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425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13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2375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145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331.xml" ContentType="application/vnd.openxmlformats-officedocument.presentationml.tags+xml"/>
  <Override PartName="/ppt/tags/tag2476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2085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347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2117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448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142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218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445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2240.xml" ContentType="application/vnd.openxmlformats-officedocument.presentationml.tags+xml"/>
  <Override PartName="/ppt/tags/tag2385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2357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398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2354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2455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427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468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slides/slide18.xml" ContentType="application/vnd.openxmlformats-officedocument.presentationml.slide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slides/slide17.xml" ContentType="application/vnd.openxmlformats-officedocument.presentationml.slide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06" r:id="rId3"/>
    <p:sldId id="307" r:id="rId4"/>
    <p:sldId id="371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D436D-D7A4-4807-ADA2-38A895D84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A68C19-D6B5-4FED-ABBA-2523257FD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2C07E6-4EDE-451F-ABE6-E2900241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2E21D-AD4E-4853-BA26-2ADEFB0F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B0E7C0-B41F-4D73-8A04-E1694E3B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90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F17DFE-6365-4B98-896C-B853B9FC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137435-0BC2-439B-AFAF-EB8C7DF9B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B1A35F-DB54-4D68-9F70-5D614B6E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AAFDAC-E06C-4ED1-AA26-76EAAAF1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5887E7-6FE1-43B2-AA03-28746E84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2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4E684C-4867-47A1-BE44-C2DE32BB3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2AC586-A23A-456B-B2E2-9E29B4BCC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657E7-AB49-4161-98C2-3672A127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705920-8619-4064-A1AA-D8E6A148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6A8386-EA6B-4F50-959A-A2292195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75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9034E-C9F9-47F6-9CDF-C2F32607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0F81BC-A56D-4AE9-A51A-6ED4BE575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1C85C-FA86-48E7-BB27-46BDBF1C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844688-A605-48AE-9A51-B28ACC0E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21FC6-B5BD-42DC-8846-B94149B5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93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C7180-4309-416A-AF07-28EEAC42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A8DF4E-45A0-4F31-B01D-A3F6708F5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5C0EF-E83A-40DD-B1FF-67030F3D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747C62-2AD8-43D3-A18C-767E689E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69D47A-D055-46F6-81C8-6177B33B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91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6797A-2AAD-47D2-8EED-C2DD20CD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B70091-416B-4E6B-B656-F97261D54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E7E64C-A9BF-41E7-8928-627D0198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139482-1020-4F86-B966-5205C788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319E6B-34FE-43AD-B7C9-1D01110A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D9454C-7B8B-45F2-BA4A-BD28AB5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29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87F91-28EB-4011-A2F2-D1839442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EB5375-6453-4C90-A0E0-55632E55E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1F6063-2DAB-4ED1-9DCA-C6D86B36C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992746-6B9A-44D3-AA87-BC6A2B215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25AB94-75F1-49BE-BF23-5FA6409DB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698883-817C-4863-9419-0C6C5BBA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BAD161-DBEC-4124-BD85-B17B6DCD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AA1D89-D3A1-4FDF-8452-2FA9FCA5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68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7C97D-146B-4198-B2B9-53E4B2A8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D9A151-E787-4FBF-85F1-DAE7F46E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02F870-E370-4580-AEFA-53D7FD70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F90959-9992-4B46-9493-9638FDD1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32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358C303-E816-47AC-89BE-7A49930C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847E9E-4C4B-40D1-A42C-6E1D6C59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E67A26-DBB2-40F4-953A-FB6ACD9F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96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20986B-B4D2-41DE-B2C9-1841B7EA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5B8E45-A06F-48C0-B082-641CF829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8B2AE7-CE39-4A0F-B08C-1AEAC1681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BD2332-B950-4427-A0B9-7BA0B8AD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86D2FA-A5D3-4201-99F8-1B7DE5E1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F30718-FD9A-490B-A5C5-6132D675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2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C7A5A-7D67-4DE7-99FB-1809709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F54365-0912-407D-BAB8-C997F3A08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DFBE2B-B8B2-4AD1-B95D-002EAB968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FBA347-1BA6-40DA-916A-8BBDD578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1D1F6F-8E0F-48B4-9089-C15FE206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120FB6-A33D-40FC-A836-C8C0F1A0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74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EAD3D2-EE73-480A-8BE3-0593675EA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928C45-1F39-4639-8680-3A31AEB5C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9A54C5-A338-4053-A2A0-9C9C98A87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4CD5D-E972-4206-BCEE-594A3DDB194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760156-3016-4F6A-89B7-AE726EC63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78E9EA-E59E-4F81-B1B4-4FB281D00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2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102" Type="http://schemas.openxmlformats.org/officeDocument/2006/relationships/tags" Target="../tags/tag102.xml"/><Relationship Id="rId110" Type="http://schemas.openxmlformats.org/officeDocument/2006/relationships/tags" Target="../tags/tag110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242.xml"/><Relationship Id="rId117" Type="http://schemas.openxmlformats.org/officeDocument/2006/relationships/tags" Target="../tags/tag1333.xml"/><Relationship Id="rId21" Type="http://schemas.openxmlformats.org/officeDocument/2006/relationships/tags" Target="../tags/tag1237.xml"/><Relationship Id="rId42" Type="http://schemas.openxmlformats.org/officeDocument/2006/relationships/tags" Target="../tags/tag1258.xml"/><Relationship Id="rId47" Type="http://schemas.openxmlformats.org/officeDocument/2006/relationships/tags" Target="../tags/tag1263.xml"/><Relationship Id="rId63" Type="http://schemas.openxmlformats.org/officeDocument/2006/relationships/tags" Target="../tags/tag1279.xml"/><Relationship Id="rId68" Type="http://schemas.openxmlformats.org/officeDocument/2006/relationships/tags" Target="../tags/tag1284.xml"/><Relationship Id="rId84" Type="http://schemas.openxmlformats.org/officeDocument/2006/relationships/tags" Target="../tags/tag1300.xml"/><Relationship Id="rId89" Type="http://schemas.openxmlformats.org/officeDocument/2006/relationships/tags" Target="../tags/tag1305.xml"/><Relationship Id="rId112" Type="http://schemas.openxmlformats.org/officeDocument/2006/relationships/tags" Target="../tags/tag1328.xml"/><Relationship Id="rId133" Type="http://schemas.openxmlformats.org/officeDocument/2006/relationships/tags" Target="../tags/tag1349.xml"/><Relationship Id="rId138" Type="http://schemas.openxmlformats.org/officeDocument/2006/relationships/tags" Target="../tags/tag1354.xml"/><Relationship Id="rId154" Type="http://schemas.openxmlformats.org/officeDocument/2006/relationships/tags" Target="../tags/tag1370.xml"/><Relationship Id="rId159" Type="http://schemas.openxmlformats.org/officeDocument/2006/relationships/tags" Target="../tags/tag1375.xml"/><Relationship Id="rId16" Type="http://schemas.openxmlformats.org/officeDocument/2006/relationships/tags" Target="../tags/tag1232.xml"/><Relationship Id="rId107" Type="http://schemas.openxmlformats.org/officeDocument/2006/relationships/tags" Target="../tags/tag1323.xml"/><Relationship Id="rId11" Type="http://schemas.openxmlformats.org/officeDocument/2006/relationships/tags" Target="../tags/tag1227.xml"/><Relationship Id="rId32" Type="http://schemas.openxmlformats.org/officeDocument/2006/relationships/tags" Target="../tags/tag1248.xml"/><Relationship Id="rId37" Type="http://schemas.openxmlformats.org/officeDocument/2006/relationships/tags" Target="../tags/tag1253.xml"/><Relationship Id="rId53" Type="http://schemas.openxmlformats.org/officeDocument/2006/relationships/tags" Target="../tags/tag1269.xml"/><Relationship Id="rId58" Type="http://schemas.openxmlformats.org/officeDocument/2006/relationships/tags" Target="../tags/tag1274.xml"/><Relationship Id="rId74" Type="http://schemas.openxmlformats.org/officeDocument/2006/relationships/tags" Target="../tags/tag1290.xml"/><Relationship Id="rId79" Type="http://schemas.openxmlformats.org/officeDocument/2006/relationships/tags" Target="../tags/tag1295.xml"/><Relationship Id="rId102" Type="http://schemas.openxmlformats.org/officeDocument/2006/relationships/tags" Target="../tags/tag1318.xml"/><Relationship Id="rId123" Type="http://schemas.openxmlformats.org/officeDocument/2006/relationships/tags" Target="../tags/tag1339.xml"/><Relationship Id="rId128" Type="http://schemas.openxmlformats.org/officeDocument/2006/relationships/tags" Target="../tags/tag1344.xml"/><Relationship Id="rId144" Type="http://schemas.openxmlformats.org/officeDocument/2006/relationships/tags" Target="../tags/tag1360.xml"/><Relationship Id="rId149" Type="http://schemas.openxmlformats.org/officeDocument/2006/relationships/tags" Target="../tags/tag1365.xml"/><Relationship Id="rId5" Type="http://schemas.openxmlformats.org/officeDocument/2006/relationships/tags" Target="../tags/tag1221.xml"/><Relationship Id="rId90" Type="http://schemas.openxmlformats.org/officeDocument/2006/relationships/tags" Target="../tags/tag1306.xml"/><Relationship Id="rId95" Type="http://schemas.openxmlformats.org/officeDocument/2006/relationships/tags" Target="../tags/tag1311.xml"/><Relationship Id="rId160" Type="http://schemas.openxmlformats.org/officeDocument/2006/relationships/tags" Target="../tags/tag1376.xml"/><Relationship Id="rId165" Type="http://schemas.openxmlformats.org/officeDocument/2006/relationships/tags" Target="../tags/tag1381.xml"/><Relationship Id="rId22" Type="http://schemas.openxmlformats.org/officeDocument/2006/relationships/tags" Target="../tags/tag1238.xml"/><Relationship Id="rId27" Type="http://schemas.openxmlformats.org/officeDocument/2006/relationships/tags" Target="../tags/tag1243.xml"/><Relationship Id="rId43" Type="http://schemas.openxmlformats.org/officeDocument/2006/relationships/tags" Target="../tags/tag1259.xml"/><Relationship Id="rId48" Type="http://schemas.openxmlformats.org/officeDocument/2006/relationships/tags" Target="../tags/tag1264.xml"/><Relationship Id="rId64" Type="http://schemas.openxmlformats.org/officeDocument/2006/relationships/tags" Target="../tags/tag1280.xml"/><Relationship Id="rId69" Type="http://schemas.openxmlformats.org/officeDocument/2006/relationships/tags" Target="../tags/tag1285.xml"/><Relationship Id="rId113" Type="http://schemas.openxmlformats.org/officeDocument/2006/relationships/tags" Target="../tags/tag1329.xml"/><Relationship Id="rId118" Type="http://schemas.openxmlformats.org/officeDocument/2006/relationships/tags" Target="../tags/tag1334.xml"/><Relationship Id="rId134" Type="http://schemas.openxmlformats.org/officeDocument/2006/relationships/tags" Target="../tags/tag1350.xml"/><Relationship Id="rId139" Type="http://schemas.openxmlformats.org/officeDocument/2006/relationships/tags" Target="../tags/tag1355.xml"/><Relationship Id="rId80" Type="http://schemas.openxmlformats.org/officeDocument/2006/relationships/tags" Target="../tags/tag1296.xml"/><Relationship Id="rId85" Type="http://schemas.openxmlformats.org/officeDocument/2006/relationships/tags" Target="../tags/tag1301.xml"/><Relationship Id="rId150" Type="http://schemas.openxmlformats.org/officeDocument/2006/relationships/tags" Target="../tags/tag1366.xml"/><Relationship Id="rId155" Type="http://schemas.openxmlformats.org/officeDocument/2006/relationships/tags" Target="../tags/tag1371.xml"/><Relationship Id="rId12" Type="http://schemas.openxmlformats.org/officeDocument/2006/relationships/tags" Target="../tags/tag1228.xml"/><Relationship Id="rId17" Type="http://schemas.openxmlformats.org/officeDocument/2006/relationships/tags" Target="../tags/tag1233.xml"/><Relationship Id="rId33" Type="http://schemas.openxmlformats.org/officeDocument/2006/relationships/tags" Target="../tags/tag1249.xml"/><Relationship Id="rId38" Type="http://schemas.openxmlformats.org/officeDocument/2006/relationships/tags" Target="../tags/tag1254.xml"/><Relationship Id="rId59" Type="http://schemas.openxmlformats.org/officeDocument/2006/relationships/tags" Target="../tags/tag1275.xml"/><Relationship Id="rId103" Type="http://schemas.openxmlformats.org/officeDocument/2006/relationships/tags" Target="../tags/tag1319.xml"/><Relationship Id="rId108" Type="http://schemas.openxmlformats.org/officeDocument/2006/relationships/tags" Target="../tags/tag1324.xml"/><Relationship Id="rId124" Type="http://schemas.openxmlformats.org/officeDocument/2006/relationships/tags" Target="../tags/tag1340.xml"/><Relationship Id="rId129" Type="http://schemas.openxmlformats.org/officeDocument/2006/relationships/tags" Target="../tags/tag1345.xml"/><Relationship Id="rId54" Type="http://schemas.openxmlformats.org/officeDocument/2006/relationships/tags" Target="../tags/tag1270.xml"/><Relationship Id="rId70" Type="http://schemas.openxmlformats.org/officeDocument/2006/relationships/tags" Target="../tags/tag1286.xml"/><Relationship Id="rId75" Type="http://schemas.openxmlformats.org/officeDocument/2006/relationships/tags" Target="../tags/tag1291.xml"/><Relationship Id="rId91" Type="http://schemas.openxmlformats.org/officeDocument/2006/relationships/tags" Target="../tags/tag1307.xml"/><Relationship Id="rId96" Type="http://schemas.openxmlformats.org/officeDocument/2006/relationships/tags" Target="../tags/tag1312.xml"/><Relationship Id="rId140" Type="http://schemas.openxmlformats.org/officeDocument/2006/relationships/tags" Target="../tags/tag1356.xml"/><Relationship Id="rId145" Type="http://schemas.openxmlformats.org/officeDocument/2006/relationships/tags" Target="../tags/tag1361.xml"/><Relationship Id="rId161" Type="http://schemas.openxmlformats.org/officeDocument/2006/relationships/tags" Target="../tags/tag1377.xml"/><Relationship Id="rId166" Type="http://schemas.openxmlformats.org/officeDocument/2006/relationships/tags" Target="../tags/tag1382.xml"/><Relationship Id="rId1" Type="http://schemas.openxmlformats.org/officeDocument/2006/relationships/tags" Target="../tags/tag1217.xml"/><Relationship Id="rId6" Type="http://schemas.openxmlformats.org/officeDocument/2006/relationships/tags" Target="../tags/tag1222.xml"/><Relationship Id="rId15" Type="http://schemas.openxmlformats.org/officeDocument/2006/relationships/tags" Target="../tags/tag1231.xml"/><Relationship Id="rId23" Type="http://schemas.openxmlformats.org/officeDocument/2006/relationships/tags" Target="../tags/tag1239.xml"/><Relationship Id="rId28" Type="http://schemas.openxmlformats.org/officeDocument/2006/relationships/tags" Target="../tags/tag1244.xml"/><Relationship Id="rId36" Type="http://schemas.openxmlformats.org/officeDocument/2006/relationships/tags" Target="../tags/tag1252.xml"/><Relationship Id="rId49" Type="http://schemas.openxmlformats.org/officeDocument/2006/relationships/tags" Target="../tags/tag1265.xml"/><Relationship Id="rId57" Type="http://schemas.openxmlformats.org/officeDocument/2006/relationships/tags" Target="../tags/tag1273.xml"/><Relationship Id="rId106" Type="http://schemas.openxmlformats.org/officeDocument/2006/relationships/tags" Target="../tags/tag1322.xml"/><Relationship Id="rId114" Type="http://schemas.openxmlformats.org/officeDocument/2006/relationships/tags" Target="../tags/tag1330.xml"/><Relationship Id="rId119" Type="http://schemas.openxmlformats.org/officeDocument/2006/relationships/tags" Target="../tags/tag1335.xml"/><Relationship Id="rId127" Type="http://schemas.openxmlformats.org/officeDocument/2006/relationships/tags" Target="../tags/tag1343.xml"/><Relationship Id="rId10" Type="http://schemas.openxmlformats.org/officeDocument/2006/relationships/tags" Target="../tags/tag1226.xml"/><Relationship Id="rId31" Type="http://schemas.openxmlformats.org/officeDocument/2006/relationships/tags" Target="../tags/tag1247.xml"/><Relationship Id="rId44" Type="http://schemas.openxmlformats.org/officeDocument/2006/relationships/tags" Target="../tags/tag1260.xml"/><Relationship Id="rId52" Type="http://schemas.openxmlformats.org/officeDocument/2006/relationships/tags" Target="../tags/tag1268.xml"/><Relationship Id="rId60" Type="http://schemas.openxmlformats.org/officeDocument/2006/relationships/tags" Target="../tags/tag1276.xml"/><Relationship Id="rId65" Type="http://schemas.openxmlformats.org/officeDocument/2006/relationships/tags" Target="../tags/tag1281.xml"/><Relationship Id="rId73" Type="http://schemas.openxmlformats.org/officeDocument/2006/relationships/tags" Target="../tags/tag1289.xml"/><Relationship Id="rId78" Type="http://schemas.openxmlformats.org/officeDocument/2006/relationships/tags" Target="../tags/tag1294.xml"/><Relationship Id="rId81" Type="http://schemas.openxmlformats.org/officeDocument/2006/relationships/tags" Target="../tags/tag1297.xml"/><Relationship Id="rId86" Type="http://schemas.openxmlformats.org/officeDocument/2006/relationships/tags" Target="../tags/tag1302.xml"/><Relationship Id="rId94" Type="http://schemas.openxmlformats.org/officeDocument/2006/relationships/tags" Target="../tags/tag1310.xml"/><Relationship Id="rId99" Type="http://schemas.openxmlformats.org/officeDocument/2006/relationships/tags" Target="../tags/tag1315.xml"/><Relationship Id="rId101" Type="http://schemas.openxmlformats.org/officeDocument/2006/relationships/tags" Target="../tags/tag1317.xml"/><Relationship Id="rId122" Type="http://schemas.openxmlformats.org/officeDocument/2006/relationships/tags" Target="../tags/tag1338.xml"/><Relationship Id="rId130" Type="http://schemas.openxmlformats.org/officeDocument/2006/relationships/tags" Target="../tags/tag1346.xml"/><Relationship Id="rId135" Type="http://schemas.openxmlformats.org/officeDocument/2006/relationships/tags" Target="../tags/tag1351.xml"/><Relationship Id="rId143" Type="http://schemas.openxmlformats.org/officeDocument/2006/relationships/tags" Target="../tags/tag1359.xml"/><Relationship Id="rId148" Type="http://schemas.openxmlformats.org/officeDocument/2006/relationships/tags" Target="../tags/tag1364.xml"/><Relationship Id="rId151" Type="http://schemas.openxmlformats.org/officeDocument/2006/relationships/tags" Target="../tags/tag1367.xml"/><Relationship Id="rId156" Type="http://schemas.openxmlformats.org/officeDocument/2006/relationships/tags" Target="../tags/tag1372.xml"/><Relationship Id="rId164" Type="http://schemas.openxmlformats.org/officeDocument/2006/relationships/tags" Target="../tags/tag1380.xml"/><Relationship Id="rId169" Type="http://schemas.openxmlformats.org/officeDocument/2006/relationships/slideLayout" Target="../slideLayouts/slideLayout1.xml"/><Relationship Id="rId4" Type="http://schemas.openxmlformats.org/officeDocument/2006/relationships/tags" Target="../tags/tag1220.xml"/><Relationship Id="rId9" Type="http://schemas.openxmlformats.org/officeDocument/2006/relationships/tags" Target="../tags/tag1225.xml"/><Relationship Id="rId13" Type="http://schemas.openxmlformats.org/officeDocument/2006/relationships/tags" Target="../tags/tag1229.xml"/><Relationship Id="rId18" Type="http://schemas.openxmlformats.org/officeDocument/2006/relationships/tags" Target="../tags/tag1234.xml"/><Relationship Id="rId39" Type="http://schemas.openxmlformats.org/officeDocument/2006/relationships/tags" Target="../tags/tag1255.xml"/><Relationship Id="rId109" Type="http://schemas.openxmlformats.org/officeDocument/2006/relationships/tags" Target="../tags/tag1325.xml"/><Relationship Id="rId34" Type="http://schemas.openxmlformats.org/officeDocument/2006/relationships/tags" Target="../tags/tag1250.xml"/><Relationship Id="rId50" Type="http://schemas.openxmlformats.org/officeDocument/2006/relationships/tags" Target="../tags/tag1266.xml"/><Relationship Id="rId55" Type="http://schemas.openxmlformats.org/officeDocument/2006/relationships/tags" Target="../tags/tag1271.xml"/><Relationship Id="rId76" Type="http://schemas.openxmlformats.org/officeDocument/2006/relationships/tags" Target="../tags/tag1292.xml"/><Relationship Id="rId97" Type="http://schemas.openxmlformats.org/officeDocument/2006/relationships/tags" Target="../tags/tag1313.xml"/><Relationship Id="rId104" Type="http://schemas.openxmlformats.org/officeDocument/2006/relationships/tags" Target="../tags/tag1320.xml"/><Relationship Id="rId120" Type="http://schemas.openxmlformats.org/officeDocument/2006/relationships/tags" Target="../tags/tag1336.xml"/><Relationship Id="rId125" Type="http://schemas.openxmlformats.org/officeDocument/2006/relationships/tags" Target="../tags/tag1341.xml"/><Relationship Id="rId141" Type="http://schemas.openxmlformats.org/officeDocument/2006/relationships/tags" Target="../tags/tag1357.xml"/><Relationship Id="rId146" Type="http://schemas.openxmlformats.org/officeDocument/2006/relationships/tags" Target="../tags/tag1362.xml"/><Relationship Id="rId167" Type="http://schemas.openxmlformats.org/officeDocument/2006/relationships/tags" Target="../tags/tag1383.xml"/><Relationship Id="rId7" Type="http://schemas.openxmlformats.org/officeDocument/2006/relationships/tags" Target="../tags/tag1223.xml"/><Relationship Id="rId71" Type="http://schemas.openxmlformats.org/officeDocument/2006/relationships/tags" Target="../tags/tag1287.xml"/><Relationship Id="rId92" Type="http://schemas.openxmlformats.org/officeDocument/2006/relationships/tags" Target="../tags/tag1308.xml"/><Relationship Id="rId162" Type="http://schemas.openxmlformats.org/officeDocument/2006/relationships/tags" Target="../tags/tag1378.xml"/><Relationship Id="rId2" Type="http://schemas.openxmlformats.org/officeDocument/2006/relationships/tags" Target="../tags/tag1218.xml"/><Relationship Id="rId29" Type="http://schemas.openxmlformats.org/officeDocument/2006/relationships/tags" Target="../tags/tag1245.xml"/><Relationship Id="rId24" Type="http://schemas.openxmlformats.org/officeDocument/2006/relationships/tags" Target="../tags/tag1240.xml"/><Relationship Id="rId40" Type="http://schemas.openxmlformats.org/officeDocument/2006/relationships/tags" Target="../tags/tag1256.xml"/><Relationship Id="rId45" Type="http://schemas.openxmlformats.org/officeDocument/2006/relationships/tags" Target="../tags/tag1261.xml"/><Relationship Id="rId66" Type="http://schemas.openxmlformats.org/officeDocument/2006/relationships/tags" Target="../tags/tag1282.xml"/><Relationship Id="rId87" Type="http://schemas.openxmlformats.org/officeDocument/2006/relationships/tags" Target="../tags/tag1303.xml"/><Relationship Id="rId110" Type="http://schemas.openxmlformats.org/officeDocument/2006/relationships/tags" Target="../tags/tag1326.xml"/><Relationship Id="rId115" Type="http://schemas.openxmlformats.org/officeDocument/2006/relationships/tags" Target="../tags/tag1331.xml"/><Relationship Id="rId131" Type="http://schemas.openxmlformats.org/officeDocument/2006/relationships/tags" Target="../tags/tag1347.xml"/><Relationship Id="rId136" Type="http://schemas.openxmlformats.org/officeDocument/2006/relationships/tags" Target="../tags/tag1352.xml"/><Relationship Id="rId157" Type="http://schemas.openxmlformats.org/officeDocument/2006/relationships/tags" Target="../tags/tag1373.xml"/><Relationship Id="rId61" Type="http://schemas.openxmlformats.org/officeDocument/2006/relationships/tags" Target="../tags/tag1277.xml"/><Relationship Id="rId82" Type="http://schemas.openxmlformats.org/officeDocument/2006/relationships/tags" Target="../tags/tag1298.xml"/><Relationship Id="rId152" Type="http://schemas.openxmlformats.org/officeDocument/2006/relationships/tags" Target="../tags/tag1368.xml"/><Relationship Id="rId19" Type="http://schemas.openxmlformats.org/officeDocument/2006/relationships/tags" Target="../tags/tag1235.xml"/><Relationship Id="rId14" Type="http://schemas.openxmlformats.org/officeDocument/2006/relationships/tags" Target="../tags/tag1230.xml"/><Relationship Id="rId30" Type="http://schemas.openxmlformats.org/officeDocument/2006/relationships/tags" Target="../tags/tag1246.xml"/><Relationship Id="rId35" Type="http://schemas.openxmlformats.org/officeDocument/2006/relationships/tags" Target="../tags/tag1251.xml"/><Relationship Id="rId56" Type="http://schemas.openxmlformats.org/officeDocument/2006/relationships/tags" Target="../tags/tag1272.xml"/><Relationship Id="rId77" Type="http://schemas.openxmlformats.org/officeDocument/2006/relationships/tags" Target="../tags/tag1293.xml"/><Relationship Id="rId100" Type="http://schemas.openxmlformats.org/officeDocument/2006/relationships/tags" Target="../tags/tag1316.xml"/><Relationship Id="rId105" Type="http://schemas.openxmlformats.org/officeDocument/2006/relationships/tags" Target="../tags/tag1321.xml"/><Relationship Id="rId126" Type="http://schemas.openxmlformats.org/officeDocument/2006/relationships/tags" Target="../tags/tag1342.xml"/><Relationship Id="rId147" Type="http://schemas.openxmlformats.org/officeDocument/2006/relationships/tags" Target="../tags/tag1363.xml"/><Relationship Id="rId168" Type="http://schemas.openxmlformats.org/officeDocument/2006/relationships/tags" Target="../tags/tag1384.xml"/><Relationship Id="rId8" Type="http://schemas.openxmlformats.org/officeDocument/2006/relationships/tags" Target="../tags/tag1224.xml"/><Relationship Id="rId51" Type="http://schemas.openxmlformats.org/officeDocument/2006/relationships/tags" Target="../tags/tag1267.xml"/><Relationship Id="rId72" Type="http://schemas.openxmlformats.org/officeDocument/2006/relationships/tags" Target="../tags/tag1288.xml"/><Relationship Id="rId93" Type="http://schemas.openxmlformats.org/officeDocument/2006/relationships/tags" Target="../tags/tag1309.xml"/><Relationship Id="rId98" Type="http://schemas.openxmlformats.org/officeDocument/2006/relationships/tags" Target="../tags/tag1314.xml"/><Relationship Id="rId121" Type="http://schemas.openxmlformats.org/officeDocument/2006/relationships/tags" Target="../tags/tag1337.xml"/><Relationship Id="rId142" Type="http://schemas.openxmlformats.org/officeDocument/2006/relationships/tags" Target="../tags/tag1358.xml"/><Relationship Id="rId163" Type="http://schemas.openxmlformats.org/officeDocument/2006/relationships/tags" Target="../tags/tag1379.xml"/><Relationship Id="rId3" Type="http://schemas.openxmlformats.org/officeDocument/2006/relationships/tags" Target="../tags/tag1219.xml"/><Relationship Id="rId25" Type="http://schemas.openxmlformats.org/officeDocument/2006/relationships/tags" Target="../tags/tag1241.xml"/><Relationship Id="rId46" Type="http://schemas.openxmlformats.org/officeDocument/2006/relationships/tags" Target="../tags/tag1262.xml"/><Relationship Id="rId67" Type="http://schemas.openxmlformats.org/officeDocument/2006/relationships/tags" Target="../tags/tag1283.xml"/><Relationship Id="rId116" Type="http://schemas.openxmlformats.org/officeDocument/2006/relationships/tags" Target="../tags/tag1332.xml"/><Relationship Id="rId137" Type="http://schemas.openxmlformats.org/officeDocument/2006/relationships/tags" Target="../tags/tag1353.xml"/><Relationship Id="rId158" Type="http://schemas.openxmlformats.org/officeDocument/2006/relationships/tags" Target="../tags/tag1374.xml"/><Relationship Id="rId20" Type="http://schemas.openxmlformats.org/officeDocument/2006/relationships/tags" Target="../tags/tag1236.xml"/><Relationship Id="rId41" Type="http://schemas.openxmlformats.org/officeDocument/2006/relationships/tags" Target="../tags/tag1257.xml"/><Relationship Id="rId62" Type="http://schemas.openxmlformats.org/officeDocument/2006/relationships/tags" Target="../tags/tag1278.xml"/><Relationship Id="rId83" Type="http://schemas.openxmlformats.org/officeDocument/2006/relationships/tags" Target="../tags/tag1299.xml"/><Relationship Id="rId88" Type="http://schemas.openxmlformats.org/officeDocument/2006/relationships/tags" Target="../tags/tag1304.xml"/><Relationship Id="rId111" Type="http://schemas.openxmlformats.org/officeDocument/2006/relationships/tags" Target="../tags/tag1327.xml"/><Relationship Id="rId132" Type="http://schemas.openxmlformats.org/officeDocument/2006/relationships/tags" Target="../tags/tag1348.xml"/><Relationship Id="rId153" Type="http://schemas.openxmlformats.org/officeDocument/2006/relationships/tags" Target="../tags/tag1369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410.xml"/><Relationship Id="rId117" Type="http://schemas.openxmlformats.org/officeDocument/2006/relationships/tags" Target="../tags/tag1501.xml"/><Relationship Id="rId21" Type="http://schemas.openxmlformats.org/officeDocument/2006/relationships/tags" Target="../tags/tag1405.xml"/><Relationship Id="rId42" Type="http://schemas.openxmlformats.org/officeDocument/2006/relationships/tags" Target="../tags/tag1426.xml"/><Relationship Id="rId47" Type="http://schemas.openxmlformats.org/officeDocument/2006/relationships/tags" Target="../tags/tag1431.xml"/><Relationship Id="rId63" Type="http://schemas.openxmlformats.org/officeDocument/2006/relationships/tags" Target="../tags/tag1447.xml"/><Relationship Id="rId68" Type="http://schemas.openxmlformats.org/officeDocument/2006/relationships/tags" Target="../tags/tag1452.xml"/><Relationship Id="rId84" Type="http://schemas.openxmlformats.org/officeDocument/2006/relationships/tags" Target="../tags/tag1468.xml"/><Relationship Id="rId89" Type="http://schemas.openxmlformats.org/officeDocument/2006/relationships/tags" Target="../tags/tag1473.xml"/><Relationship Id="rId112" Type="http://schemas.openxmlformats.org/officeDocument/2006/relationships/tags" Target="../tags/tag1496.xml"/><Relationship Id="rId133" Type="http://schemas.openxmlformats.org/officeDocument/2006/relationships/tags" Target="../tags/tag1517.xml"/><Relationship Id="rId138" Type="http://schemas.openxmlformats.org/officeDocument/2006/relationships/tags" Target="../tags/tag1522.xml"/><Relationship Id="rId16" Type="http://schemas.openxmlformats.org/officeDocument/2006/relationships/tags" Target="../tags/tag1400.xml"/><Relationship Id="rId107" Type="http://schemas.openxmlformats.org/officeDocument/2006/relationships/tags" Target="../tags/tag1491.xml"/><Relationship Id="rId11" Type="http://schemas.openxmlformats.org/officeDocument/2006/relationships/tags" Target="../tags/tag1395.xml"/><Relationship Id="rId32" Type="http://schemas.openxmlformats.org/officeDocument/2006/relationships/tags" Target="../tags/tag1416.xml"/><Relationship Id="rId37" Type="http://schemas.openxmlformats.org/officeDocument/2006/relationships/tags" Target="../tags/tag1421.xml"/><Relationship Id="rId53" Type="http://schemas.openxmlformats.org/officeDocument/2006/relationships/tags" Target="../tags/tag1437.xml"/><Relationship Id="rId58" Type="http://schemas.openxmlformats.org/officeDocument/2006/relationships/tags" Target="../tags/tag1442.xml"/><Relationship Id="rId74" Type="http://schemas.openxmlformats.org/officeDocument/2006/relationships/tags" Target="../tags/tag1458.xml"/><Relationship Id="rId79" Type="http://schemas.openxmlformats.org/officeDocument/2006/relationships/tags" Target="../tags/tag1463.xml"/><Relationship Id="rId102" Type="http://schemas.openxmlformats.org/officeDocument/2006/relationships/tags" Target="../tags/tag1486.xml"/><Relationship Id="rId123" Type="http://schemas.openxmlformats.org/officeDocument/2006/relationships/tags" Target="../tags/tag1507.xml"/><Relationship Id="rId128" Type="http://schemas.openxmlformats.org/officeDocument/2006/relationships/tags" Target="../tags/tag1512.xml"/><Relationship Id="rId144" Type="http://schemas.openxmlformats.org/officeDocument/2006/relationships/tags" Target="../tags/tag1528.xml"/><Relationship Id="rId149" Type="http://schemas.openxmlformats.org/officeDocument/2006/relationships/tags" Target="../tags/tag1533.xml"/><Relationship Id="rId5" Type="http://schemas.openxmlformats.org/officeDocument/2006/relationships/tags" Target="../tags/tag1389.xml"/><Relationship Id="rId90" Type="http://schemas.openxmlformats.org/officeDocument/2006/relationships/tags" Target="../tags/tag1474.xml"/><Relationship Id="rId95" Type="http://schemas.openxmlformats.org/officeDocument/2006/relationships/tags" Target="../tags/tag1479.xml"/><Relationship Id="rId22" Type="http://schemas.openxmlformats.org/officeDocument/2006/relationships/tags" Target="../tags/tag1406.xml"/><Relationship Id="rId27" Type="http://schemas.openxmlformats.org/officeDocument/2006/relationships/tags" Target="../tags/tag1411.xml"/><Relationship Id="rId43" Type="http://schemas.openxmlformats.org/officeDocument/2006/relationships/tags" Target="../tags/tag1427.xml"/><Relationship Id="rId48" Type="http://schemas.openxmlformats.org/officeDocument/2006/relationships/tags" Target="../tags/tag1432.xml"/><Relationship Id="rId64" Type="http://schemas.openxmlformats.org/officeDocument/2006/relationships/tags" Target="../tags/tag1448.xml"/><Relationship Id="rId69" Type="http://schemas.openxmlformats.org/officeDocument/2006/relationships/tags" Target="../tags/tag1453.xml"/><Relationship Id="rId113" Type="http://schemas.openxmlformats.org/officeDocument/2006/relationships/tags" Target="../tags/tag1497.xml"/><Relationship Id="rId118" Type="http://schemas.openxmlformats.org/officeDocument/2006/relationships/tags" Target="../tags/tag1502.xml"/><Relationship Id="rId134" Type="http://schemas.openxmlformats.org/officeDocument/2006/relationships/tags" Target="../tags/tag1518.xml"/><Relationship Id="rId139" Type="http://schemas.openxmlformats.org/officeDocument/2006/relationships/tags" Target="../tags/tag1523.xml"/><Relationship Id="rId80" Type="http://schemas.openxmlformats.org/officeDocument/2006/relationships/tags" Target="../tags/tag1464.xml"/><Relationship Id="rId85" Type="http://schemas.openxmlformats.org/officeDocument/2006/relationships/tags" Target="../tags/tag1469.xml"/><Relationship Id="rId150" Type="http://schemas.openxmlformats.org/officeDocument/2006/relationships/slideLayout" Target="../slideLayouts/slideLayout1.xml"/><Relationship Id="rId3" Type="http://schemas.openxmlformats.org/officeDocument/2006/relationships/tags" Target="../tags/tag1387.xml"/><Relationship Id="rId12" Type="http://schemas.openxmlformats.org/officeDocument/2006/relationships/tags" Target="../tags/tag1396.xml"/><Relationship Id="rId17" Type="http://schemas.openxmlformats.org/officeDocument/2006/relationships/tags" Target="../tags/tag1401.xml"/><Relationship Id="rId25" Type="http://schemas.openxmlformats.org/officeDocument/2006/relationships/tags" Target="../tags/tag1409.xml"/><Relationship Id="rId33" Type="http://schemas.openxmlformats.org/officeDocument/2006/relationships/tags" Target="../tags/tag1417.xml"/><Relationship Id="rId38" Type="http://schemas.openxmlformats.org/officeDocument/2006/relationships/tags" Target="../tags/tag1422.xml"/><Relationship Id="rId46" Type="http://schemas.openxmlformats.org/officeDocument/2006/relationships/tags" Target="../tags/tag1430.xml"/><Relationship Id="rId59" Type="http://schemas.openxmlformats.org/officeDocument/2006/relationships/tags" Target="../tags/tag1443.xml"/><Relationship Id="rId67" Type="http://schemas.openxmlformats.org/officeDocument/2006/relationships/tags" Target="../tags/tag1451.xml"/><Relationship Id="rId103" Type="http://schemas.openxmlformats.org/officeDocument/2006/relationships/tags" Target="../tags/tag1487.xml"/><Relationship Id="rId108" Type="http://schemas.openxmlformats.org/officeDocument/2006/relationships/tags" Target="../tags/tag1492.xml"/><Relationship Id="rId116" Type="http://schemas.openxmlformats.org/officeDocument/2006/relationships/tags" Target="../tags/tag1500.xml"/><Relationship Id="rId124" Type="http://schemas.openxmlformats.org/officeDocument/2006/relationships/tags" Target="../tags/tag1508.xml"/><Relationship Id="rId129" Type="http://schemas.openxmlformats.org/officeDocument/2006/relationships/tags" Target="../tags/tag1513.xml"/><Relationship Id="rId137" Type="http://schemas.openxmlformats.org/officeDocument/2006/relationships/tags" Target="../tags/tag1521.xml"/><Relationship Id="rId20" Type="http://schemas.openxmlformats.org/officeDocument/2006/relationships/tags" Target="../tags/tag1404.xml"/><Relationship Id="rId41" Type="http://schemas.openxmlformats.org/officeDocument/2006/relationships/tags" Target="../tags/tag1425.xml"/><Relationship Id="rId54" Type="http://schemas.openxmlformats.org/officeDocument/2006/relationships/tags" Target="../tags/tag1438.xml"/><Relationship Id="rId62" Type="http://schemas.openxmlformats.org/officeDocument/2006/relationships/tags" Target="../tags/tag1446.xml"/><Relationship Id="rId70" Type="http://schemas.openxmlformats.org/officeDocument/2006/relationships/tags" Target="../tags/tag1454.xml"/><Relationship Id="rId75" Type="http://schemas.openxmlformats.org/officeDocument/2006/relationships/tags" Target="../tags/tag1459.xml"/><Relationship Id="rId83" Type="http://schemas.openxmlformats.org/officeDocument/2006/relationships/tags" Target="../tags/tag1467.xml"/><Relationship Id="rId88" Type="http://schemas.openxmlformats.org/officeDocument/2006/relationships/tags" Target="../tags/tag1472.xml"/><Relationship Id="rId91" Type="http://schemas.openxmlformats.org/officeDocument/2006/relationships/tags" Target="../tags/tag1475.xml"/><Relationship Id="rId96" Type="http://schemas.openxmlformats.org/officeDocument/2006/relationships/tags" Target="../tags/tag1480.xml"/><Relationship Id="rId111" Type="http://schemas.openxmlformats.org/officeDocument/2006/relationships/tags" Target="../tags/tag1495.xml"/><Relationship Id="rId132" Type="http://schemas.openxmlformats.org/officeDocument/2006/relationships/tags" Target="../tags/tag1516.xml"/><Relationship Id="rId140" Type="http://schemas.openxmlformats.org/officeDocument/2006/relationships/tags" Target="../tags/tag1524.xml"/><Relationship Id="rId145" Type="http://schemas.openxmlformats.org/officeDocument/2006/relationships/tags" Target="../tags/tag1529.xml"/><Relationship Id="rId1" Type="http://schemas.openxmlformats.org/officeDocument/2006/relationships/tags" Target="../tags/tag1385.xml"/><Relationship Id="rId6" Type="http://schemas.openxmlformats.org/officeDocument/2006/relationships/tags" Target="../tags/tag1390.xml"/><Relationship Id="rId15" Type="http://schemas.openxmlformats.org/officeDocument/2006/relationships/tags" Target="../tags/tag1399.xml"/><Relationship Id="rId23" Type="http://schemas.openxmlformats.org/officeDocument/2006/relationships/tags" Target="../tags/tag1407.xml"/><Relationship Id="rId28" Type="http://schemas.openxmlformats.org/officeDocument/2006/relationships/tags" Target="../tags/tag1412.xml"/><Relationship Id="rId36" Type="http://schemas.openxmlformats.org/officeDocument/2006/relationships/tags" Target="../tags/tag1420.xml"/><Relationship Id="rId49" Type="http://schemas.openxmlformats.org/officeDocument/2006/relationships/tags" Target="../tags/tag1433.xml"/><Relationship Id="rId57" Type="http://schemas.openxmlformats.org/officeDocument/2006/relationships/tags" Target="../tags/tag1441.xml"/><Relationship Id="rId106" Type="http://schemas.openxmlformats.org/officeDocument/2006/relationships/tags" Target="../tags/tag1490.xml"/><Relationship Id="rId114" Type="http://schemas.openxmlformats.org/officeDocument/2006/relationships/tags" Target="../tags/tag1498.xml"/><Relationship Id="rId119" Type="http://schemas.openxmlformats.org/officeDocument/2006/relationships/tags" Target="../tags/tag1503.xml"/><Relationship Id="rId127" Type="http://schemas.openxmlformats.org/officeDocument/2006/relationships/tags" Target="../tags/tag1511.xml"/><Relationship Id="rId10" Type="http://schemas.openxmlformats.org/officeDocument/2006/relationships/tags" Target="../tags/tag1394.xml"/><Relationship Id="rId31" Type="http://schemas.openxmlformats.org/officeDocument/2006/relationships/tags" Target="../tags/tag1415.xml"/><Relationship Id="rId44" Type="http://schemas.openxmlformats.org/officeDocument/2006/relationships/tags" Target="../tags/tag1428.xml"/><Relationship Id="rId52" Type="http://schemas.openxmlformats.org/officeDocument/2006/relationships/tags" Target="../tags/tag1436.xml"/><Relationship Id="rId60" Type="http://schemas.openxmlformats.org/officeDocument/2006/relationships/tags" Target="../tags/tag1444.xml"/><Relationship Id="rId65" Type="http://schemas.openxmlformats.org/officeDocument/2006/relationships/tags" Target="../tags/tag1449.xml"/><Relationship Id="rId73" Type="http://schemas.openxmlformats.org/officeDocument/2006/relationships/tags" Target="../tags/tag1457.xml"/><Relationship Id="rId78" Type="http://schemas.openxmlformats.org/officeDocument/2006/relationships/tags" Target="../tags/tag1462.xml"/><Relationship Id="rId81" Type="http://schemas.openxmlformats.org/officeDocument/2006/relationships/tags" Target="../tags/tag1465.xml"/><Relationship Id="rId86" Type="http://schemas.openxmlformats.org/officeDocument/2006/relationships/tags" Target="../tags/tag1470.xml"/><Relationship Id="rId94" Type="http://schemas.openxmlformats.org/officeDocument/2006/relationships/tags" Target="../tags/tag1478.xml"/><Relationship Id="rId99" Type="http://schemas.openxmlformats.org/officeDocument/2006/relationships/tags" Target="../tags/tag1483.xml"/><Relationship Id="rId101" Type="http://schemas.openxmlformats.org/officeDocument/2006/relationships/tags" Target="../tags/tag1485.xml"/><Relationship Id="rId122" Type="http://schemas.openxmlformats.org/officeDocument/2006/relationships/tags" Target="../tags/tag1506.xml"/><Relationship Id="rId130" Type="http://schemas.openxmlformats.org/officeDocument/2006/relationships/tags" Target="../tags/tag1514.xml"/><Relationship Id="rId135" Type="http://schemas.openxmlformats.org/officeDocument/2006/relationships/tags" Target="../tags/tag1519.xml"/><Relationship Id="rId143" Type="http://schemas.openxmlformats.org/officeDocument/2006/relationships/tags" Target="../tags/tag1527.xml"/><Relationship Id="rId148" Type="http://schemas.openxmlformats.org/officeDocument/2006/relationships/tags" Target="../tags/tag1532.xml"/><Relationship Id="rId4" Type="http://schemas.openxmlformats.org/officeDocument/2006/relationships/tags" Target="../tags/tag1388.xml"/><Relationship Id="rId9" Type="http://schemas.openxmlformats.org/officeDocument/2006/relationships/tags" Target="../tags/tag1393.xml"/><Relationship Id="rId13" Type="http://schemas.openxmlformats.org/officeDocument/2006/relationships/tags" Target="../tags/tag1397.xml"/><Relationship Id="rId18" Type="http://schemas.openxmlformats.org/officeDocument/2006/relationships/tags" Target="../tags/tag1402.xml"/><Relationship Id="rId39" Type="http://schemas.openxmlformats.org/officeDocument/2006/relationships/tags" Target="../tags/tag1423.xml"/><Relationship Id="rId109" Type="http://schemas.openxmlformats.org/officeDocument/2006/relationships/tags" Target="../tags/tag1493.xml"/><Relationship Id="rId34" Type="http://schemas.openxmlformats.org/officeDocument/2006/relationships/tags" Target="../tags/tag1418.xml"/><Relationship Id="rId50" Type="http://schemas.openxmlformats.org/officeDocument/2006/relationships/tags" Target="../tags/tag1434.xml"/><Relationship Id="rId55" Type="http://schemas.openxmlformats.org/officeDocument/2006/relationships/tags" Target="../tags/tag1439.xml"/><Relationship Id="rId76" Type="http://schemas.openxmlformats.org/officeDocument/2006/relationships/tags" Target="../tags/tag1460.xml"/><Relationship Id="rId97" Type="http://schemas.openxmlformats.org/officeDocument/2006/relationships/tags" Target="../tags/tag1481.xml"/><Relationship Id="rId104" Type="http://schemas.openxmlformats.org/officeDocument/2006/relationships/tags" Target="../tags/tag1488.xml"/><Relationship Id="rId120" Type="http://schemas.openxmlformats.org/officeDocument/2006/relationships/tags" Target="../tags/tag1504.xml"/><Relationship Id="rId125" Type="http://schemas.openxmlformats.org/officeDocument/2006/relationships/tags" Target="../tags/tag1509.xml"/><Relationship Id="rId141" Type="http://schemas.openxmlformats.org/officeDocument/2006/relationships/tags" Target="../tags/tag1525.xml"/><Relationship Id="rId146" Type="http://schemas.openxmlformats.org/officeDocument/2006/relationships/tags" Target="../tags/tag1530.xml"/><Relationship Id="rId7" Type="http://schemas.openxmlformats.org/officeDocument/2006/relationships/tags" Target="../tags/tag1391.xml"/><Relationship Id="rId71" Type="http://schemas.openxmlformats.org/officeDocument/2006/relationships/tags" Target="../tags/tag1455.xml"/><Relationship Id="rId92" Type="http://schemas.openxmlformats.org/officeDocument/2006/relationships/tags" Target="../tags/tag1476.xml"/><Relationship Id="rId2" Type="http://schemas.openxmlformats.org/officeDocument/2006/relationships/tags" Target="../tags/tag1386.xml"/><Relationship Id="rId29" Type="http://schemas.openxmlformats.org/officeDocument/2006/relationships/tags" Target="../tags/tag1413.xml"/><Relationship Id="rId24" Type="http://schemas.openxmlformats.org/officeDocument/2006/relationships/tags" Target="../tags/tag1408.xml"/><Relationship Id="rId40" Type="http://schemas.openxmlformats.org/officeDocument/2006/relationships/tags" Target="../tags/tag1424.xml"/><Relationship Id="rId45" Type="http://schemas.openxmlformats.org/officeDocument/2006/relationships/tags" Target="../tags/tag1429.xml"/><Relationship Id="rId66" Type="http://schemas.openxmlformats.org/officeDocument/2006/relationships/tags" Target="../tags/tag1450.xml"/><Relationship Id="rId87" Type="http://schemas.openxmlformats.org/officeDocument/2006/relationships/tags" Target="../tags/tag1471.xml"/><Relationship Id="rId110" Type="http://schemas.openxmlformats.org/officeDocument/2006/relationships/tags" Target="../tags/tag1494.xml"/><Relationship Id="rId115" Type="http://schemas.openxmlformats.org/officeDocument/2006/relationships/tags" Target="../tags/tag1499.xml"/><Relationship Id="rId131" Type="http://schemas.openxmlformats.org/officeDocument/2006/relationships/tags" Target="../tags/tag1515.xml"/><Relationship Id="rId136" Type="http://schemas.openxmlformats.org/officeDocument/2006/relationships/tags" Target="../tags/tag1520.xml"/><Relationship Id="rId61" Type="http://schemas.openxmlformats.org/officeDocument/2006/relationships/tags" Target="../tags/tag1445.xml"/><Relationship Id="rId82" Type="http://schemas.openxmlformats.org/officeDocument/2006/relationships/tags" Target="../tags/tag1466.xml"/><Relationship Id="rId19" Type="http://schemas.openxmlformats.org/officeDocument/2006/relationships/tags" Target="../tags/tag1403.xml"/><Relationship Id="rId14" Type="http://schemas.openxmlformats.org/officeDocument/2006/relationships/tags" Target="../tags/tag1398.xml"/><Relationship Id="rId30" Type="http://schemas.openxmlformats.org/officeDocument/2006/relationships/tags" Target="../tags/tag1414.xml"/><Relationship Id="rId35" Type="http://schemas.openxmlformats.org/officeDocument/2006/relationships/tags" Target="../tags/tag1419.xml"/><Relationship Id="rId56" Type="http://schemas.openxmlformats.org/officeDocument/2006/relationships/tags" Target="../tags/tag1440.xml"/><Relationship Id="rId77" Type="http://schemas.openxmlformats.org/officeDocument/2006/relationships/tags" Target="../tags/tag1461.xml"/><Relationship Id="rId100" Type="http://schemas.openxmlformats.org/officeDocument/2006/relationships/tags" Target="../tags/tag1484.xml"/><Relationship Id="rId105" Type="http://schemas.openxmlformats.org/officeDocument/2006/relationships/tags" Target="../tags/tag1489.xml"/><Relationship Id="rId126" Type="http://schemas.openxmlformats.org/officeDocument/2006/relationships/tags" Target="../tags/tag1510.xml"/><Relationship Id="rId147" Type="http://schemas.openxmlformats.org/officeDocument/2006/relationships/tags" Target="../tags/tag1531.xml"/><Relationship Id="rId8" Type="http://schemas.openxmlformats.org/officeDocument/2006/relationships/tags" Target="../tags/tag1392.xml"/><Relationship Id="rId51" Type="http://schemas.openxmlformats.org/officeDocument/2006/relationships/tags" Target="../tags/tag1435.xml"/><Relationship Id="rId72" Type="http://schemas.openxmlformats.org/officeDocument/2006/relationships/tags" Target="../tags/tag1456.xml"/><Relationship Id="rId93" Type="http://schemas.openxmlformats.org/officeDocument/2006/relationships/tags" Target="../tags/tag1477.xml"/><Relationship Id="rId98" Type="http://schemas.openxmlformats.org/officeDocument/2006/relationships/tags" Target="../tags/tag1482.xml"/><Relationship Id="rId121" Type="http://schemas.openxmlformats.org/officeDocument/2006/relationships/tags" Target="../tags/tag1505.xml"/><Relationship Id="rId142" Type="http://schemas.openxmlformats.org/officeDocument/2006/relationships/tags" Target="../tags/tag1526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559.xml"/><Relationship Id="rId117" Type="http://schemas.openxmlformats.org/officeDocument/2006/relationships/tags" Target="../tags/tag1650.xml"/><Relationship Id="rId21" Type="http://schemas.openxmlformats.org/officeDocument/2006/relationships/tags" Target="../tags/tag1554.xml"/><Relationship Id="rId42" Type="http://schemas.openxmlformats.org/officeDocument/2006/relationships/tags" Target="../tags/tag1575.xml"/><Relationship Id="rId47" Type="http://schemas.openxmlformats.org/officeDocument/2006/relationships/tags" Target="../tags/tag1580.xml"/><Relationship Id="rId63" Type="http://schemas.openxmlformats.org/officeDocument/2006/relationships/tags" Target="../tags/tag1596.xml"/><Relationship Id="rId68" Type="http://schemas.openxmlformats.org/officeDocument/2006/relationships/tags" Target="../tags/tag1601.xml"/><Relationship Id="rId84" Type="http://schemas.openxmlformats.org/officeDocument/2006/relationships/tags" Target="../tags/tag1617.xml"/><Relationship Id="rId89" Type="http://schemas.openxmlformats.org/officeDocument/2006/relationships/tags" Target="../tags/tag1622.xml"/><Relationship Id="rId112" Type="http://schemas.openxmlformats.org/officeDocument/2006/relationships/tags" Target="../tags/tag1645.xml"/><Relationship Id="rId16" Type="http://schemas.openxmlformats.org/officeDocument/2006/relationships/tags" Target="../tags/tag1549.xml"/><Relationship Id="rId107" Type="http://schemas.openxmlformats.org/officeDocument/2006/relationships/tags" Target="../tags/tag1640.xml"/><Relationship Id="rId11" Type="http://schemas.openxmlformats.org/officeDocument/2006/relationships/tags" Target="../tags/tag1544.xml"/><Relationship Id="rId32" Type="http://schemas.openxmlformats.org/officeDocument/2006/relationships/tags" Target="../tags/tag1565.xml"/><Relationship Id="rId37" Type="http://schemas.openxmlformats.org/officeDocument/2006/relationships/tags" Target="../tags/tag1570.xml"/><Relationship Id="rId53" Type="http://schemas.openxmlformats.org/officeDocument/2006/relationships/tags" Target="../tags/tag1586.xml"/><Relationship Id="rId58" Type="http://schemas.openxmlformats.org/officeDocument/2006/relationships/tags" Target="../tags/tag1591.xml"/><Relationship Id="rId74" Type="http://schemas.openxmlformats.org/officeDocument/2006/relationships/tags" Target="../tags/tag1607.xml"/><Relationship Id="rId79" Type="http://schemas.openxmlformats.org/officeDocument/2006/relationships/tags" Target="../tags/tag1612.xml"/><Relationship Id="rId102" Type="http://schemas.openxmlformats.org/officeDocument/2006/relationships/tags" Target="../tags/tag1635.xml"/><Relationship Id="rId123" Type="http://schemas.openxmlformats.org/officeDocument/2006/relationships/tags" Target="../tags/tag1656.xml"/><Relationship Id="rId5" Type="http://schemas.openxmlformats.org/officeDocument/2006/relationships/tags" Target="../tags/tag1538.xml"/><Relationship Id="rId61" Type="http://schemas.openxmlformats.org/officeDocument/2006/relationships/tags" Target="../tags/tag1594.xml"/><Relationship Id="rId82" Type="http://schemas.openxmlformats.org/officeDocument/2006/relationships/tags" Target="../tags/tag1615.xml"/><Relationship Id="rId90" Type="http://schemas.openxmlformats.org/officeDocument/2006/relationships/tags" Target="../tags/tag1623.xml"/><Relationship Id="rId95" Type="http://schemas.openxmlformats.org/officeDocument/2006/relationships/tags" Target="../tags/tag1628.xml"/><Relationship Id="rId19" Type="http://schemas.openxmlformats.org/officeDocument/2006/relationships/tags" Target="../tags/tag1552.xml"/><Relationship Id="rId14" Type="http://schemas.openxmlformats.org/officeDocument/2006/relationships/tags" Target="../tags/tag1547.xml"/><Relationship Id="rId22" Type="http://schemas.openxmlformats.org/officeDocument/2006/relationships/tags" Target="../tags/tag1555.xml"/><Relationship Id="rId27" Type="http://schemas.openxmlformats.org/officeDocument/2006/relationships/tags" Target="../tags/tag1560.xml"/><Relationship Id="rId30" Type="http://schemas.openxmlformats.org/officeDocument/2006/relationships/tags" Target="../tags/tag1563.xml"/><Relationship Id="rId35" Type="http://schemas.openxmlformats.org/officeDocument/2006/relationships/tags" Target="../tags/tag1568.xml"/><Relationship Id="rId43" Type="http://schemas.openxmlformats.org/officeDocument/2006/relationships/tags" Target="../tags/tag1576.xml"/><Relationship Id="rId48" Type="http://schemas.openxmlformats.org/officeDocument/2006/relationships/tags" Target="../tags/tag1581.xml"/><Relationship Id="rId56" Type="http://schemas.openxmlformats.org/officeDocument/2006/relationships/tags" Target="../tags/tag1589.xml"/><Relationship Id="rId64" Type="http://schemas.openxmlformats.org/officeDocument/2006/relationships/tags" Target="../tags/tag1597.xml"/><Relationship Id="rId69" Type="http://schemas.openxmlformats.org/officeDocument/2006/relationships/tags" Target="../tags/tag1602.xml"/><Relationship Id="rId77" Type="http://schemas.openxmlformats.org/officeDocument/2006/relationships/tags" Target="../tags/tag1610.xml"/><Relationship Id="rId100" Type="http://schemas.openxmlformats.org/officeDocument/2006/relationships/tags" Target="../tags/tag1633.xml"/><Relationship Id="rId105" Type="http://schemas.openxmlformats.org/officeDocument/2006/relationships/tags" Target="../tags/tag1638.xml"/><Relationship Id="rId113" Type="http://schemas.openxmlformats.org/officeDocument/2006/relationships/tags" Target="../tags/tag1646.xml"/><Relationship Id="rId118" Type="http://schemas.openxmlformats.org/officeDocument/2006/relationships/tags" Target="../tags/tag1651.xml"/><Relationship Id="rId8" Type="http://schemas.openxmlformats.org/officeDocument/2006/relationships/tags" Target="../tags/tag1541.xml"/><Relationship Id="rId51" Type="http://schemas.openxmlformats.org/officeDocument/2006/relationships/tags" Target="../tags/tag1584.xml"/><Relationship Id="rId72" Type="http://schemas.openxmlformats.org/officeDocument/2006/relationships/tags" Target="../tags/tag1605.xml"/><Relationship Id="rId80" Type="http://schemas.openxmlformats.org/officeDocument/2006/relationships/tags" Target="../tags/tag1613.xml"/><Relationship Id="rId85" Type="http://schemas.openxmlformats.org/officeDocument/2006/relationships/tags" Target="../tags/tag1618.xml"/><Relationship Id="rId93" Type="http://schemas.openxmlformats.org/officeDocument/2006/relationships/tags" Target="../tags/tag1626.xml"/><Relationship Id="rId98" Type="http://schemas.openxmlformats.org/officeDocument/2006/relationships/tags" Target="../tags/tag1631.xml"/><Relationship Id="rId121" Type="http://schemas.openxmlformats.org/officeDocument/2006/relationships/tags" Target="../tags/tag1654.xml"/><Relationship Id="rId3" Type="http://schemas.openxmlformats.org/officeDocument/2006/relationships/tags" Target="../tags/tag1536.xml"/><Relationship Id="rId12" Type="http://schemas.openxmlformats.org/officeDocument/2006/relationships/tags" Target="../tags/tag1545.xml"/><Relationship Id="rId17" Type="http://schemas.openxmlformats.org/officeDocument/2006/relationships/tags" Target="../tags/tag1550.xml"/><Relationship Id="rId25" Type="http://schemas.openxmlformats.org/officeDocument/2006/relationships/tags" Target="../tags/tag1558.xml"/><Relationship Id="rId33" Type="http://schemas.openxmlformats.org/officeDocument/2006/relationships/tags" Target="../tags/tag1566.xml"/><Relationship Id="rId38" Type="http://schemas.openxmlformats.org/officeDocument/2006/relationships/tags" Target="../tags/tag1571.xml"/><Relationship Id="rId46" Type="http://schemas.openxmlformats.org/officeDocument/2006/relationships/tags" Target="../tags/tag1579.xml"/><Relationship Id="rId59" Type="http://schemas.openxmlformats.org/officeDocument/2006/relationships/tags" Target="../tags/tag1592.xml"/><Relationship Id="rId67" Type="http://schemas.openxmlformats.org/officeDocument/2006/relationships/tags" Target="../tags/tag1600.xml"/><Relationship Id="rId103" Type="http://schemas.openxmlformats.org/officeDocument/2006/relationships/tags" Target="../tags/tag1636.xml"/><Relationship Id="rId108" Type="http://schemas.openxmlformats.org/officeDocument/2006/relationships/tags" Target="../tags/tag1641.xml"/><Relationship Id="rId116" Type="http://schemas.openxmlformats.org/officeDocument/2006/relationships/tags" Target="../tags/tag1649.xml"/><Relationship Id="rId124" Type="http://schemas.openxmlformats.org/officeDocument/2006/relationships/tags" Target="../tags/tag1657.xml"/><Relationship Id="rId20" Type="http://schemas.openxmlformats.org/officeDocument/2006/relationships/tags" Target="../tags/tag1553.xml"/><Relationship Id="rId41" Type="http://schemas.openxmlformats.org/officeDocument/2006/relationships/tags" Target="../tags/tag1574.xml"/><Relationship Id="rId54" Type="http://schemas.openxmlformats.org/officeDocument/2006/relationships/tags" Target="../tags/tag1587.xml"/><Relationship Id="rId62" Type="http://schemas.openxmlformats.org/officeDocument/2006/relationships/tags" Target="../tags/tag1595.xml"/><Relationship Id="rId70" Type="http://schemas.openxmlformats.org/officeDocument/2006/relationships/tags" Target="../tags/tag1603.xml"/><Relationship Id="rId75" Type="http://schemas.openxmlformats.org/officeDocument/2006/relationships/tags" Target="../tags/tag1608.xml"/><Relationship Id="rId83" Type="http://schemas.openxmlformats.org/officeDocument/2006/relationships/tags" Target="../tags/tag1616.xml"/><Relationship Id="rId88" Type="http://schemas.openxmlformats.org/officeDocument/2006/relationships/tags" Target="../tags/tag1621.xml"/><Relationship Id="rId91" Type="http://schemas.openxmlformats.org/officeDocument/2006/relationships/tags" Target="../tags/tag1624.xml"/><Relationship Id="rId96" Type="http://schemas.openxmlformats.org/officeDocument/2006/relationships/tags" Target="../tags/tag1629.xml"/><Relationship Id="rId111" Type="http://schemas.openxmlformats.org/officeDocument/2006/relationships/tags" Target="../tags/tag1644.xml"/><Relationship Id="rId1" Type="http://schemas.openxmlformats.org/officeDocument/2006/relationships/tags" Target="../tags/tag1534.xml"/><Relationship Id="rId6" Type="http://schemas.openxmlformats.org/officeDocument/2006/relationships/tags" Target="../tags/tag1539.xml"/><Relationship Id="rId15" Type="http://schemas.openxmlformats.org/officeDocument/2006/relationships/tags" Target="../tags/tag1548.xml"/><Relationship Id="rId23" Type="http://schemas.openxmlformats.org/officeDocument/2006/relationships/tags" Target="../tags/tag1556.xml"/><Relationship Id="rId28" Type="http://schemas.openxmlformats.org/officeDocument/2006/relationships/tags" Target="../tags/tag1561.xml"/><Relationship Id="rId36" Type="http://schemas.openxmlformats.org/officeDocument/2006/relationships/tags" Target="../tags/tag1569.xml"/><Relationship Id="rId49" Type="http://schemas.openxmlformats.org/officeDocument/2006/relationships/tags" Target="../tags/tag1582.xml"/><Relationship Id="rId57" Type="http://schemas.openxmlformats.org/officeDocument/2006/relationships/tags" Target="../tags/tag1590.xml"/><Relationship Id="rId106" Type="http://schemas.openxmlformats.org/officeDocument/2006/relationships/tags" Target="../tags/tag1639.xml"/><Relationship Id="rId114" Type="http://schemas.openxmlformats.org/officeDocument/2006/relationships/tags" Target="../tags/tag1647.xml"/><Relationship Id="rId119" Type="http://schemas.openxmlformats.org/officeDocument/2006/relationships/tags" Target="../tags/tag1652.xml"/><Relationship Id="rId10" Type="http://schemas.openxmlformats.org/officeDocument/2006/relationships/tags" Target="../tags/tag1543.xml"/><Relationship Id="rId31" Type="http://schemas.openxmlformats.org/officeDocument/2006/relationships/tags" Target="../tags/tag1564.xml"/><Relationship Id="rId44" Type="http://schemas.openxmlformats.org/officeDocument/2006/relationships/tags" Target="../tags/tag1577.xml"/><Relationship Id="rId52" Type="http://schemas.openxmlformats.org/officeDocument/2006/relationships/tags" Target="../tags/tag1585.xml"/><Relationship Id="rId60" Type="http://schemas.openxmlformats.org/officeDocument/2006/relationships/tags" Target="../tags/tag1593.xml"/><Relationship Id="rId65" Type="http://schemas.openxmlformats.org/officeDocument/2006/relationships/tags" Target="../tags/tag1598.xml"/><Relationship Id="rId73" Type="http://schemas.openxmlformats.org/officeDocument/2006/relationships/tags" Target="../tags/tag1606.xml"/><Relationship Id="rId78" Type="http://schemas.openxmlformats.org/officeDocument/2006/relationships/tags" Target="../tags/tag1611.xml"/><Relationship Id="rId81" Type="http://schemas.openxmlformats.org/officeDocument/2006/relationships/tags" Target="../tags/tag1614.xml"/><Relationship Id="rId86" Type="http://schemas.openxmlformats.org/officeDocument/2006/relationships/tags" Target="../tags/tag1619.xml"/><Relationship Id="rId94" Type="http://schemas.openxmlformats.org/officeDocument/2006/relationships/tags" Target="../tags/tag1627.xml"/><Relationship Id="rId99" Type="http://schemas.openxmlformats.org/officeDocument/2006/relationships/tags" Target="../tags/tag1632.xml"/><Relationship Id="rId101" Type="http://schemas.openxmlformats.org/officeDocument/2006/relationships/tags" Target="../tags/tag1634.xml"/><Relationship Id="rId122" Type="http://schemas.openxmlformats.org/officeDocument/2006/relationships/tags" Target="../tags/tag1655.xml"/><Relationship Id="rId4" Type="http://schemas.openxmlformats.org/officeDocument/2006/relationships/tags" Target="../tags/tag1537.xml"/><Relationship Id="rId9" Type="http://schemas.openxmlformats.org/officeDocument/2006/relationships/tags" Target="../tags/tag1542.xml"/><Relationship Id="rId13" Type="http://schemas.openxmlformats.org/officeDocument/2006/relationships/tags" Target="../tags/tag1546.xml"/><Relationship Id="rId18" Type="http://schemas.openxmlformats.org/officeDocument/2006/relationships/tags" Target="../tags/tag1551.xml"/><Relationship Id="rId39" Type="http://schemas.openxmlformats.org/officeDocument/2006/relationships/tags" Target="../tags/tag1572.xml"/><Relationship Id="rId109" Type="http://schemas.openxmlformats.org/officeDocument/2006/relationships/tags" Target="../tags/tag1642.xml"/><Relationship Id="rId34" Type="http://schemas.openxmlformats.org/officeDocument/2006/relationships/tags" Target="../tags/tag1567.xml"/><Relationship Id="rId50" Type="http://schemas.openxmlformats.org/officeDocument/2006/relationships/tags" Target="../tags/tag1583.xml"/><Relationship Id="rId55" Type="http://schemas.openxmlformats.org/officeDocument/2006/relationships/tags" Target="../tags/tag1588.xml"/><Relationship Id="rId76" Type="http://schemas.openxmlformats.org/officeDocument/2006/relationships/tags" Target="../tags/tag1609.xml"/><Relationship Id="rId97" Type="http://schemas.openxmlformats.org/officeDocument/2006/relationships/tags" Target="../tags/tag1630.xml"/><Relationship Id="rId104" Type="http://schemas.openxmlformats.org/officeDocument/2006/relationships/tags" Target="../tags/tag1637.xml"/><Relationship Id="rId120" Type="http://schemas.openxmlformats.org/officeDocument/2006/relationships/tags" Target="../tags/tag1653.xml"/><Relationship Id="rId125" Type="http://schemas.openxmlformats.org/officeDocument/2006/relationships/slideLayout" Target="../slideLayouts/slideLayout1.xml"/><Relationship Id="rId7" Type="http://schemas.openxmlformats.org/officeDocument/2006/relationships/tags" Target="../tags/tag1540.xml"/><Relationship Id="rId71" Type="http://schemas.openxmlformats.org/officeDocument/2006/relationships/tags" Target="../tags/tag1604.xml"/><Relationship Id="rId92" Type="http://schemas.openxmlformats.org/officeDocument/2006/relationships/tags" Target="../tags/tag1625.xml"/><Relationship Id="rId2" Type="http://schemas.openxmlformats.org/officeDocument/2006/relationships/tags" Target="../tags/tag1535.xml"/><Relationship Id="rId29" Type="http://schemas.openxmlformats.org/officeDocument/2006/relationships/tags" Target="../tags/tag1562.xml"/><Relationship Id="rId24" Type="http://schemas.openxmlformats.org/officeDocument/2006/relationships/tags" Target="../tags/tag1557.xml"/><Relationship Id="rId40" Type="http://schemas.openxmlformats.org/officeDocument/2006/relationships/tags" Target="../tags/tag1573.xml"/><Relationship Id="rId45" Type="http://schemas.openxmlformats.org/officeDocument/2006/relationships/tags" Target="../tags/tag1578.xml"/><Relationship Id="rId66" Type="http://schemas.openxmlformats.org/officeDocument/2006/relationships/tags" Target="../tags/tag1599.xml"/><Relationship Id="rId87" Type="http://schemas.openxmlformats.org/officeDocument/2006/relationships/tags" Target="../tags/tag1620.xml"/><Relationship Id="rId110" Type="http://schemas.openxmlformats.org/officeDocument/2006/relationships/tags" Target="../tags/tag1643.xml"/><Relationship Id="rId115" Type="http://schemas.openxmlformats.org/officeDocument/2006/relationships/tags" Target="../tags/tag1648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683.xml"/><Relationship Id="rId117" Type="http://schemas.openxmlformats.org/officeDocument/2006/relationships/tags" Target="../tags/tag1774.xml"/><Relationship Id="rId21" Type="http://schemas.openxmlformats.org/officeDocument/2006/relationships/tags" Target="../tags/tag1678.xml"/><Relationship Id="rId42" Type="http://schemas.openxmlformats.org/officeDocument/2006/relationships/tags" Target="../tags/tag1699.xml"/><Relationship Id="rId47" Type="http://schemas.openxmlformats.org/officeDocument/2006/relationships/tags" Target="../tags/tag1704.xml"/><Relationship Id="rId63" Type="http://schemas.openxmlformats.org/officeDocument/2006/relationships/tags" Target="../tags/tag1720.xml"/><Relationship Id="rId68" Type="http://schemas.openxmlformats.org/officeDocument/2006/relationships/tags" Target="../tags/tag1725.xml"/><Relationship Id="rId84" Type="http://schemas.openxmlformats.org/officeDocument/2006/relationships/tags" Target="../tags/tag1741.xml"/><Relationship Id="rId89" Type="http://schemas.openxmlformats.org/officeDocument/2006/relationships/tags" Target="../tags/tag1746.xml"/><Relationship Id="rId112" Type="http://schemas.openxmlformats.org/officeDocument/2006/relationships/tags" Target="../tags/tag1769.xml"/><Relationship Id="rId133" Type="http://schemas.openxmlformats.org/officeDocument/2006/relationships/tags" Target="../tags/tag1790.xml"/><Relationship Id="rId16" Type="http://schemas.openxmlformats.org/officeDocument/2006/relationships/tags" Target="../tags/tag1673.xml"/><Relationship Id="rId107" Type="http://schemas.openxmlformats.org/officeDocument/2006/relationships/tags" Target="../tags/tag1764.xml"/><Relationship Id="rId11" Type="http://schemas.openxmlformats.org/officeDocument/2006/relationships/tags" Target="../tags/tag1668.xml"/><Relationship Id="rId32" Type="http://schemas.openxmlformats.org/officeDocument/2006/relationships/tags" Target="../tags/tag1689.xml"/><Relationship Id="rId37" Type="http://schemas.openxmlformats.org/officeDocument/2006/relationships/tags" Target="../tags/tag1694.xml"/><Relationship Id="rId53" Type="http://schemas.openxmlformats.org/officeDocument/2006/relationships/tags" Target="../tags/tag1710.xml"/><Relationship Id="rId58" Type="http://schemas.openxmlformats.org/officeDocument/2006/relationships/tags" Target="../tags/tag1715.xml"/><Relationship Id="rId74" Type="http://schemas.openxmlformats.org/officeDocument/2006/relationships/tags" Target="../tags/tag1731.xml"/><Relationship Id="rId79" Type="http://schemas.openxmlformats.org/officeDocument/2006/relationships/tags" Target="../tags/tag1736.xml"/><Relationship Id="rId102" Type="http://schemas.openxmlformats.org/officeDocument/2006/relationships/tags" Target="../tags/tag1759.xml"/><Relationship Id="rId123" Type="http://schemas.openxmlformats.org/officeDocument/2006/relationships/tags" Target="../tags/tag1780.xml"/><Relationship Id="rId128" Type="http://schemas.openxmlformats.org/officeDocument/2006/relationships/tags" Target="../tags/tag1785.xml"/><Relationship Id="rId5" Type="http://schemas.openxmlformats.org/officeDocument/2006/relationships/tags" Target="../tags/tag1662.xml"/><Relationship Id="rId90" Type="http://schemas.openxmlformats.org/officeDocument/2006/relationships/tags" Target="../tags/tag1747.xml"/><Relationship Id="rId95" Type="http://schemas.openxmlformats.org/officeDocument/2006/relationships/tags" Target="../tags/tag1752.xml"/><Relationship Id="rId14" Type="http://schemas.openxmlformats.org/officeDocument/2006/relationships/tags" Target="../tags/tag1671.xml"/><Relationship Id="rId22" Type="http://schemas.openxmlformats.org/officeDocument/2006/relationships/tags" Target="../tags/tag1679.xml"/><Relationship Id="rId27" Type="http://schemas.openxmlformats.org/officeDocument/2006/relationships/tags" Target="../tags/tag1684.xml"/><Relationship Id="rId30" Type="http://schemas.openxmlformats.org/officeDocument/2006/relationships/tags" Target="../tags/tag1687.xml"/><Relationship Id="rId35" Type="http://schemas.openxmlformats.org/officeDocument/2006/relationships/tags" Target="../tags/tag1692.xml"/><Relationship Id="rId43" Type="http://schemas.openxmlformats.org/officeDocument/2006/relationships/tags" Target="../tags/tag1700.xml"/><Relationship Id="rId48" Type="http://schemas.openxmlformats.org/officeDocument/2006/relationships/tags" Target="../tags/tag1705.xml"/><Relationship Id="rId56" Type="http://schemas.openxmlformats.org/officeDocument/2006/relationships/tags" Target="../tags/tag1713.xml"/><Relationship Id="rId64" Type="http://schemas.openxmlformats.org/officeDocument/2006/relationships/tags" Target="../tags/tag1721.xml"/><Relationship Id="rId69" Type="http://schemas.openxmlformats.org/officeDocument/2006/relationships/tags" Target="../tags/tag1726.xml"/><Relationship Id="rId77" Type="http://schemas.openxmlformats.org/officeDocument/2006/relationships/tags" Target="../tags/tag1734.xml"/><Relationship Id="rId100" Type="http://schemas.openxmlformats.org/officeDocument/2006/relationships/tags" Target="../tags/tag1757.xml"/><Relationship Id="rId105" Type="http://schemas.openxmlformats.org/officeDocument/2006/relationships/tags" Target="../tags/tag1762.xml"/><Relationship Id="rId113" Type="http://schemas.openxmlformats.org/officeDocument/2006/relationships/tags" Target="../tags/tag1770.xml"/><Relationship Id="rId118" Type="http://schemas.openxmlformats.org/officeDocument/2006/relationships/tags" Target="../tags/tag1775.xml"/><Relationship Id="rId126" Type="http://schemas.openxmlformats.org/officeDocument/2006/relationships/tags" Target="../tags/tag1783.xml"/><Relationship Id="rId134" Type="http://schemas.openxmlformats.org/officeDocument/2006/relationships/slideLayout" Target="../slideLayouts/slideLayout1.xml"/><Relationship Id="rId8" Type="http://schemas.openxmlformats.org/officeDocument/2006/relationships/tags" Target="../tags/tag1665.xml"/><Relationship Id="rId51" Type="http://schemas.openxmlformats.org/officeDocument/2006/relationships/tags" Target="../tags/tag1708.xml"/><Relationship Id="rId72" Type="http://schemas.openxmlformats.org/officeDocument/2006/relationships/tags" Target="../tags/tag1729.xml"/><Relationship Id="rId80" Type="http://schemas.openxmlformats.org/officeDocument/2006/relationships/tags" Target="../tags/tag1737.xml"/><Relationship Id="rId85" Type="http://schemas.openxmlformats.org/officeDocument/2006/relationships/tags" Target="../tags/tag1742.xml"/><Relationship Id="rId93" Type="http://schemas.openxmlformats.org/officeDocument/2006/relationships/tags" Target="../tags/tag1750.xml"/><Relationship Id="rId98" Type="http://schemas.openxmlformats.org/officeDocument/2006/relationships/tags" Target="../tags/tag1755.xml"/><Relationship Id="rId121" Type="http://schemas.openxmlformats.org/officeDocument/2006/relationships/tags" Target="../tags/tag1778.xml"/><Relationship Id="rId3" Type="http://schemas.openxmlformats.org/officeDocument/2006/relationships/tags" Target="../tags/tag1660.xml"/><Relationship Id="rId12" Type="http://schemas.openxmlformats.org/officeDocument/2006/relationships/tags" Target="../tags/tag1669.xml"/><Relationship Id="rId17" Type="http://schemas.openxmlformats.org/officeDocument/2006/relationships/tags" Target="../tags/tag1674.xml"/><Relationship Id="rId25" Type="http://schemas.openxmlformats.org/officeDocument/2006/relationships/tags" Target="../tags/tag1682.xml"/><Relationship Id="rId33" Type="http://schemas.openxmlformats.org/officeDocument/2006/relationships/tags" Target="../tags/tag1690.xml"/><Relationship Id="rId38" Type="http://schemas.openxmlformats.org/officeDocument/2006/relationships/tags" Target="../tags/tag1695.xml"/><Relationship Id="rId46" Type="http://schemas.openxmlformats.org/officeDocument/2006/relationships/tags" Target="../tags/tag1703.xml"/><Relationship Id="rId59" Type="http://schemas.openxmlformats.org/officeDocument/2006/relationships/tags" Target="../tags/tag1716.xml"/><Relationship Id="rId67" Type="http://schemas.openxmlformats.org/officeDocument/2006/relationships/tags" Target="../tags/tag1724.xml"/><Relationship Id="rId103" Type="http://schemas.openxmlformats.org/officeDocument/2006/relationships/tags" Target="../tags/tag1760.xml"/><Relationship Id="rId108" Type="http://schemas.openxmlformats.org/officeDocument/2006/relationships/tags" Target="../tags/tag1765.xml"/><Relationship Id="rId116" Type="http://schemas.openxmlformats.org/officeDocument/2006/relationships/tags" Target="../tags/tag1773.xml"/><Relationship Id="rId124" Type="http://schemas.openxmlformats.org/officeDocument/2006/relationships/tags" Target="../tags/tag1781.xml"/><Relationship Id="rId129" Type="http://schemas.openxmlformats.org/officeDocument/2006/relationships/tags" Target="../tags/tag1786.xml"/><Relationship Id="rId20" Type="http://schemas.openxmlformats.org/officeDocument/2006/relationships/tags" Target="../tags/tag1677.xml"/><Relationship Id="rId41" Type="http://schemas.openxmlformats.org/officeDocument/2006/relationships/tags" Target="../tags/tag1698.xml"/><Relationship Id="rId54" Type="http://schemas.openxmlformats.org/officeDocument/2006/relationships/tags" Target="../tags/tag1711.xml"/><Relationship Id="rId62" Type="http://schemas.openxmlformats.org/officeDocument/2006/relationships/tags" Target="../tags/tag1719.xml"/><Relationship Id="rId70" Type="http://schemas.openxmlformats.org/officeDocument/2006/relationships/tags" Target="../tags/tag1727.xml"/><Relationship Id="rId75" Type="http://schemas.openxmlformats.org/officeDocument/2006/relationships/tags" Target="../tags/tag1732.xml"/><Relationship Id="rId83" Type="http://schemas.openxmlformats.org/officeDocument/2006/relationships/tags" Target="../tags/tag1740.xml"/><Relationship Id="rId88" Type="http://schemas.openxmlformats.org/officeDocument/2006/relationships/tags" Target="../tags/tag1745.xml"/><Relationship Id="rId91" Type="http://schemas.openxmlformats.org/officeDocument/2006/relationships/tags" Target="../tags/tag1748.xml"/><Relationship Id="rId96" Type="http://schemas.openxmlformats.org/officeDocument/2006/relationships/tags" Target="../tags/tag1753.xml"/><Relationship Id="rId111" Type="http://schemas.openxmlformats.org/officeDocument/2006/relationships/tags" Target="../tags/tag1768.xml"/><Relationship Id="rId132" Type="http://schemas.openxmlformats.org/officeDocument/2006/relationships/tags" Target="../tags/tag1789.xml"/><Relationship Id="rId1" Type="http://schemas.openxmlformats.org/officeDocument/2006/relationships/tags" Target="../tags/tag1658.xml"/><Relationship Id="rId6" Type="http://schemas.openxmlformats.org/officeDocument/2006/relationships/tags" Target="../tags/tag1663.xml"/><Relationship Id="rId15" Type="http://schemas.openxmlformats.org/officeDocument/2006/relationships/tags" Target="../tags/tag1672.xml"/><Relationship Id="rId23" Type="http://schemas.openxmlformats.org/officeDocument/2006/relationships/tags" Target="../tags/tag1680.xml"/><Relationship Id="rId28" Type="http://schemas.openxmlformats.org/officeDocument/2006/relationships/tags" Target="../tags/tag1685.xml"/><Relationship Id="rId36" Type="http://schemas.openxmlformats.org/officeDocument/2006/relationships/tags" Target="../tags/tag1693.xml"/><Relationship Id="rId49" Type="http://schemas.openxmlformats.org/officeDocument/2006/relationships/tags" Target="../tags/tag1706.xml"/><Relationship Id="rId57" Type="http://schemas.openxmlformats.org/officeDocument/2006/relationships/tags" Target="../tags/tag1714.xml"/><Relationship Id="rId106" Type="http://schemas.openxmlformats.org/officeDocument/2006/relationships/tags" Target="../tags/tag1763.xml"/><Relationship Id="rId114" Type="http://schemas.openxmlformats.org/officeDocument/2006/relationships/tags" Target="../tags/tag1771.xml"/><Relationship Id="rId119" Type="http://schemas.openxmlformats.org/officeDocument/2006/relationships/tags" Target="../tags/tag1776.xml"/><Relationship Id="rId127" Type="http://schemas.openxmlformats.org/officeDocument/2006/relationships/tags" Target="../tags/tag1784.xml"/><Relationship Id="rId10" Type="http://schemas.openxmlformats.org/officeDocument/2006/relationships/tags" Target="../tags/tag1667.xml"/><Relationship Id="rId31" Type="http://schemas.openxmlformats.org/officeDocument/2006/relationships/tags" Target="../tags/tag1688.xml"/><Relationship Id="rId44" Type="http://schemas.openxmlformats.org/officeDocument/2006/relationships/tags" Target="../tags/tag1701.xml"/><Relationship Id="rId52" Type="http://schemas.openxmlformats.org/officeDocument/2006/relationships/tags" Target="../tags/tag1709.xml"/><Relationship Id="rId60" Type="http://schemas.openxmlformats.org/officeDocument/2006/relationships/tags" Target="../tags/tag1717.xml"/><Relationship Id="rId65" Type="http://schemas.openxmlformats.org/officeDocument/2006/relationships/tags" Target="../tags/tag1722.xml"/><Relationship Id="rId73" Type="http://schemas.openxmlformats.org/officeDocument/2006/relationships/tags" Target="../tags/tag1730.xml"/><Relationship Id="rId78" Type="http://schemas.openxmlformats.org/officeDocument/2006/relationships/tags" Target="../tags/tag1735.xml"/><Relationship Id="rId81" Type="http://schemas.openxmlformats.org/officeDocument/2006/relationships/tags" Target="../tags/tag1738.xml"/><Relationship Id="rId86" Type="http://schemas.openxmlformats.org/officeDocument/2006/relationships/tags" Target="../tags/tag1743.xml"/><Relationship Id="rId94" Type="http://schemas.openxmlformats.org/officeDocument/2006/relationships/tags" Target="../tags/tag1751.xml"/><Relationship Id="rId99" Type="http://schemas.openxmlformats.org/officeDocument/2006/relationships/tags" Target="../tags/tag1756.xml"/><Relationship Id="rId101" Type="http://schemas.openxmlformats.org/officeDocument/2006/relationships/tags" Target="../tags/tag1758.xml"/><Relationship Id="rId122" Type="http://schemas.openxmlformats.org/officeDocument/2006/relationships/tags" Target="../tags/tag1779.xml"/><Relationship Id="rId130" Type="http://schemas.openxmlformats.org/officeDocument/2006/relationships/tags" Target="../tags/tag1787.xml"/><Relationship Id="rId4" Type="http://schemas.openxmlformats.org/officeDocument/2006/relationships/tags" Target="../tags/tag1661.xml"/><Relationship Id="rId9" Type="http://schemas.openxmlformats.org/officeDocument/2006/relationships/tags" Target="../tags/tag1666.xml"/><Relationship Id="rId13" Type="http://schemas.openxmlformats.org/officeDocument/2006/relationships/tags" Target="../tags/tag1670.xml"/><Relationship Id="rId18" Type="http://schemas.openxmlformats.org/officeDocument/2006/relationships/tags" Target="../tags/tag1675.xml"/><Relationship Id="rId39" Type="http://schemas.openxmlformats.org/officeDocument/2006/relationships/tags" Target="../tags/tag1696.xml"/><Relationship Id="rId109" Type="http://schemas.openxmlformats.org/officeDocument/2006/relationships/tags" Target="../tags/tag1766.xml"/><Relationship Id="rId34" Type="http://schemas.openxmlformats.org/officeDocument/2006/relationships/tags" Target="../tags/tag1691.xml"/><Relationship Id="rId50" Type="http://schemas.openxmlformats.org/officeDocument/2006/relationships/tags" Target="../tags/tag1707.xml"/><Relationship Id="rId55" Type="http://schemas.openxmlformats.org/officeDocument/2006/relationships/tags" Target="../tags/tag1712.xml"/><Relationship Id="rId76" Type="http://schemas.openxmlformats.org/officeDocument/2006/relationships/tags" Target="../tags/tag1733.xml"/><Relationship Id="rId97" Type="http://schemas.openxmlformats.org/officeDocument/2006/relationships/tags" Target="../tags/tag1754.xml"/><Relationship Id="rId104" Type="http://schemas.openxmlformats.org/officeDocument/2006/relationships/tags" Target="../tags/tag1761.xml"/><Relationship Id="rId120" Type="http://schemas.openxmlformats.org/officeDocument/2006/relationships/tags" Target="../tags/tag1777.xml"/><Relationship Id="rId125" Type="http://schemas.openxmlformats.org/officeDocument/2006/relationships/tags" Target="../tags/tag1782.xml"/><Relationship Id="rId7" Type="http://schemas.openxmlformats.org/officeDocument/2006/relationships/tags" Target="../tags/tag1664.xml"/><Relationship Id="rId71" Type="http://schemas.openxmlformats.org/officeDocument/2006/relationships/tags" Target="../tags/tag1728.xml"/><Relationship Id="rId92" Type="http://schemas.openxmlformats.org/officeDocument/2006/relationships/tags" Target="../tags/tag1749.xml"/><Relationship Id="rId2" Type="http://schemas.openxmlformats.org/officeDocument/2006/relationships/tags" Target="../tags/tag1659.xml"/><Relationship Id="rId29" Type="http://schemas.openxmlformats.org/officeDocument/2006/relationships/tags" Target="../tags/tag1686.xml"/><Relationship Id="rId24" Type="http://schemas.openxmlformats.org/officeDocument/2006/relationships/tags" Target="../tags/tag1681.xml"/><Relationship Id="rId40" Type="http://schemas.openxmlformats.org/officeDocument/2006/relationships/tags" Target="../tags/tag1697.xml"/><Relationship Id="rId45" Type="http://schemas.openxmlformats.org/officeDocument/2006/relationships/tags" Target="../tags/tag1702.xml"/><Relationship Id="rId66" Type="http://schemas.openxmlformats.org/officeDocument/2006/relationships/tags" Target="../tags/tag1723.xml"/><Relationship Id="rId87" Type="http://schemas.openxmlformats.org/officeDocument/2006/relationships/tags" Target="../tags/tag1744.xml"/><Relationship Id="rId110" Type="http://schemas.openxmlformats.org/officeDocument/2006/relationships/tags" Target="../tags/tag1767.xml"/><Relationship Id="rId115" Type="http://schemas.openxmlformats.org/officeDocument/2006/relationships/tags" Target="../tags/tag1772.xml"/><Relationship Id="rId131" Type="http://schemas.openxmlformats.org/officeDocument/2006/relationships/tags" Target="../tags/tag1788.xml"/><Relationship Id="rId61" Type="http://schemas.openxmlformats.org/officeDocument/2006/relationships/tags" Target="../tags/tag1718.xml"/><Relationship Id="rId82" Type="http://schemas.openxmlformats.org/officeDocument/2006/relationships/tags" Target="../tags/tag1739.xml"/><Relationship Id="rId19" Type="http://schemas.openxmlformats.org/officeDocument/2006/relationships/tags" Target="../tags/tag1676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1816.xml"/><Relationship Id="rId117" Type="http://schemas.openxmlformats.org/officeDocument/2006/relationships/tags" Target="../tags/tag1907.xml"/><Relationship Id="rId21" Type="http://schemas.openxmlformats.org/officeDocument/2006/relationships/tags" Target="../tags/tag1811.xml"/><Relationship Id="rId42" Type="http://schemas.openxmlformats.org/officeDocument/2006/relationships/tags" Target="../tags/tag1832.xml"/><Relationship Id="rId47" Type="http://schemas.openxmlformats.org/officeDocument/2006/relationships/tags" Target="../tags/tag1837.xml"/><Relationship Id="rId63" Type="http://schemas.openxmlformats.org/officeDocument/2006/relationships/tags" Target="../tags/tag1853.xml"/><Relationship Id="rId68" Type="http://schemas.openxmlformats.org/officeDocument/2006/relationships/tags" Target="../tags/tag1858.xml"/><Relationship Id="rId84" Type="http://schemas.openxmlformats.org/officeDocument/2006/relationships/tags" Target="../tags/tag1874.xml"/><Relationship Id="rId89" Type="http://schemas.openxmlformats.org/officeDocument/2006/relationships/tags" Target="../tags/tag1879.xml"/><Relationship Id="rId112" Type="http://schemas.openxmlformats.org/officeDocument/2006/relationships/tags" Target="../tags/tag1902.xml"/><Relationship Id="rId133" Type="http://schemas.openxmlformats.org/officeDocument/2006/relationships/tags" Target="../tags/tag1923.xml"/><Relationship Id="rId138" Type="http://schemas.openxmlformats.org/officeDocument/2006/relationships/tags" Target="../tags/tag1928.xml"/><Relationship Id="rId154" Type="http://schemas.openxmlformats.org/officeDocument/2006/relationships/tags" Target="../tags/tag1944.xml"/><Relationship Id="rId159" Type="http://schemas.openxmlformats.org/officeDocument/2006/relationships/tags" Target="../tags/tag1949.xml"/><Relationship Id="rId16" Type="http://schemas.openxmlformats.org/officeDocument/2006/relationships/tags" Target="../tags/tag1806.xml"/><Relationship Id="rId107" Type="http://schemas.openxmlformats.org/officeDocument/2006/relationships/tags" Target="../tags/tag1897.xml"/><Relationship Id="rId11" Type="http://schemas.openxmlformats.org/officeDocument/2006/relationships/tags" Target="../tags/tag1801.xml"/><Relationship Id="rId32" Type="http://schemas.openxmlformats.org/officeDocument/2006/relationships/tags" Target="../tags/tag1822.xml"/><Relationship Id="rId37" Type="http://schemas.openxmlformats.org/officeDocument/2006/relationships/tags" Target="../tags/tag1827.xml"/><Relationship Id="rId53" Type="http://schemas.openxmlformats.org/officeDocument/2006/relationships/tags" Target="../tags/tag1843.xml"/><Relationship Id="rId58" Type="http://schemas.openxmlformats.org/officeDocument/2006/relationships/tags" Target="../tags/tag1848.xml"/><Relationship Id="rId74" Type="http://schemas.openxmlformats.org/officeDocument/2006/relationships/tags" Target="../tags/tag1864.xml"/><Relationship Id="rId79" Type="http://schemas.openxmlformats.org/officeDocument/2006/relationships/tags" Target="../tags/tag1869.xml"/><Relationship Id="rId102" Type="http://schemas.openxmlformats.org/officeDocument/2006/relationships/tags" Target="../tags/tag1892.xml"/><Relationship Id="rId123" Type="http://schemas.openxmlformats.org/officeDocument/2006/relationships/tags" Target="../tags/tag1913.xml"/><Relationship Id="rId128" Type="http://schemas.openxmlformats.org/officeDocument/2006/relationships/tags" Target="../tags/tag1918.xml"/><Relationship Id="rId144" Type="http://schemas.openxmlformats.org/officeDocument/2006/relationships/tags" Target="../tags/tag1934.xml"/><Relationship Id="rId149" Type="http://schemas.openxmlformats.org/officeDocument/2006/relationships/tags" Target="../tags/tag1939.xml"/><Relationship Id="rId5" Type="http://schemas.openxmlformats.org/officeDocument/2006/relationships/tags" Target="../tags/tag1795.xml"/><Relationship Id="rId90" Type="http://schemas.openxmlformats.org/officeDocument/2006/relationships/tags" Target="../tags/tag1880.xml"/><Relationship Id="rId95" Type="http://schemas.openxmlformats.org/officeDocument/2006/relationships/tags" Target="../tags/tag1885.xml"/><Relationship Id="rId160" Type="http://schemas.openxmlformats.org/officeDocument/2006/relationships/tags" Target="../tags/tag1950.xml"/><Relationship Id="rId22" Type="http://schemas.openxmlformats.org/officeDocument/2006/relationships/tags" Target="../tags/tag1812.xml"/><Relationship Id="rId27" Type="http://schemas.openxmlformats.org/officeDocument/2006/relationships/tags" Target="../tags/tag1817.xml"/><Relationship Id="rId43" Type="http://schemas.openxmlformats.org/officeDocument/2006/relationships/tags" Target="../tags/tag1833.xml"/><Relationship Id="rId48" Type="http://schemas.openxmlformats.org/officeDocument/2006/relationships/tags" Target="../tags/tag1838.xml"/><Relationship Id="rId64" Type="http://schemas.openxmlformats.org/officeDocument/2006/relationships/tags" Target="../tags/tag1854.xml"/><Relationship Id="rId69" Type="http://schemas.openxmlformats.org/officeDocument/2006/relationships/tags" Target="../tags/tag1859.xml"/><Relationship Id="rId113" Type="http://schemas.openxmlformats.org/officeDocument/2006/relationships/tags" Target="../tags/tag1903.xml"/><Relationship Id="rId118" Type="http://schemas.openxmlformats.org/officeDocument/2006/relationships/tags" Target="../tags/tag1908.xml"/><Relationship Id="rId134" Type="http://schemas.openxmlformats.org/officeDocument/2006/relationships/tags" Target="../tags/tag1924.xml"/><Relationship Id="rId139" Type="http://schemas.openxmlformats.org/officeDocument/2006/relationships/tags" Target="../tags/tag1929.xml"/><Relationship Id="rId80" Type="http://schemas.openxmlformats.org/officeDocument/2006/relationships/tags" Target="../tags/tag1870.xml"/><Relationship Id="rId85" Type="http://schemas.openxmlformats.org/officeDocument/2006/relationships/tags" Target="../tags/tag1875.xml"/><Relationship Id="rId150" Type="http://schemas.openxmlformats.org/officeDocument/2006/relationships/tags" Target="../tags/tag1940.xml"/><Relationship Id="rId155" Type="http://schemas.openxmlformats.org/officeDocument/2006/relationships/tags" Target="../tags/tag1945.xml"/><Relationship Id="rId12" Type="http://schemas.openxmlformats.org/officeDocument/2006/relationships/tags" Target="../tags/tag1802.xml"/><Relationship Id="rId17" Type="http://schemas.openxmlformats.org/officeDocument/2006/relationships/tags" Target="../tags/tag1807.xml"/><Relationship Id="rId33" Type="http://schemas.openxmlformats.org/officeDocument/2006/relationships/tags" Target="../tags/tag1823.xml"/><Relationship Id="rId38" Type="http://schemas.openxmlformats.org/officeDocument/2006/relationships/tags" Target="../tags/tag1828.xml"/><Relationship Id="rId59" Type="http://schemas.openxmlformats.org/officeDocument/2006/relationships/tags" Target="../tags/tag1849.xml"/><Relationship Id="rId103" Type="http://schemas.openxmlformats.org/officeDocument/2006/relationships/tags" Target="../tags/tag1893.xml"/><Relationship Id="rId108" Type="http://schemas.openxmlformats.org/officeDocument/2006/relationships/tags" Target="../tags/tag1898.xml"/><Relationship Id="rId124" Type="http://schemas.openxmlformats.org/officeDocument/2006/relationships/tags" Target="../tags/tag1914.xml"/><Relationship Id="rId129" Type="http://schemas.openxmlformats.org/officeDocument/2006/relationships/tags" Target="../tags/tag1919.xml"/><Relationship Id="rId54" Type="http://schemas.openxmlformats.org/officeDocument/2006/relationships/tags" Target="../tags/tag1844.xml"/><Relationship Id="rId70" Type="http://schemas.openxmlformats.org/officeDocument/2006/relationships/tags" Target="../tags/tag1860.xml"/><Relationship Id="rId75" Type="http://schemas.openxmlformats.org/officeDocument/2006/relationships/tags" Target="../tags/tag1865.xml"/><Relationship Id="rId91" Type="http://schemas.openxmlformats.org/officeDocument/2006/relationships/tags" Target="../tags/tag1881.xml"/><Relationship Id="rId96" Type="http://schemas.openxmlformats.org/officeDocument/2006/relationships/tags" Target="../tags/tag1886.xml"/><Relationship Id="rId140" Type="http://schemas.openxmlformats.org/officeDocument/2006/relationships/tags" Target="../tags/tag1930.xml"/><Relationship Id="rId145" Type="http://schemas.openxmlformats.org/officeDocument/2006/relationships/tags" Target="../tags/tag1935.xml"/><Relationship Id="rId161" Type="http://schemas.openxmlformats.org/officeDocument/2006/relationships/tags" Target="../tags/tag1951.xml"/><Relationship Id="rId1" Type="http://schemas.openxmlformats.org/officeDocument/2006/relationships/tags" Target="../tags/tag1791.xml"/><Relationship Id="rId6" Type="http://schemas.openxmlformats.org/officeDocument/2006/relationships/tags" Target="../tags/tag1796.xml"/><Relationship Id="rId15" Type="http://schemas.openxmlformats.org/officeDocument/2006/relationships/tags" Target="../tags/tag1805.xml"/><Relationship Id="rId23" Type="http://schemas.openxmlformats.org/officeDocument/2006/relationships/tags" Target="../tags/tag1813.xml"/><Relationship Id="rId28" Type="http://schemas.openxmlformats.org/officeDocument/2006/relationships/tags" Target="../tags/tag1818.xml"/><Relationship Id="rId36" Type="http://schemas.openxmlformats.org/officeDocument/2006/relationships/tags" Target="../tags/tag1826.xml"/><Relationship Id="rId49" Type="http://schemas.openxmlformats.org/officeDocument/2006/relationships/tags" Target="../tags/tag1839.xml"/><Relationship Id="rId57" Type="http://schemas.openxmlformats.org/officeDocument/2006/relationships/tags" Target="../tags/tag1847.xml"/><Relationship Id="rId106" Type="http://schemas.openxmlformats.org/officeDocument/2006/relationships/tags" Target="../tags/tag1896.xml"/><Relationship Id="rId114" Type="http://schemas.openxmlformats.org/officeDocument/2006/relationships/tags" Target="../tags/tag1904.xml"/><Relationship Id="rId119" Type="http://schemas.openxmlformats.org/officeDocument/2006/relationships/tags" Target="../tags/tag1909.xml"/><Relationship Id="rId127" Type="http://schemas.openxmlformats.org/officeDocument/2006/relationships/tags" Target="../tags/tag1917.xml"/><Relationship Id="rId10" Type="http://schemas.openxmlformats.org/officeDocument/2006/relationships/tags" Target="../tags/tag1800.xml"/><Relationship Id="rId31" Type="http://schemas.openxmlformats.org/officeDocument/2006/relationships/tags" Target="../tags/tag1821.xml"/><Relationship Id="rId44" Type="http://schemas.openxmlformats.org/officeDocument/2006/relationships/tags" Target="../tags/tag1834.xml"/><Relationship Id="rId52" Type="http://schemas.openxmlformats.org/officeDocument/2006/relationships/tags" Target="../tags/tag1842.xml"/><Relationship Id="rId60" Type="http://schemas.openxmlformats.org/officeDocument/2006/relationships/tags" Target="../tags/tag1850.xml"/><Relationship Id="rId65" Type="http://schemas.openxmlformats.org/officeDocument/2006/relationships/tags" Target="../tags/tag1855.xml"/><Relationship Id="rId73" Type="http://schemas.openxmlformats.org/officeDocument/2006/relationships/tags" Target="../tags/tag1863.xml"/><Relationship Id="rId78" Type="http://schemas.openxmlformats.org/officeDocument/2006/relationships/tags" Target="../tags/tag1868.xml"/><Relationship Id="rId81" Type="http://schemas.openxmlformats.org/officeDocument/2006/relationships/tags" Target="../tags/tag1871.xml"/><Relationship Id="rId86" Type="http://schemas.openxmlformats.org/officeDocument/2006/relationships/tags" Target="../tags/tag1876.xml"/><Relationship Id="rId94" Type="http://schemas.openxmlformats.org/officeDocument/2006/relationships/tags" Target="../tags/tag1884.xml"/><Relationship Id="rId99" Type="http://schemas.openxmlformats.org/officeDocument/2006/relationships/tags" Target="../tags/tag1889.xml"/><Relationship Id="rId101" Type="http://schemas.openxmlformats.org/officeDocument/2006/relationships/tags" Target="../tags/tag1891.xml"/><Relationship Id="rId122" Type="http://schemas.openxmlformats.org/officeDocument/2006/relationships/tags" Target="../tags/tag1912.xml"/><Relationship Id="rId130" Type="http://schemas.openxmlformats.org/officeDocument/2006/relationships/tags" Target="../tags/tag1920.xml"/><Relationship Id="rId135" Type="http://schemas.openxmlformats.org/officeDocument/2006/relationships/tags" Target="../tags/tag1925.xml"/><Relationship Id="rId143" Type="http://schemas.openxmlformats.org/officeDocument/2006/relationships/tags" Target="../tags/tag1933.xml"/><Relationship Id="rId148" Type="http://schemas.openxmlformats.org/officeDocument/2006/relationships/tags" Target="../tags/tag1938.xml"/><Relationship Id="rId151" Type="http://schemas.openxmlformats.org/officeDocument/2006/relationships/tags" Target="../tags/tag1941.xml"/><Relationship Id="rId156" Type="http://schemas.openxmlformats.org/officeDocument/2006/relationships/tags" Target="../tags/tag1946.xml"/><Relationship Id="rId164" Type="http://schemas.openxmlformats.org/officeDocument/2006/relationships/slideLayout" Target="../slideLayouts/slideLayout1.xml"/><Relationship Id="rId4" Type="http://schemas.openxmlformats.org/officeDocument/2006/relationships/tags" Target="../tags/tag1794.xml"/><Relationship Id="rId9" Type="http://schemas.openxmlformats.org/officeDocument/2006/relationships/tags" Target="../tags/tag1799.xml"/><Relationship Id="rId13" Type="http://schemas.openxmlformats.org/officeDocument/2006/relationships/tags" Target="../tags/tag1803.xml"/><Relationship Id="rId18" Type="http://schemas.openxmlformats.org/officeDocument/2006/relationships/tags" Target="../tags/tag1808.xml"/><Relationship Id="rId39" Type="http://schemas.openxmlformats.org/officeDocument/2006/relationships/tags" Target="../tags/tag1829.xml"/><Relationship Id="rId109" Type="http://schemas.openxmlformats.org/officeDocument/2006/relationships/tags" Target="../tags/tag1899.xml"/><Relationship Id="rId34" Type="http://schemas.openxmlformats.org/officeDocument/2006/relationships/tags" Target="../tags/tag1824.xml"/><Relationship Id="rId50" Type="http://schemas.openxmlformats.org/officeDocument/2006/relationships/tags" Target="../tags/tag1840.xml"/><Relationship Id="rId55" Type="http://schemas.openxmlformats.org/officeDocument/2006/relationships/tags" Target="../tags/tag1845.xml"/><Relationship Id="rId76" Type="http://schemas.openxmlformats.org/officeDocument/2006/relationships/tags" Target="../tags/tag1866.xml"/><Relationship Id="rId97" Type="http://schemas.openxmlformats.org/officeDocument/2006/relationships/tags" Target="../tags/tag1887.xml"/><Relationship Id="rId104" Type="http://schemas.openxmlformats.org/officeDocument/2006/relationships/tags" Target="../tags/tag1894.xml"/><Relationship Id="rId120" Type="http://schemas.openxmlformats.org/officeDocument/2006/relationships/tags" Target="../tags/tag1910.xml"/><Relationship Id="rId125" Type="http://schemas.openxmlformats.org/officeDocument/2006/relationships/tags" Target="../tags/tag1915.xml"/><Relationship Id="rId141" Type="http://schemas.openxmlformats.org/officeDocument/2006/relationships/tags" Target="../tags/tag1931.xml"/><Relationship Id="rId146" Type="http://schemas.openxmlformats.org/officeDocument/2006/relationships/tags" Target="../tags/tag1936.xml"/><Relationship Id="rId7" Type="http://schemas.openxmlformats.org/officeDocument/2006/relationships/tags" Target="../tags/tag1797.xml"/><Relationship Id="rId71" Type="http://schemas.openxmlformats.org/officeDocument/2006/relationships/tags" Target="../tags/tag1861.xml"/><Relationship Id="rId92" Type="http://schemas.openxmlformats.org/officeDocument/2006/relationships/tags" Target="../tags/tag1882.xml"/><Relationship Id="rId162" Type="http://schemas.openxmlformats.org/officeDocument/2006/relationships/tags" Target="../tags/tag1952.xml"/><Relationship Id="rId2" Type="http://schemas.openxmlformats.org/officeDocument/2006/relationships/tags" Target="../tags/tag1792.xml"/><Relationship Id="rId29" Type="http://schemas.openxmlformats.org/officeDocument/2006/relationships/tags" Target="../tags/tag1819.xml"/><Relationship Id="rId24" Type="http://schemas.openxmlformats.org/officeDocument/2006/relationships/tags" Target="../tags/tag1814.xml"/><Relationship Id="rId40" Type="http://schemas.openxmlformats.org/officeDocument/2006/relationships/tags" Target="../tags/tag1830.xml"/><Relationship Id="rId45" Type="http://schemas.openxmlformats.org/officeDocument/2006/relationships/tags" Target="../tags/tag1835.xml"/><Relationship Id="rId66" Type="http://schemas.openxmlformats.org/officeDocument/2006/relationships/tags" Target="../tags/tag1856.xml"/><Relationship Id="rId87" Type="http://schemas.openxmlformats.org/officeDocument/2006/relationships/tags" Target="../tags/tag1877.xml"/><Relationship Id="rId110" Type="http://schemas.openxmlformats.org/officeDocument/2006/relationships/tags" Target="../tags/tag1900.xml"/><Relationship Id="rId115" Type="http://schemas.openxmlformats.org/officeDocument/2006/relationships/tags" Target="../tags/tag1905.xml"/><Relationship Id="rId131" Type="http://schemas.openxmlformats.org/officeDocument/2006/relationships/tags" Target="../tags/tag1921.xml"/><Relationship Id="rId136" Type="http://schemas.openxmlformats.org/officeDocument/2006/relationships/tags" Target="../tags/tag1926.xml"/><Relationship Id="rId157" Type="http://schemas.openxmlformats.org/officeDocument/2006/relationships/tags" Target="../tags/tag1947.xml"/><Relationship Id="rId61" Type="http://schemas.openxmlformats.org/officeDocument/2006/relationships/tags" Target="../tags/tag1851.xml"/><Relationship Id="rId82" Type="http://schemas.openxmlformats.org/officeDocument/2006/relationships/tags" Target="../tags/tag1872.xml"/><Relationship Id="rId152" Type="http://schemas.openxmlformats.org/officeDocument/2006/relationships/tags" Target="../tags/tag1942.xml"/><Relationship Id="rId19" Type="http://schemas.openxmlformats.org/officeDocument/2006/relationships/tags" Target="../tags/tag1809.xml"/><Relationship Id="rId14" Type="http://schemas.openxmlformats.org/officeDocument/2006/relationships/tags" Target="../tags/tag1804.xml"/><Relationship Id="rId30" Type="http://schemas.openxmlformats.org/officeDocument/2006/relationships/tags" Target="../tags/tag1820.xml"/><Relationship Id="rId35" Type="http://schemas.openxmlformats.org/officeDocument/2006/relationships/tags" Target="../tags/tag1825.xml"/><Relationship Id="rId56" Type="http://schemas.openxmlformats.org/officeDocument/2006/relationships/tags" Target="../tags/tag1846.xml"/><Relationship Id="rId77" Type="http://schemas.openxmlformats.org/officeDocument/2006/relationships/tags" Target="../tags/tag1867.xml"/><Relationship Id="rId100" Type="http://schemas.openxmlformats.org/officeDocument/2006/relationships/tags" Target="../tags/tag1890.xml"/><Relationship Id="rId105" Type="http://schemas.openxmlformats.org/officeDocument/2006/relationships/tags" Target="../tags/tag1895.xml"/><Relationship Id="rId126" Type="http://schemas.openxmlformats.org/officeDocument/2006/relationships/tags" Target="../tags/tag1916.xml"/><Relationship Id="rId147" Type="http://schemas.openxmlformats.org/officeDocument/2006/relationships/tags" Target="../tags/tag1937.xml"/><Relationship Id="rId8" Type="http://schemas.openxmlformats.org/officeDocument/2006/relationships/tags" Target="../tags/tag1798.xml"/><Relationship Id="rId51" Type="http://schemas.openxmlformats.org/officeDocument/2006/relationships/tags" Target="../tags/tag1841.xml"/><Relationship Id="rId72" Type="http://schemas.openxmlformats.org/officeDocument/2006/relationships/tags" Target="../tags/tag1862.xml"/><Relationship Id="rId93" Type="http://schemas.openxmlformats.org/officeDocument/2006/relationships/tags" Target="../tags/tag1883.xml"/><Relationship Id="rId98" Type="http://schemas.openxmlformats.org/officeDocument/2006/relationships/tags" Target="../tags/tag1888.xml"/><Relationship Id="rId121" Type="http://schemas.openxmlformats.org/officeDocument/2006/relationships/tags" Target="../tags/tag1911.xml"/><Relationship Id="rId142" Type="http://schemas.openxmlformats.org/officeDocument/2006/relationships/tags" Target="../tags/tag1932.xml"/><Relationship Id="rId163" Type="http://schemas.openxmlformats.org/officeDocument/2006/relationships/tags" Target="../tags/tag1953.xml"/><Relationship Id="rId3" Type="http://schemas.openxmlformats.org/officeDocument/2006/relationships/tags" Target="../tags/tag1793.xml"/><Relationship Id="rId25" Type="http://schemas.openxmlformats.org/officeDocument/2006/relationships/tags" Target="../tags/tag1815.xml"/><Relationship Id="rId46" Type="http://schemas.openxmlformats.org/officeDocument/2006/relationships/tags" Target="../tags/tag1836.xml"/><Relationship Id="rId67" Type="http://schemas.openxmlformats.org/officeDocument/2006/relationships/tags" Target="../tags/tag1857.xml"/><Relationship Id="rId116" Type="http://schemas.openxmlformats.org/officeDocument/2006/relationships/tags" Target="../tags/tag1906.xml"/><Relationship Id="rId137" Type="http://schemas.openxmlformats.org/officeDocument/2006/relationships/tags" Target="../tags/tag1927.xml"/><Relationship Id="rId158" Type="http://schemas.openxmlformats.org/officeDocument/2006/relationships/tags" Target="../tags/tag1948.xml"/><Relationship Id="rId20" Type="http://schemas.openxmlformats.org/officeDocument/2006/relationships/tags" Target="../tags/tag1810.xml"/><Relationship Id="rId41" Type="http://schemas.openxmlformats.org/officeDocument/2006/relationships/tags" Target="../tags/tag1831.xml"/><Relationship Id="rId62" Type="http://schemas.openxmlformats.org/officeDocument/2006/relationships/tags" Target="../tags/tag1852.xml"/><Relationship Id="rId83" Type="http://schemas.openxmlformats.org/officeDocument/2006/relationships/tags" Target="../tags/tag1873.xml"/><Relationship Id="rId88" Type="http://schemas.openxmlformats.org/officeDocument/2006/relationships/tags" Target="../tags/tag1878.xml"/><Relationship Id="rId111" Type="http://schemas.openxmlformats.org/officeDocument/2006/relationships/tags" Target="../tags/tag1901.xml"/><Relationship Id="rId132" Type="http://schemas.openxmlformats.org/officeDocument/2006/relationships/tags" Target="../tags/tag1922.xml"/><Relationship Id="rId153" Type="http://schemas.openxmlformats.org/officeDocument/2006/relationships/tags" Target="../tags/tag1943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2070.xml"/><Relationship Id="rId21" Type="http://schemas.openxmlformats.org/officeDocument/2006/relationships/tags" Target="../tags/tag1974.xml"/><Relationship Id="rId42" Type="http://schemas.openxmlformats.org/officeDocument/2006/relationships/tags" Target="../tags/tag1995.xml"/><Relationship Id="rId63" Type="http://schemas.openxmlformats.org/officeDocument/2006/relationships/tags" Target="../tags/tag2016.xml"/><Relationship Id="rId84" Type="http://schemas.openxmlformats.org/officeDocument/2006/relationships/tags" Target="../tags/tag2037.xml"/><Relationship Id="rId138" Type="http://schemas.openxmlformats.org/officeDocument/2006/relationships/tags" Target="../tags/tag2091.xml"/><Relationship Id="rId159" Type="http://schemas.openxmlformats.org/officeDocument/2006/relationships/tags" Target="../tags/tag2112.xml"/><Relationship Id="rId170" Type="http://schemas.openxmlformats.org/officeDocument/2006/relationships/tags" Target="../tags/tag2123.xml"/><Relationship Id="rId191" Type="http://schemas.openxmlformats.org/officeDocument/2006/relationships/tags" Target="../tags/tag2144.xml"/><Relationship Id="rId205" Type="http://schemas.openxmlformats.org/officeDocument/2006/relationships/tags" Target="../tags/tag2158.xml"/><Relationship Id="rId16" Type="http://schemas.openxmlformats.org/officeDocument/2006/relationships/tags" Target="../tags/tag1969.xml"/><Relationship Id="rId107" Type="http://schemas.openxmlformats.org/officeDocument/2006/relationships/tags" Target="../tags/tag2060.xml"/><Relationship Id="rId11" Type="http://schemas.openxmlformats.org/officeDocument/2006/relationships/tags" Target="../tags/tag1964.xml"/><Relationship Id="rId32" Type="http://schemas.openxmlformats.org/officeDocument/2006/relationships/tags" Target="../tags/tag1985.xml"/><Relationship Id="rId37" Type="http://schemas.openxmlformats.org/officeDocument/2006/relationships/tags" Target="../tags/tag1990.xml"/><Relationship Id="rId53" Type="http://schemas.openxmlformats.org/officeDocument/2006/relationships/tags" Target="../tags/tag2006.xml"/><Relationship Id="rId58" Type="http://schemas.openxmlformats.org/officeDocument/2006/relationships/tags" Target="../tags/tag2011.xml"/><Relationship Id="rId74" Type="http://schemas.openxmlformats.org/officeDocument/2006/relationships/tags" Target="../tags/tag2027.xml"/><Relationship Id="rId79" Type="http://schemas.openxmlformats.org/officeDocument/2006/relationships/tags" Target="../tags/tag2032.xml"/><Relationship Id="rId102" Type="http://schemas.openxmlformats.org/officeDocument/2006/relationships/tags" Target="../tags/tag2055.xml"/><Relationship Id="rId123" Type="http://schemas.openxmlformats.org/officeDocument/2006/relationships/tags" Target="../tags/tag2076.xml"/><Relationship Id="rId128" Type="http://schemas.openxmlformats.org/officeDocument/2006/relationships/tags" Target="../tags/tag2081.xml"/><Relationship Id="rId144" Type="http://schemas.openxmlformats.org/officeDocument/2006/relationships/tags" Target="../tags/tag2097.xml"/><Relationship Id="rId149" Type="http://schemas.openxmlformats.org/officeDocument/2006/relationships/tags" Target="../tags/tag2102.xml"/><Relationship Id="rId5" Type="http://schemas.openxmlformats.org/officeDocument/2006/relationships/tags" Target="../tags/tag1958.xml"/><Relationship Id="rId90" Type="http://schemas.openxmlformats.org/officeDocument/2006/relationships/tags" Target="../tags/tag2043.xml"/><Relationship Id="rId95" Type="http://schemas.openxmlformats.org/officeDocument/2006/relationships/tags" Target="../tags/tag2048.xml"/><Relationship Id="rId160" Type="http://schemas.openxmlformats.org/officeDocument/2006/relationships/tags" Target="../tags/tag2113.xml"/><Relationship Id="rId165" Type="http://schemas.openxmlformats.org/officeDocument/2006/relationships/tags" Target="../tags/tag2118.xml"/><Relationship Id="rId181" Type="http://schemas.openxmlformats.org/officeDocument/2006/relationships/tags" Target="../tags/tag2134.xml"/><Relationship Id="rId186" Type="http://schemas.openxmlformats.org/officeDocument/2006/relationships/tags" Target="../tags/tag2139.xml"/><Relationship Id="rId22" Type="http://schemas.openxmlformats.org/officeDocument/2006/relationships/tags" Target="../tags/tag1975.xml"/><Relationship Id="rId27" Type="http://schemas.openxmlformats.org/officeDocument/2006/relationships/tags" Target="../tags/tag1980.xml"/><Relationship Id="rId43" Type="http://schemas.openxmlformats.org/officeDocument/2006/relationships/tags" Target="../tags/tag1996.xml"/><Relationship Id="rId48" Type="http://schemas.openxmlformats.org/officeDocument/2006/relationships/tags" Target="../tags/tag2001.xml"/><Relationship Id="rId64" Type="http://schemas.openxmlformats.org/officeDocument/2006/relationships/tags" Target="../tags/tag2017.xml"/><Relationship Id="rId69" Type="http://schemas.openxmlformats.org/officeDocument/2006/relationships/tags" Target="../tags/tag2022.xml"/><Relationship Id="rId113" Type="http://schemas.openxmlformats.org/officeDocument/2006/relationships/tags" Target="../tags/tag2066.xml"/><Relationship Id="rId118" Type="http://schemas.openxmlformats.org/officeDocument/2006/relationships/tags" Target="../tags/tag2071.xml"/><Relationship Id="rId134" Type="http://schemas.openxmlformats.org/officeDocument/2006/relationships/tags" Target="../tags/tag2087.xml"/><Relationship Id="rId139" Type="http://schemas.openxmlformats.org/officeDocument/2006/relationships/tags" Target="../tags/tag2092.xml"/><Relationship Id="rId80" Type="http://schemas.openxmlformats.org/officeDocument/2006/relationships/tags" Target="../tags/tag2033.xml"/><Relationship Id="rId85" Type="http://schemas.openxmlformats.org/officeDocument/2006/relationships/tags" Target="../tags/tag2038.xml"/><Relationship Id="rId150" Type="http://schemas.openxmlformats.org/officeDocument/2006/relationships/tags" Target="../tags/tag2103.xml"/><Relationship Id="rId155" Type="http://schemas.openxmlformats.org/officeDocument/2006/relationships/tags" Target="../tags/tag2108.xml"/><Relationship Id="rId171" Type="http://schemas.openxmlformats.org/officeDocument/2006/relationships/tags" Target="../tags/tag2124.xml"/><Relationship Id="rId176" Type="http://schemas.openxmlformats.org/officeDocument/2006/relationships/tags" Target="../tags/tag2129.xml"/><Relationship Id="rId192" Type="http://schemas.openxmlformats.org/officeDocument/2006/relationships/tags" Target="../tags/tag2145.xml"/><Relationship Id="rId197" Type="http://schemas.openxmlformats.org/officeDocument/2006/relationships/tags" Target="../tags/tag2150.xml"/><Relationship Id="rId206" Type="http://schemas.openxmlformats.org/officeDocument/2006/relationships/tags" Target="../tags/tag2159.xml"/><Relationship Id="rId201" Type="http://schemas.openxmlformats.org/officeDocument/2006/relationships/tags" Target="../tags/tag2154.xml"/><Relationship Id="rId12" Type="http://schemas.openxmlformats.org/officeDocument/2006/relationships/tags" Target="../tags/tag1965.xml"/><Relationship Id="rId17" Type="http://schemas.openxmlformats.org/officeDocument/2006/relationships/tags" Target="../tags/tag1970.xml"/><Relationship Id="rId33" Type="http://schemas.openxmlformats.org/officeDocument/2006/relationships/tags" Target="../tags/tag1986.xml"/><Relationship Id="rId38" Type="http://schemas.openxmlformats.org/officeDocument/2006/relationships/tags" Target="../tags/tag1991.xml"/><Relationship Id="rId59" Type="http://schemas.openxmlformats.org/officeDocument/2006/relationships/tags" Target="../tags/tag2012.xml"/><Relationship Id="rId103" Type="http://schemas.openxmlformats.org/officeDocument/2006/relationships/tags" Target="../tags/tag2056.xml"/><Relationship Id="rId108" Type="http://schemas.openxmlformats.org/officeDocument/2006/relationships/tags" Target="../tags/tag2061.xml"/><Relationship Id="rId124" Type="http://schemas.openxmlformats.org/officeDocument/2006/relationships/tags" Target="../tags/tag2077.xml"/><Relationship Id="rId129" Type="http://schemas.openxmlformats.org/officeDocument/2006/relationships/tags" Target="../tags/tag2082.xml"/><Relationship Id="rId54" Type="http://schemas.openxmlformats.org/officeDocument/2006/relationships/tags" Target="../tags/tag2007.xml"/><Relationship Id="rId70" Type="http://schemas.openxmlformats.org/officeDocument/2006/relationships/tags" Target="../tags/tag2023.xml"/><Relationship Id="rId75" Type="http://schemas.openxmlformats.org/officeDocument/2006/relationships/tags" Target="../tags/tag2028.xml"/><Relationship Id="rId91" Type="http://schemas.openxmlformats.org/officeDocument/2006/relationships/tags" Target="../tags/tag2044.xml"/><Relationship Id="rId96" Type="http://schemas.openxmlformats.org/officeDocument/2006/relationships/tags" Target="../tags/tag2049.xml"/><Relationship Id="rId140" Type="http://schemas.openxmlformats.org/officeDocument/2006/relationships/tags" Target="../tags/tag2093.xml"/><Relationship Id="rId145" Type="http://schemas.openxmlformats.org/officeDocument/2006/relationships/tags" Target="../tags/tag2098.xml"/><Relationship Id="rId161" Type="http://schemas.openxmlformats.org/officeDocument/2006/relationships/tags" Target="../tags/tag2114.xml"/><Relationship Id="rId166" Type="http://schemas.openxmlformats.org/officeDocument/2006/relationships/tags" Target="../tags/tag2119.xml"/><Relationship Id="rId182" Type="http://schemas.openxmlformats.org/officeDocument/2006/relationships/tags" Target="../tags/tag2135.xml"/><Relationship Id="rId187" Type="http://schemas.openxmlformats.org/officeDocument/2006/relationships/tags" Target="../tags/tag2140.xml"/><Relationship Id="rId1" Type="http://schemas.openxmlformats.org/officeDocument/2006/relationships/tags" Target="../tags/tag1954.xml"/><Relationship Id="rId6" Type="http://schemas.openxmlformats.org/officeDocument/2006/relationships/tags" Target="../tags/tag1959.xml"/><Relationship Id="rId23" Type="http://schemas.openxmlformats.org/officeDocument/2006/relationships/tags" Target="../tags/tag1976.xml"/><Relationship Id="rId28" Type="http://schemas.openxmlformats.org/officeDocument/2006/relationships/tags" Target="../tags/tag1981.xml"/><Relationship Id="rId49" Type="http://schemas.openxmlformats.org/officeDocument/2006/relationships/tags" Target="../tags/tag2002.xml"/><Relationship Id="rId114" Type="http://schemas.openxmlformats.org/officeDocument/2006/relationships/tags" Target="../tags/tag2067.xml"/><Relationship Id="rId119" Type="http://schemas.openxmlformats.org/officeDocument/2006/relationships/tags" Target="../tags/tag2072.xml"/><Relationship Id="rId44" Type="http://schemas.openxmlformats.org/officeDocument/2006/relationships/tags" Target="../tags/tag1997.xml"/><Relationship Id="rId60" Type="http://schemas.openxmlformats.org/officeDocument/2006/relationships/tags" Target="../tags/tag2013.xml"/><Relationship Id="rId65" Type="http://schemas.openxmlformats.org/officeDocument/2006/relationships/tags" Target="../tags/tag2018.xml"/><Relationship Id="rId81" Type="http://schemas.openxmlformats.org/officeDocument/2006/relationships/tags" Target="../tags/tag2034.xml"/><Relationship Id="rId86" Type="http://schemas.openxmlformats.org/officeDocument/2006/relationships/tags" Target="../tags/tag2039.xml"/><Relationship Id="rId130" Type="http://schemas.openxmlformats.org/officeDocument/2006/relationships/tags" Target="../tags/tag2083.xml"/><Relationship Id="rId135" Type="http://schemas.openxmlformats.org/officeDocument/2006/relationships/tags" Target="../tags/tag2088.xml"/><Relationship Id="rId151" Type="http://schemas.openxmlformats.org/officeDocument/2006/relationships/tags" Target="../tags/tag2104.xml"/><Relationship Id="rId156" Type="http://schemas.openxmlformats.org/officeDocument/2006/relationships/tags" Target="../tags/tag2109.xml"/><Relationship Id="rId177" Type="http://schemas.openxmlformats.org/officeDocument/2006/relationships/tags" Target="../tags/tag2130.xml"/><Relationship Id="rId198" Type="http://schemas.openxmlformats.org/officeDocument/2006/relationships/tags" Target="../tags/tag2151.xml"/><Relationship Id="rId172" Type="http://schemas.openxmlformats.org/officeDocument/2006/relationships/tags" Target="../tags/tag2125.xml"/><Relationship Id="rId193" Type="http://schemas.openxmlformats.org/officeDocument/2006/relationships/tags" Target="../tags/tag2146.xml"/><Relationship Id="rId202" Type="http://schemas.openxmlformats.org/officeDocument/2006/relationships/tags" Target="../tags/tag2155.xml"/><Relationship Id="rId207" Type="http://schemas.openxmlformats.org/officeDocument/2006/relationships/tags" Target="../tags/tag2160.xml"/><Relationship Id="rId13" Type="http://schemas.openxmlformats.org/officeDocument/2006/relationships/tags" Target="../tags/tag1966.xml"/><Relationship Id="rId18" Type="http://schemas.openxmlformats.org/officeDocument/2006/relationships/tags" Target="../tags/tag1971.xml"/><Relationship Id="rId39" Type="http://schemas.openxmlformats.org/officeDocument/2006/relationships/tags" Target="../tags/tag1992.xml"/><Relationship Id="rId109" Type="http://schemas.openxmlformats.org/officeDocument/2006/relationships/tags" Target="../tags/tag2062.xml"/><Relationship Id="rId34" Type="http://schemas.openxmlformats.org/officeDocument/2006/relationships/tags" Target="../tags/tag1987.xml"/><Relationship Id="rId50" Type="http://schemas.openxmlformats.org/officeDocument/2006/relationships/tags" Target="../tags/tag2003.xml"/><Relationship Id="rId55" Type="http://schemas.openxmlformats.org/officeDocument/2006/relationships/tags" Target="../tags/tag2008.xml"/><Relationship Id="rId76" Type="http://schemas.openxmlformats.org/officeDocument/2006/relationships/tags" Target="../tags/tag2029.xml"/><Relationship Id="rId97" Type="http://schemas.openxmlformats.org/officeDocument/2006/relationships/tags" Target="../tags/tag2050.xml"/><Relationship Id="rId104" Type="http://schemas.openxmlformats.org/officeDocument/2006/relationships/tags" Target="../tags/tag2057.xml"/><Relationship Id="rId120" Type="http://schemas.openxmlformats.org/officeDocument/2006/relationships/tags" Target="../tags/tag2073.xml"/><Relationship Id="rId125" Type="http://schemas.openxmlformats.org/officeDocument/2006/relationships/tags" Target="../tags/tag2078.xml"/><Relationship Id="rId141" Type="http://schemas.openxmlformats.org/officeDocument/2006/relationships/tags" Target="../tags/tag2094.xml"/><Relationship Id="rId146" Type="http://schemas.openxmlformats.org/officeDocument/2006/relationships/tags" Target="../tags/tag2099.xml"/><Relationship Id="rId167" Type="http://schemas.openxmlformats.org/officeDocument/2006/relationships/tags" Target="../tags/tag2120.xml"/><Relationship Id="rId188" Type="http://schemas.openxmlformats.org/officeDocument/2006/relationships/tags" Target="../tags/tag2141.xml"/><Relationship Id="rId7" Type="http://schemas.openxmlformats.org/officeDocument/2006/relationships/tags" Target="../tags/tag1960.xml"/><Relationship Id="rId71" Type="http://schemas.openxmlformats.org/officeDocument/2006/relationships/tags" Target="../tags/tag2024.xml"/><Relationship Id="rId92" Type="http://schemas.openxmlformats.org/officeDocument/2006/relationships/tags" Target="../tags/tag2045.xml"/><Relationship Id="rId162" Type="http://schemas.openxmlformats.org/officeDocument/2006/relationships/tags" Target="../tags/tag2115.xml"/><Relationship Id="rId183" Type="http://schemas.openxmlformats.org/officeDocument/2006/relationships/tags" Target="../tags/tag2136.xml"/><Relationship Id="rId2" Type="http://schemas.openxmlformats.org/officeDocument/2006/relationships/tags" Target="../tags/tag1955.xml"/><Relationship Id="rId29" Type="http://schemas.openxmlformats.org/officeDocument/2006/relationships/tags" Target="../tags/tag1982.xml"/><Relationship Id="rId24" Type="http://schemas.openxmlformats.org/officeDocument/2006/relationships/tags" Target="../tags/tag1977.xml"/><Relationship Id="rId40" Type="http://schemas.openxmlformats.org/officeDocument/2006/relationships/tags" Target="../tags/tag1993.xml"/><Relationship Id="rId45" Type="http://schemas.openxmlformats.org/officeDocument/2006/relationships/tags" Target="../tags/tag1998.xml"/><Relationship Id="rId66" Type="http://schemas.openxmlformats.org/officeDocument/2006/relationships/tags" Target="../tags/tag2019.xml"/><Relationship Id="rId87" Type="http://schemas.openxmlformats.org/officeDocument/2006/relationships/tags" Target="../tags/tag2040.xml"/><Relationship Id="rId110" Type="http://schemas.openxmlformats.org/officeDocument/2006/relationships/tags" Target="../tags/tag2063.xml"/><Relationship Id="rId115" Type="http://schemas.openxmlformats.org/officeDocument/2006/relationships/tags" Target="../tags/tag2068.xml"/><Relationship Id="rId131" Type="http://schemas.openxmlformats.org/officeDocument/2006/relationships/tags" Target="../tags/tag2084.xml"/><Relationship Id="rId136" Type="http://schemas.openxmlformats.org/officeDocument/2006/relationships/tags" Target="../tags/tag2089.xml"/><Relationship Id="rId157" Type="http://schemas.openxmlformats.org/officeDocument/2006/relationships/tags" Target="../tags/tag2110.xml"/><Relationship Id="rId178" Type="http://schemas.openxmlformats.org/officeDocument/2006/relationships/tags" Target="../tags/tag2131.xml"/><Relationship Id="rId61" Type="http://schemas.openxmlformats.org/officeDocument/2006/relationships/tags" Target="../tags/tag2014.xml"/><Relationship Id="rId82" Type="http://schemas.openxmlformats.org/officeDocument/2006/relationships/tags" Target="../tags/tag2035.xml"/><Relationship Id="rId152" Type="http://schemas.openxmlformats.org/officeDocument/2006/relationships/tags" Target="../tags/tag2105.xml"/><Relationship Id="rId173" Type="http://schemas.openxmlformats.org/officeDocument/2006/relationships/tags" Target="../tags/tag2126.xml"/><Relationship Id="rId194" Type="http://schemas.openxmlformats.org/officeDocument/2006/relationships/tags" Target="../tags/tag2147.xml"/><Relationship Id="rId199" Type="http://schemas.openxmlformats.org/officeDocument/2006/relationships/tags" Target="../tags/tag2152.xml"/><Relationship Id="rId203" Type="http://schemas.openxmlformats.org/officeDocument/2006/relationships/tags" Target="../tags/tag2156.xml"/><Relationship Id="rId208" Type="http://schemas.openxmlformats.org/officeDocument/2006/relationships/tags" Target="../tags/tag2161.xml"/><Relationship Id="rId19" Type="http://schemas.openxmlformats.org/officeDocument/2006/relationships/tags" Target="../tags/tag1972.xml"/><Relationship Id="rId14" Type="http://schemas.openxmlformats.org/officeDocument/2006/relationships/tags" Target="../tags/tag1967.xml"/><Relationship Id="rId30" Type="http://schemas.openxmlformats.org/officeDocument/2006/relationships/tags" Target="../tags/tag1983.xml"/><Relationship Id="rId35" Type="http://schemas.openxmlformats.org/officeDocument/2006/relationships/tags" Target="../tags/tag1988.xml"/><Relationship Id="rId56" Type="http://schemas.openxmlformats.org/officeDocument/2006/relationships/tags" Target="../tags/tag2009.xml"/><Relationship Id="rId77" Type="http://schemas.openxmlformats.org/officeDocument/2006/relationships/tags" Target="../tags/tag2030.xml"/><Relationship Id="rId100" Type="http://schemas.openxmlformats.org/officeDocument/2006/relationships/tags" Target="../tags/tag2053.xml"/><Relationship Id="rId105" Type="http://schemas.openxmlformats.org/officeDocument/2006/relationships/tags" Target="../tags/tag2058.xml"/><Relationship Id="rId126" Type="http://schemas.openxmlformats.org/officeDocument/2006/relationships/tags" Target="../tags/tag2079.xml"/><Relationship Id="rId147" Type="http://schemas.openxmlformats.org/officeDocument/2006/relationships/tags" Target="../tags/tag2100.xml"/><Relationship Id="rId168" Type="http://schemas.openxmlformats.org/officeDocument/2006/relationships/tags" Target="../tags/tag2121.xml"/><Relationship Id="rId8" Type="http://schemas.openxmlformats.org/officeDocument/2006/relationships/tags" Target="../tags/tag1961.xml"/><Relationship Id="rId51" Type="http://schemas.openxmlformats.org/officeDocument/2006/relationships/tags" Target="../tags/tag2004.xml"/><Relationship Id="rId72" Type="http://schemas.openxmlformats.org/officeDocument/2006/relationships/tags" Target="../tags/tag2025.xml"/><Relationship Id="rId93" Type="http://schemas.openxmlformats.org/officeDocument/2006/relationships/tags" Target="../tags/tag2046.xml"/><Relationship Id="rId98" Type="http://schemas.openxmlformats.org/officeDocument/2006/relationships/tags" Target="../tags/tag2051.xml"/><Relationship Id="rId121" Type="http://schemas.openxmlformats.org/officeDocument/2006/relationships/tags" Target="../tags/tag2074.xml"/><Relationship Id="rId142" Type="http://schemas.openxmlformats.org/officeDocument/2006/relationships/tags" Target="../tags/tag2095.xml"/><Relationship Id="rId163" Type="http://schemas.openxmlformats.org/officeDocument/2006/relationships/tags" Target="../tags/tag2116.xml"/><Relationship Id="rId184" Type="http://schemas.openxmlformats.org/officeDocument/2006/relationships/tags" Target="../tags/tag2137.xml"/><Relationship Id="rId189" Type="http://schemas.openxmlformats.org/officeDocument/2006/relationships/tags" Target="../tags/tag2142.xml"/><Relationship Id="rId3" Type="http://schemas.openxmlformats.org/officeDocument/2006/relationships/tags" Target="../tags/tag1956.xml"/><Relationship Id="rId25" Type="http://schemas.openxmlformats.org/officeDocument/2006/relationships/tags" Target="../tags/tag1978.xml"/><Relationship Id="rId46" Type="http://schemas.openxmlformats.org/officeDocument/2006/relationships/tags" Target="../tags/tag1999.xml"/><Relationship Id="rId67" Type="http://schemas.openxmlformats.org/officeDocument/2006/relationships/tags" Target="../tags/tag2020.xml"/><Relationship Id="rId116" Type="http://schemas.openxmlformats.org/officeDocument/2006/relationships/tags" Target="../tags/tag2069.xml"/><Relationship Id="rId137" Type="http://schemas.openxmlformats.org/officeDocument/2006/relationships/tags" Target="../tags/tag2090.xml"/><Relationship Id="rId158" Type="http://schemas.openxmlformats.org/officeDocument/2006/relationships/tags" Target="../tags/tag2111.xml"/><Relationship Id="rId20" Type="http://schemas.openxmlformats.org/officeDocument/2006/relationships/tags" Target="../tags/tag1973.xml"/><Relationship Id="rId41" Type="http://schemas.openxmlformats.org/officeDocument/2006/relationships/tags" Target="../tags/tag1994.xml"/><Relationship Id="rId62" Type="http://schemas.openxmlformats.org/officeDocument/2006/relationships/tags" Target="../tags/tag2015.xml"/><Relationship Id="rId83" Type="http://schemas.openxmlformats.org/officeDocument/2006/relationships/tags" Target="../tags/tag2036.xml"/><Relationship Id="rId88" Type="http://schemas.openxmlformats.org/officeDocument/2006/relationships/tags" Target="../tags/tag2041.xml"/><Relationship Id="rId111" Type="http://schemas.openxmlformats.org/officeDocument/2006/relationships/tags" Target="../tags/tag2064.xml"/><Relationship Id="rId132" Type="http://schemas.openxmlformats.org/officeDocument/2006/relationships/tags" Target="../tags/tag2085.xml"/><Relationship Id="rId153" Type="http://schemas.openxmlformats.org/officeDocument/2006/relationships/tags" Target="../tags/tag2106.xml"/><Relationship Id="rId174" Type="http://schemas.openxmlformats.org/officeDocument/2006/relationships/tags" Target="../tags/tag2127.xml"/><Relationship Id="rId179" Type="http://schemas.openxmlformats.org/officeDocument/2006/relationships/tags" Target="../tags/tag2132.xml"/><Relationship Id="rId195" Type="http://schemas.openxmlformats.org/officeDocument/2006/relationships/tags" Target="../tags/tag2148.xml"/><Relationship Id="rId209" Type="http://schemas.openxmlformats.org/officeDocument/2006/relationships/slideLayout" Target="../slideLayouts/slideLayout1.xml"/><Relationship Id="rId190" Type="http://schemas.openxmlformats.org/officeDocument/2006/relationships/tags" Target="../tags/tag2143.xml"/><Relationship Id="rId204" Type="http://schemas.openxmlformats.org/officeDocument/2006/relationships/tags" Target="../tags/tag2157.xml"/><Relationship Id="rId15" Type="http://schemas.openxmlformats.org/officeDocument/2006/relationships/tags" Target="../tags/tag1968.xml"/><Relationship Id="rId36" Type="http://schemas.openxmlformats.org/officeDocument/2006/relationships/tags" Target="../tags/tag1989.xml"/><Relationship Id="rId57" Type="http://schemas.openxmlformats.org/officeDocument/2006/relationships/tags" Target="../tags/tag2010.xml"/><Relationship Id="rId106" Type="http://schemas.openxmlformats.org/officeDocument/2006/relationships/tags" Target="../tags/tag2059.xml"/><Relationship Id="rId127" Type="http://schemas.openxmlformats.org/officeDocument/2006/relationships/tags" Target="../tags/tag2080.xml"/><Relationship Id="rId10" Type="http://schemas.openxmlformats.org/officeDocument/2006/relationships/tags" Target="../tags/tag1963.xml"/><Relationship Id="rId31" Type="http://schemas.openxmlformats.org/officeDocument/2006/relationships/tags" Target="../tags/tag1984.xml"/><Relationship Id="rId52" Type="http://schemas.openxmlformats.org/officeDocument/2006/relationships/tags" Target="../tags/tag2005.xml"/><Relationship Id="rId73" Type="http://schemas.openxmlformats.org/officeDocument/2006/relationships/tags" Target="../tags/tag2026.xml"/><Relationship Id="rId78" Type="http://schemas.openxmlformats.org/officeDocument/2006/relationships/tags" Target="../tags/tag2031.xml"/><Relationship Id="rId94" Type="http://schemas.openxmlformats.org/officeDocument/2006/relationships/tags" Target="../tags/tag2047.xml"/><Relationship Id="rId99" Type="http://schemas.openxmlformats.org/officeDocument/2006/relationships/tags" Target="../tags/tag2052.xml"/><Relationship Id="rId101" Type="http://schemas.openxmlformats.org/officeDocument/2006/relationships/tags" Target="../tags/tag2054.xml"/><Relationship Id="rId122" Type="http://schemas.openxmlformats.org/officeDocument/2006/relationships/tags" Target="../tags/tag2075.xml"/><Relationship Id="rId143" Type="http://schemas.openxmlformats.org/officeDocument/2006/relationships/tags" Target="../tags/tag2096.xml"/><Relationship Id="rId148" Type="http://schemas.openxmlformats.org/officeDocument/2006/relationships/tags" Target="../tags/tag2101.xml"/><Relationship Id="rId164" Type="http://schemas.openxmlformats.org/officeDocument/2006/relationships/tags" Target="../tags/tag2117.xml"/><Relationship Id="rId169" Type="http://schemas.openxmlformats.org/officeDocument/2006/relationships/tags" Target="../tags/tag2122.xml"/><Relationship Id="rId185" Type="http://schemas.openxmlformats.org/officeDocument/2006/relationships/tags" Target="../tags/tag2138.xml"/><Relationship Id="rId4" Type="http://schemas.openxmlformats.org/officeDocument/2006/relationships/tags" Target="../tags/tag1957.xml"/><Relationship Id="rId9" Type="http://schemas.openxmlformats.org/officeDocument/2006/relationships/tags" Target="../tags/tag1962.xml"/><Relationship Id="rId180" Type="http://schemas.openxmlformats.org/officeDocument/2006/relationships/tags" Target="../tags/tag2133.xml"/><Relationship Id="rId26" Type="http://schemas.openxmlformats.org/officeDocument/2006/relationships/tags" Target="../tags/tag1979.xml"/><Relationship Id="rId47" Type="http://schemas.openxmlformats.org/officeDocument/2006/relationships/tags" Target="../tags/tag2000.xml"/><Relationship Id="rId68" Type="http://schemas.openxmlformats.org/officeDocument/2006/relationships/tags" Target="../tags/tag2021.xml"/><Relationship Id="rId89" Type="http://schemas.openxmlformats.org/officeDocument/2006/relationships/tags" Target="../tags/tag2042.xml"/><Relationship Id="rId112" Type="http://schemas.openxmlformats.org/officeDocument/2006/relationships/tags" Target="../tags/tag2065.xml"/><Relationship Id="rId133" Type="http://schemas.openxmlformats.org/officeDocument/2006/relationships/tags" Target="../tags/tag2086.xml"/><Relationship Id="rId154" Type="http://schemas.openxmlformats.org/officeDocument/2006/relationships/tags" Target="../tags/tag2107.xml"/><Relationship Id="rId175" Type="http://schemas.openxmlformats.org/officeDocument/2006/relationships/tags" Target="../tags/tag2128.xml"/><Relationship Id="rId196" Type="http://schemas.openxmlformats.org/officeDocument/2006/relationships/tags" Target="../tags/tag2149.xml"/><Relationship Id="rId200" Type="http://schemas.openxmlformats.org/officeDocument/2006/relationships/tags" Target="../tags/tag215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174.xml"/><Relationship Id="rId18" Type="http://schemas.openxmlformats.org/officeDocument/2006/relationships/tags" Target="../tags/tag2179.xml"/><Relationship Id="rId26" Type="http://schemas.openxmlformats.org/officeDocument/2006/relationships/tags" Target="../tags/tag2187.xml"/><Relationship Id="rId39" Type="http://schemas.openxmlformats.org/officeDocument/2006/relationships/tags" Target="../tags/tag2200.xml"/><Relationship Id="rId21" Type="http://schemas.openxmlformats.org/officeDocument/2006/relationships/tags" Target="../tags/tag2182.xml"/><Relationship Id="rId34" Type="http://schemas.openxmlformats.org/officeDocument/2006/relationships/tags" Target="../tags/tag2195.xml"/><Relationship Id="rId42" Type="http://schemas.openxmlformats.org/officeDocument/2006/relationships/tags" Target="../tags/tag2203.xml"/><Relationship Id="rId47" Type="http://schemas.openxmlformats.org/officeDocument/2006/relationships/tags" Target="../tags/tag2208.xml"/><Relationship Id="rId50" Type="http://schemas.openxmlformats.org/officeDocument/2006/relationships/tags" Target="../tags/tag2211.xml"/><Relationship Id="rId55" Type="http://schemas.openxmlformats.org/officeDocument/2006/relationships/tags" Target="../tags/tag2216.xml"/><Relationship Id="rId63" Type="http://schemas.openxmlformats.org/officeDocument/2006/relationships/tags" Target="../tags/tag2224.xml"/><Relationship Id="rId68" Type="http://schemas.openxmlformats.org/officeDocument/2006/relationships/tags" Target="../tags/tag2229.xml"/><Relationship Id="rId76" Type="http://schemas.openxmlformats.org/officeDocument/2006/relationships/tags" Target="../tags/tag2237.xml"/><Relationship Id="rId84" Type="http://schemas.openxmlformats.org/officeDocument/2006/relationships/tags" Target="../tags/tag2245.xml"/><Relationship Id="rId89" Type="http://schemas.openxmlformats.org/officeDocument/2006/relationships/tags" Target="../tags/tag2250.xml"/><Relationship Id="rId7" Type="http://schemas.openxmlformats.org/officeDocument/2006/relationships/tags" Target="../tags/tag2168.xml"/><Relationship Id="rId71" Type="http://schemas.openxmlformats.org/officeDocument/2006/relationships/tags" Target="../tags/tag2232.xml"/><Relationship Id="rId92" Type="http://schemas.openxmlformats.org/officeDocument/2006/relationships/tags" Target="../tags/tag2253.xml"/><Relationship Id="rId2" Type="http://schemas.openxmlformats.org/officeDocument/2006/relationships/tags" Target="../tags/tag2163.xml"/><Relationship Id="rId16" Type="http://schemas.openxmlformats.org/officeDocument/2006/relationships/tags" Target="../tags/tag2177.xml"/><Relationship Id="rId29" Type="http://schemas.openxmlformats.org/officeDocument/2006/relationships/tags" Target="../tags/tag2190.xml"/><Relationship Id="rId11" Type="http://schemas.openxmlformats.org/officeDocument/2006/relationships/tags" Target="../tags/tag2172.xml"/><Relationship Id="rId24" Type="http://schemas.openxmlformats.org/officeDocument/2006/relationships/tags" Target="../tags/tag2185.xml"/><Relationship Id="rId32" Type="http://schemas.openxmlformats.org/officeDocument/2006/relationships/tags" Target="../tags/tag2193.xml"/><Relationship Id="rId37" Type="http://schemas.openxmlformats.org/officeDocument/2006/relationships/tags" Target="../tags/tag2198.xml"/><Relationship Id="rId40" Type="http://schemas.openxmlformats.org/officeDocument/2006/relationships/tags" Target="../tags/tag2201.xml"/><Relationship Id="rId45" Type="http://schemas.openxmlformats.org/officeDocument/2006/relationships/tags" Target="../tags/tag2206.xml"/><Relationship Id="rId53" Type="http://schemas.openxmlformats.org/officeDocument/2006/relationships/tags" Target="../tags/tag2214.xml"/><Relationship Id="rId58" Type="http://schemas.openxmlformats.org/officeDocument/2006/relationships/tags" Target="../tags/tag2219.xml"/><Relationship Id="rId66" Type="http://schemas.openxmlformats.org/officeDocument/2006/relationships/tags" Target="../tags/tag2227.xml"/><Relationship Id="rId74" Type="http://schemas.openxmlformats.org/officeDocument/2006/relationships/tags" Target="../tags/tag2235.xml"/><Relationship Id="rId79" Type="http://schemas.openxmlformats.org/officeDocument/2006/relationships/tags" Target="../tags/tag2240.xml"/><Relationship Id="rId87" Type="http://schemas.openxmlformats.org/officeDocument/2006/relationships/tags" Target="../tags/tag2248.xml"/><Relationship Id="rId5" Type="http://schemas.openxmlformats.org/officeDocument/2006/relationships/tags" Target="../tags/tag2166.xml"/><Relationship Id="rId61" Type="http://schemas.openxmlformats.org/officeDocument/2006/relationships/tags" Target="../tags/tag2222.xml"/><Relationship Id="rId82" Type="http://schemas.openxmlformats.org/officeDocument/2006/relationships/tags" Target="../tags/tag2243.xml"/><Relationship Id="rId90" Type="http://schemas.openxmlformats.org/officeDocument/2006/relationships/tags" Target="../tags/tag2251.xml"/><Relationship Id="rId95" Type="http://schemas.openxmlformats.org/officeDocument/2006/relationships/slideLayout" Target="../slideLayouts/slideLayout1.xml"/><Relationship Id="rId19" Type="http://schemas.openxmlformats.org/officeDocument/2006/relationships/tags" Target="../tags/tag2180.xml"/><Relationship Id="rId14" Type="http://schemas.openxmlformats.org/officeDocument/2006/relationships/tags" Target="../tags/tag2175.xml"/><Relationship Id="rId22" Type="http://schemas.openxmlformats.org/officeDocument/2006/relationships/tags" Target="../tags/tag2183.xml"/><Relationship Id="rId27" Type="http://schemas.openxmlformats.org/officeDocument/2006/relationships/tags" Target="../tags/tag2188.xml"/><Relationship Id="rId30" Type="http://schemas.openxmlformats.org/officeDocument/2006/relationships/tags" Target="../tags/tag2191.xml"/><Relationship Id="rId35" Type="http://schemas.openxmlformats.org/officeDocument/2006/relationships/tags" Target="../tags/tag2196.xml"/><Relationship Id="rId43" Type="http://schemas.openxmlformats.org/officeDocument/2006/relationships/tags" Target="../tags/tag2204.xml"/><Relationship Id="rId48" Type="http://schemas.openxmlformats.org/officeDocument/2006/relationships/tags" Target="../tags/tag2209.xml"/><Relationship Id="rId56" Type="http://schemas.openxmlformats.org/officeDocument/2006/relationships/tags" Target="../tags/tag2217.xml"/><Relationship Id="rId64" Type="http://schemas.openxmlformats.org/officeDocument/2006/relationships/tags" Target="../tags/tag2225.xml"/><Relationship Id="rId69" Type="http://schemas.openxmlformats.org/officeDocument/2006/relationships/tags" Target="../tags/tag2230.xml"/><Relationship Id="rId77" Type="http://schemas.openxmlformats.org/officeDocument/2006/relationships/tags" Target="../tags/tag2238.xml"/><Relationship Id="rId8" Type="http://schemas.openxmlformats.org/officeDocument/2006/relationships/tags" Target="../tags/tag2169.xml"/><Relationship Id="rId51" Type="http://schemas.openxmlformats.org/officeDocument/2006/relationships/tags" Target="../tags/tag2212.xml"/><Relationship Id="rId72" Type="http://schemas.openxmlformats.org/officeDocument/2006/relationships/tags" Target="../tags/tag2233.xml"/><Relationship Id="rId80" Type="http://schemas.openxmlformats.org/officeDocument/2006/relationships/tags" Target="../tags/tag2241.xml"/><Relationship Id="rId85" Type="http://schemas.openxmlformats.org/officeDocument/2006/relationships/tags" Target="../tags/tag2246.xml"/><Relationship Id="rId93" Type="http://schemas.openxmlformats.org/officeDocument/2006/relationships/tags" Target="../tags/tag2254.xml"/><Relationship Id="rId3" Type="http://schemas.openxmlformats.org/officeDocument/2006/relationships/tags" Target="../tags/tag2164.xml"/><Relationship Id="rId12" Type="http://schemas.openxmlformats.org/officeDocument/2006/relationships/tags" Target="../tags/tag2173.xml"/><Relationship Id="rId17" Type="http://schemas.openxmlformats.org/officeDocument/2006/relationships/tags" Target="../tags/tag2178.xml"/><Relationship Id="rId25" Type="http://schemas.openxmlformats.org/officeDocument/2006/relationships/tags" Target="../tags/tag2186.xml"/><Relationship Id="rId33" Type="http://schemas.openxmlformats.org/officeDocument/2006/relationships/tags" Target="../tags/tag2194.xml"/><Relationship Id="rId38" Type="http://schemas.openxmlformats.org/officeDocument/2006/relationships/tags" Target="../tags/tag2199.xml"/><Relationship Id="rId46" Type="http://schemas.openxmlformats.org/officeDocument/2006/relationships/tags" Target="../tags/tag2207.xml"/><Relationship Id="rId59" Type="http://schemas.openxmlformats.org/officeDocument/2006/relationships/tags" Target="../tags/tag2220.xml"/><Relationship Id="rId67" Type="http://schemas.openxmlformats.org/officeDocument/2006/relationships/tags" Target="../tags/tag2228.xml"/><Relationship Id="rId20" Type="http://schemas.openxmlformats.org/officeDocument/2006/relationships/tags" Target="../tags/tag2181.xml"/><Relationship Id="rId41" Type="http://schemas.openxmlformats.org/officeDocument/2006/relationships/tags" Target="../tags/tag2202.xml"/><Relationship Id="rId54" Type="http://schemas.openxmlformats.org/officeDocument/2006/relationships/tags" Target="../tags/tag2215.xml"/><Relationship Id="rId62" Type="http://schemas.openxmlformats.org/officeDocument/2006/relationships/tags" Target="../tags/tag2223.xml"/><Relationship Id="rId70" Type="http://schemas.openxmlformats.org/officeDocument/2006/relationships/tags" Target="../tags/tag2231.xml"/><Relationship Id="rId75" Type="http://schemas.openxmlformats.org/officeDocument/2006/relationships/tags" Target="../tags/tag2236.xml"/><Relationship Id="rId83" Type="http://schemas.openxmlformats.org/officeDocument/2006/relationships/tags" Target="../tags/tag2244.xml"/><Relationship Id="rId88" Type="http://schemas.openxmlformats.org/officeDocument/2006/relationships/tags" Target="../tags/tag2249.xml"/><Relationship Id="rId91" Type="http://schemas.openxmlformats.org/officeDocument/2006/relationships/tags" Target="../tags/tag2252.xml"/><Relationship Id="rId1" Type="http://schemas.openxmlformats.org/officeDocument/2006/relationships/tags" Target="../tags/tag2162.xml"/><Relationship Id="rId6" Type="http://schemas.openxmlformats.org/officeDocument/2006/relationships/tags" Target="../tags/tag2167.xml"/><Relationship Id="rId15" Type="http://schemas.openxmlformats.org/officeDocument/2006/relationships/tags" Target="../tags/tag2176.xml"/><Relationship Id="rId23" Type="http://schemas.openxmlformats.org/officeDocument/2006/relationships/tags" Target="../tags/tag2184.xml"/><Relationship Id="rId28" Type="http://schemas.openxmlformats.org/officeDocument/2006/relationships/tags" Target="../tags/tag2189.xml"/><Relationship Id="rId36" Type="http://schemas.openxmlformats.org/officeDocument/2006/relationships/tags" Target="../tags/tag2197.xml"/><Relationship Id="rId49" Type="http://schemas.openxmlformats.org/officeDocument/2006/relationships/tags" Target="../tags/tag2210.xml"/><Relationship Id="rId57" Type="http://schemas.openxmlformats.org/officeDocument/2006/relationships/tags" Target="../tags/tag2218.xml"/><Relationship Id="rId10" Type="http://schemas.openxmlformats.org/officeDocument/2006/relationships/tags" Target="../tags/tag2171.xml"/><Relationship Id="rId31" Type="http://schemas.openxmlformats.org/officeDocument/2006/relationships/tags" Target="../tags/tag2192.xml"/><Relationship Id="rId44" Type="http://schemas.openxmlformats.org/officeDocument/2006/relationships/tags" Target="../tags/tag2205.xml"/><Relationship Id="rId52" Type="http://schemas.openxmlformats.org/officeDocument/2006/relationships/tags" Target="../tags/tag2213.xml"/><Relationship Id="rId60" Type="http://schemas.openxmlformats.org/officeDocument/2006/relationships/tags" Target="../tags/tag2221.xml"/><Relationship Id="rId65" Type="http://schemas.openxmlformats.org/officeDocument/2006/relationships/tags" Target="../tags/tag2226.xml"/><Relationship Id="rId73" Type="http://schemas.openxmlformats.org/officeDocument/2006/relationships/tags" Target="../tags/tag2234.xml"/><Relationship Id="rId78" Type="http://schemas.openxmlformats.org/officeDocument/2006/relationships/tags" Target="../tags/tag2239.xml"/><Relationship Id="rId81" Type="http://schemas.openxmlformats.org/officeDocument/2006/relationships/tags" Target="../tags/tag2242.xml"/><Relationship Id="rId86" Type="http://schemas.openxmlformats.org/officeDocument/2006/relationships/tags" Target="../tags/tag2247.xml"/><Relationship Id="rId94" Type="http://schemas.openxmlformats.org/officeDocument/2006/relationships/tags" Target="../tags/tag2255.xml"/><Relationship Id="rId4" Type="http://schemas.openxmlformats.org/officeDocument/2006/relationships/tags" Target="../tags/tag2165.xml"/><Relationship Id="rId9" Type="http://schemas.openxmlformats.org/officeDocument/2006/relationships/tags" Target="../tags/tag2170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2281.xml"/><Relationship Id="rId117" Type="http://schemas.openxmlformats.org/officeDocument/2006/relationships/tags" Target="../tags/tag2372.xml"/><Relationship Id="rId21" Type="http://schemas.openxmlformats.org/officeDocument/2006/relationships/tags" Target="../tags/tag2276.xml"/><Relationship Id="rId42" Type="http://schemas.openxmlformats.org/officeDocument/2006/relationships/tags" Target="../tags/tag2297.xml"/><Relationship Id="rId47" Type="http://schemas.openxmlformats.org/officeDocument/2006/relationships/tags" Target="../tags/tag2302.xml"/><Relationship Id="rId63" Type="http://schemas.openxmlformats.org/officeDocument/2006/relationships/tags" Target="../tags/tag2318.xml"/><Relationship Id="rId68" Type="http://schemas.openxmlformats.org/officeDocument/2006/relationships/tags" Target="../tags/tag2323.xml"/><Relationship Id="rId84" Type="http://schemas.openxmlformats.org/officeDocument/2006/relationships/tags" Target="../tags/tag2339.xml"/><Relationship Id="rId89" Type="http://schemas.openxmlformats.org/officeDocument/2006/relationships/tags" Target="../tags/tag2344.xml"/><Relationship Id="rId112" Type="http://schemas.openxmlformats.org/officeDocument/2006/relationships/tags" Target="../tags/tag2367.xml"/><Relationship Id="rId16" Type="http://schemas.openxmlformats.org/officeDocument/2006/relationships/tags" Target="../tags/tag2271.xml"/><Relationship Id="rId107" Type="http://schemas.openxmlformats.org/officeDocument/2006/relationships/tags" Target="../tags/tag2362.xml"/><Relationship Id="rId11" Type="http://schemas.openxmlformats.org/officeDocument/2006/relationships/tags" Target="../tags/tag2266.xml"/><Relationship Id="rId32" Type="http://schemas.openxmlformats.org/officeDocument/2006/relationships/tags" Target="../tags/tag2287.xml"/><Relationship Id="rId37" Type="http://schemas.openxmlformats.org/officeDocument/2006/relationships/tags" Target="../tags/tag2292.xml"/><Relationship Id="rId53" Type="http://schemas.openxmlformats.org/officeDocument/2006/relationships/tags" Target="../tags/tag2308.xml"/><Relationship Id="rId58" Type="http://schemas.openxmlformats.org/officeDocument/2006/relationships/tags" Target="../tags/tag2313.xml"/><Relationship Id="rId74" Type="http://schemas.openxmlformats.org/officeDocument/2006/relationships/tags" Target="../tags/tag2329.xml"/><Relationship Id="rId79" Type="http://schemas.openxmlformats.org/officeDocument/2006/relationships/tags" Target="../tags/tag2334.xml"/><Relationship Id="rId102" Type="http://schemas.openxmlformats.org/officeDocument/2006/relationships/tags" Target="../tags/tag2357.xml"/><Relationship Id="rId5" Type="http://schemas.openxmlformats.org/officeDocument/2006/relationships/tags" Target="../tags/tag2260.xml"/><Relationship Id="rId61" Type="http://schemas.openxmlformats.org/officeDocument/2006/relationships/tags" Target="../tags/tag2316.xml"/><Relationship Id="rId82" Type="http://schemas.openxmlformats.org/officeDocument/2006/relationships/tags" Target="../tags/tag2337.xml"/><Relationship Id="rId90" Type="http://schemas.openxmlformats.org/officeDocument/2006/relationships/tags" Target="../tags/tag2345.xml"/><Relationship Id="rId95" Type="http://schemas.openxmlformats.org/officeDocument/2006/relationships/tags" Target="../tags/tag2350.xml"/><Relationship Id="rId19" Type="http://schemas.openxmlformats.org/officeDocument/2006/relationships/tags" Target="../tags/tag2274.xml"/><Relationship Id="rId14" Type="http://schemas.openxmlformats.org/officeDocument/2006/relationships/tags" Target="../tags/tag2269.xml"/><Relationship Id="rId22" Type="http://schemas.openxmlformats.org/officeDocument/2006/relationships/tags" Target="../tags/tag2277.xml"/><Relationship Id="rId27" Type="http://schemas.openxmlformats.org/officeDocument/2006/relationships/tags" Target="../tags/tag2282.xml"/><Relationship Id="rId30" Type="http://schemas.openxmlformats.org/officeDocument/2006/relationships/tags" Target="../tags/tag2285.xml"/><Relationship Id="rId35" Type="http://schemas.openxmlformats.org/officeDocument/2006/relationships/tags" Target="../tags/tag2290.xml"/><Relationship Id="rId43" Type="http://schemas.openxmlformats.org/officeDocument/2006/relationships/tags" Target="../tags/tag2298.xml"/><Relationship Id="rId48" Type="http://schemas.openxmlformats.org/officeDocument/2006/relationships/tags" Target="../tags/tag2303.xml"/><Relationship Id="rId56" Type="http://schemas.openxmlformats.org/officeDocument/2006/relationships/tags" Target="../tags/tag2311.xml"/><Relationship Id="rId64" Type="http://schemas.openxmlformats.org/officeDocument/2006/relationships/tags" Target="../tags/tag2319.xml"/><Relationship Id="rId69" Type="http://schemas.openxmlformats.org/officeDocument/2006/relationships/tags" Target="../tags/tag2324.xml"/><Relationship Id="rId77" Type="http://schemas.openxmlformats.org/officeDocument/2006/relationships/tags" Target="../tags/tag2332.xml"/><Relationship Id="rId100" Type="http://schemas.openxmlformats.org/officeDocument/2006/relationships/tags" Target="../tags/tag2355.xml"/><Relationship Id="rId105" Type="http://schemas.openxmlformats.org/officeDocument/2006/relationships/tags" Target="../tags/tag2360.xml"/><Relationship Id="rId113" Type="http://schemas.openxmlformats.org/officeDocument/2006/relationships/tags" Target="../tags/tag2368.xml"/><Relationship Id="rId118" Type="http://schemas.openxmlformats.org/officeDocument/2006/relationships/tags" Target="../tags/tag2373.xml"/><Relationship Id="rId8" Type="http://schemas.openxmlformats.org/officeDocument/2006/relationships/tags" Target="../tags/tag2263.xml"/><Relationship Id="rId51" Type="http://schemas.openxmlformats.org/officeDocument/2006/relationships/tags" Target="../tags/tag2306.xml"/><Relationship Id="rId72" Type="http://schemas.openxmlformats.org/officeDocument/2006/relationships/tags" Target="../tags/tag2327.xml"/><Relationship Id="rId80" Type="http://schemas.openxmlformats.org/officeDocument/2006/relationships/tags" Target="../tags/tag2335.xml"/><Relationship Id="rId85" Type="http://schemas.openxmlformats.org/officeDocument/2006/relationships/tags" Target="../tags/tag2340.xml"/><Relationship Id="rId93" Type="http://schemas.openxmlformats.org/officeDocument/2006/relationships/tags" Target="../tags/tag2348.xml"/><Relationship Id="rId98" Type="http://schemas.openxmlformats.org/officeDocument/2006/relationships/tags" Target="../tags/tag2353.xml"/><Relationship Id="rId121" Type="http://schemas.openxmlformats.org/officeDocument/2006/relationships/slideLayout" Target="../slideLayouts/slideLayout1.xml"/><Relationship Id="rId3" Type="http://schemas.openxmlformats.org/officeDocument/2006/relationships/tags" Target="../tags/tag2258.xml"/><Relationship Id="rId12" Type="http://schemas.openxmlformats.org/officeDocument/2006/relationships/tags" Target="../tags/tag2267.xml"/><Relationship Id="rId17" Type="http://schemas.openxmlformats.org/officeDocument/2006/relationships/tags" Target="../tags/tag2272.xml"/><Relationship Id="rId25" Type="http://schemas.openxmlformats.org/officeDocument/2006/relationships/tags" Target="../tags/tag2280.xml"/><Relationship Id="rId33" Type="http://schemas.openxmlformats.org/officeDocument/2006/relationships/tags" Target="../tags/tag2288.xml"/><Relationship Id="rId38" Type="http://schemas.openxmlformats.org/officeDocument/2006/relationships/tags" Target="../tags/tag2293.xml"/><Relationship Id="rId46" Type="http://schemas.openxmlformats.org/officeDocument/2006/relationships/tags" Target="../tags/tag2301.xml"/><Relationship Id="rId59" Type="http://schemas.openxmlformats.org/officeDocument/2006/relationships/tags" Target="../tags/tag2314.xml"/><Relationship Id="rId67" Type="http://schemas.openxmlformats.org/officeDocument/2006/relationships/tags" Target="../tags/tag2322.xml"/><Relationship Id="rId103" Type="http://schemas.openxmlformats.org/officeDocument/2006/relationships/tags" Target="../tags/tag2358.xml"/><Relationship Id="rId108" Type="http://schemas.openxmlformats.org/officeDocument/2006/relationships/tags" Target="../tags/tag2363.xml"/><Relationship Id="rId116" Type="http://schemas.openxmlformats.org/officeDocument/2006/relationships/tags" Target="../tags/tag2371.xml"/><Relationship Id="rId20" Type="http://schemas.openxmlformats.org/officeDocument/2006/relationships/tags" Target="../tags/tag2275.xml"/><Relationship Id="rId41" Type="http://schemas.openxmlformats.org/officeDocument/2006/relationships/tags" Target="../tags/tag2296.xml"/><Relationship Id="rId54" Type="http://schemas.openxmlformats.org/officeDocument/2006/relationships/tags" Target="../tags/tag2309.xml"/><Relationship Id="rId62" Type="http://schemas.openxmlformats.org/officeDocument/2006/relationships/tags" Target="../tags/tag2317.xml"/><Relationship Id="rId70" Type="http://schemas.openxmlformats.org/officeDocument/2006/relationships/tags" Target="../tags/tag2325.xml"/><Relationship Id="rId75" Type="http://schemas.openxmlformats.org/officeDocument/2006/relationships/tags" Target="../tags/tag2330.xml"/><Relationship Id="rId83" Type="http://schemas.openxmlformats.org/officeDocument/2006/relationships/tags" Target="../tags/tag2338.xml"/><Relationship Id="rId88" Type="http://schemas.openxmlformats.org/officeDocument/2006/relationships/tags" Target="../tags/tag2343.xml"/><Relationship Id="rId91" Type="http://schemas.openxmlformats.org/officeDocument/2006/relationships/tags" Target="../tags/tag2346.xml"/><Relationship Id="rId96" Type="http://schemas.openxmlformats.org/officeDocument/2006/relationships/tags" Target="../tags/tag2351.xml"/><Relationship Id="rId111" Type="http://schemas.openxmlformats.org/officeDocument/2006/relationships/tags" Target="../tags/tag2366.xml"/><Relationship Id="rId1" Type="http://schemas.openxmlformats.org/officeDocument/2006/relationships/tags" Target="../tags/tag2256.xml"/><Relationship Id="rId6" Type="http://schemas.openxmlformats.org/officeDocument/2006/relationships/tags" Target="../tags/tag2261.xml"/><Relationship Id="rId15" Type="http://schemas.openxmlformats.org/officeDocument/2006/relationships/tags" Target="../tags/tag2270.xml"/><Relationship Id="rId23" Type="http://schemas.openxmlformats.org/officeDocument/2006/relationships/tags" Target="../tags/tag2278.xml"/><Relationship Id="rId28" Type="http://schemas.openxmlformats.org/officeDocument/2006/relationships/tags" Target="../tags/tag2283.xml"/><Relationship Id="rId36" Type="http://schemas.openxmlformats.org/officeDocument/2006/relationships/tags" Target="../tags/tag2291.xml"/><Relationship Id="rId49" Type="http://schemas.openxmlformats.org/officeDocument/2006/relationships/tags" Target="../tags/tag2304.xml"/><Relationship Id="rId57" Type="http://schemas.openxmlformats.org/officeDocument/2006/relationships/tags" Target="../tags/tag2312.xml"/><Relationship Id="rId106" Type="http://schemas.openxmlformats.org/officeDocument/2006/relationships/tags" Target="../tags/tag2361.xml"/><Relationship Id="rId114" Type="http://schemas.openxmlformats.org/officeDocument/2006/relationships/tags" Target="../tags/tag2369.xml"/><Relationship Id="rId119" Type="http://schemas.openxmlformats.org/officeDocument/2006/relationships/tags" Target="../tags/tag2374.xml"/><Relationship Id="rId10" Type="http://schemas.openxmlformats.org/officeDocument/2006/relationships/tags" Target="../tags/tag2265.xml"/><Relationship Id="rId31" Type="http://schemas.openxmlformats.org/officeDocument/2006/relationships/tags" Target="../tags/tag2286.xml"/><Relationship Id="rId44" Type="http://schemas.openxmlformats.org/officeDocument/2006/relationships/tags" Target="../tags/tag2299.xml"/><Relationship Id="rId52" Type="http://schemas.openxmlformats.org/officeDocument/2006/relationships/tags" Target="../tags/tag2307.xml"/><Relationship Id="rId60" Type="http://schemas.openxmlformats.org/officeDocument/2006/relationships/tags" Target="../tags/tag2315.xml"/><Relationship Id="rId65" Type="http://schemas.openxmlformats.org/officeDocument/2006/relationships/tags" Target="../tags/tag2320.xml"/><Relationship Id="rId73" Type="http://schemas.openxmlformats.org/officeDocument/2006/relationships/tags" Target="../tags/tag2328.xml"/><Relationship Id="rId78" Type="http://schemas.openxmlformats.org/officeDocument/2006/relationships/tags" Target="../tags/tag2333.xml"/><Relationship Id="rId81" Type="http://schemas.openxmlformats.org/officeDocument/2006/relationships/tags" Target="../tags/tag2336.xml"/><Relationship Id="rId86" Type="http://schemas.openxmlformats.org/officeDocument/2006/relationships/tags" Target="../tags/tag2341.xml"/><Relationship Id="rId94" Type="http://schemas.openxmlformats.org/officeDocument/2006/relationships/tags" Target="../tags/tag2349.xml"/><Relationship Id="rId99" Type="http://schemas.openxmlformats.org/officeDocument/2006/relationships/tags" Target="../tags/tag2354.xml"/><Relationship Id="rId101" Type="http://schemas.openxmlformats.org/officeDocument/2006/relationships/tags" Target="../tags/tag2356.xml"/><Relationship Id="rId4" Type="http://schemas.openxmlformats.org/officeDocument/2006/relationships/tags" Target="../tags/tag2259.xml"/><Relationship Id="rId9" Type="http://schemas.openxmlformats.org/officeDocument/2006/relationships/tags" Target="../tags/tag2264.xml"/><Relationship Id="rId13" Type="http://schemas.openxmlformats.org/officeDocument/2006/relationships/tags" Target="../tags/tag2268.xml"/><Relationship Id="rId18" Type="http://schemas.openxmlformats.org/officeDocument/2006/relationships/tags" Target="../tags/tag2273.xml"/><Relationship Id="rId39" Type="http://schemas.openxmlformats.org/officeDocument/2006/relationships/tags" Target="../tags/tag2294.xml"/><Relationship Id="rId109" Type="http://schemas.openxmlformats.org/officeDocument/2006/relationships/tags" Target="../tags/tag2364.xml"/><Relationship Id="rId34" Type="http://schemas.openxmlformats.org/officeDocument/2006/relationships/tags" Target="../tags/tag2289.xml"/><Relationship Id="rId50" Type="http://schemas.openxmlformats.org/officeDocument/2006/relationships/tags" Target="../tags/tag2305.xml"/><Relationship Id="rId55" Type="http://schemas.openxmlformats.org/officeDocument/2006/relationships/tags" Target="../tags/tag2310.xml"/><Relationship Id="rId76" Type="http://schemas.openxmlformats.org/officeDocument/2006/relationships/tags" Target="../tags/tag2331.xml"/><Relationship Id="rId97" Type="http://schemas.openxmlformats.org/officeDocument/2006/relationships/tags" Target="../tags/tag2352.xml"/><Relationship Id="rId104" Type="http://schemas.openxmlformats.org/officeDocument/2006/relationships/tags" Target="../tags/tag2359.xml"/><Relationship Id="rId120" Type="http://schemas.openxmlformats.org/officeDocument/2006/relationships/tags" Target="../tags/tag2375.xml"/><Relationship Id="rId7" Type="http://schemas.openxmlformats.org/officeDocument/2006/relationships/tags" Target="../tags/tag2262.xml"/><Relationship Id="rId71" Type="http://schemas.openxmlformats.org/officeDocument/2006/relationships/tags" Target="../tags/tag2326.xml"/><Relationship Id="rId92" Type="http://schemas.openxmlformats.org/officeDocument/2006/relationships/tags" Target="../tags/tag2347.xml"/><Relationship Id="rId2" Type="http://schemas.openxmlformats.org/officeDocument/2006/relationships/tags" Target="../tags/tag2257.xml"/><Relationship Id="rId29" Type="http://schemas.openxmlformats.org/officeDocument/2006/relationships/tags" Target="../tags/tag2284.xml"/><Relationship Id="rId24" Type="http://schemas.openxmlformats.org/officeDocument/2006/relationships/tags" Target="../tags/tag2279.xml"/><Relationship Id="rId40" Type="http://schemas.openxmlformats.org/officeDocument/2006/relationships/tags" Target="../tags/tag2295.xml"/><Relationship Id="rId45" Type="http://schemas.openxmlformats.org/officeDocument/2006/relationships/tags" Target="../tags/tag2300.xml"/><Relationship Id="rId66" Type="http://schemas.openxmlformats.org/officeDocument/2006/relationships/tags" Target="../tags/tag2321.xml"/><Relationship Id="rId87" Type="http://schemas.openxmlformats.org/officeDocument/2006/relationships/tags" Target="../tags/tag2342.xml"/><Relationship Id="rId110" Type="http://schemas.openxmlformats.org/officeDocument/2006/relationships/tags" Target="../tags/tag2365.xml"/><Relationship Id="rId115" Type="http://schemas.openxmlformats.org/officeDocument/2006/relationships/tags" Target="../tags/tag2370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2401.xml"/><Relationship Id="rId21" Type="http://schemas.openxmlformats.org/officeDocument/2006/relationships/tags" Target="../tags/tag2396.xml"/><Relationship Id="rId42" Type="http://schemas.openxmlformats.org/officeDocument/2006/relationships/tags" Target="../tags/tag2417.xml"/><Relationship Id="rId47" Type="http://schemas.openxmlformats.org/officeDocument/2006/relationships/tags" Target="../tags/tag2422.xml"/><Relationship Id="rId63" Type="http://schemas.openxmlformats.org/officeDocument/2006/relationships/tags" Target="../tags/tag2438.xml"/><Relationship Id="rId68" Type="http://schemas.openxmlformats.org/officeDocument/2006/relationships/tags" Target="../tags/tag2443.xml"/><Relationship Id="rId84" Type="http://schemas.openxmlformats.org/officeDocument/2006/relationships/tags" Target="../tags/tag2459.xml"/><Relationship Id="rId89" Type="http://schemas.openxmlformats.org/officeDocument/2006/relationships/tags" Target="../tags/tag2464.xml"/><Relationship Id="rId7" Type="http://schemas.openxmlformats.org/officeDocument/2006/relationships/tags" Target="../tags/tag2382.xml"/><Relationship Id="rId71" Type="http://schemas.openxmlformats.org/officeDocument/2006/relationships/tags" Target="../tags/tag2446.xml"/><Relationship Id="rId92" Type="http://schemas.openxmlformats.org/officeDocument/2006/relationships/tags" Target="../tags/tag2467.xml"/><Relationship Id="rId2" Type="http://schemas.openxmlformats.org/officeDocument/2006/relationships/tags" Target="../tags/tag2377.xml"/><Relationship Id="rId16" Type="http://schemas.openxmlformats.org/officeDocument/2006/relationships/tags" Target="../tags/tag2391.xml"/><Relationship Id="rId29" Type="http://schemas.openxmlformats.org/officeDocument/2006/relationships/tags" Target="../tags/tag2404.xml"/><Relationship Id="rId107" Type="http://schemas.openxmlformats.org/officeDocument/2006/relationships/slideLayout" Target="../slideLayouts/slideLayout1.xml"/><Relationship Id="rId11" Type="http://schemas.openxmlformats.org/officeDocument/2006/relationships/tags" Target="../tags/tag2386.xml"/><Relationship Id="rId24" Type="http://schemas.openxmlformats.org/officeDocument/2006/relationships/tags" Target="../tags/tag2399.xml"/><Relationship Id="rId32" Type="http://schemas.openxmlformats.org/officeDocument/2006/relationships/tags" Target="../tags/tag2407.xml"/><Relationship Id="rId37" Type="http://schemas.openxmlformats.org/officeDocument/2006/relationships/tags" Target="../tags/tag2412.xml"/><Relationship Id="rId40" Type="http://schemas.openxmlformats.org/officeDocument/2006/relationships/tags" Target="../tags/tag2415.xml"/><Relationship Id="rId45" Type="http://schemas.openxmlformats.org/officeDocument/2006/relationships/tags" Target="../tags/tag2420.xml"/><Relationship Id="rId53" Type="http://schemas.openxmlformats.org/officeDocument/2006/relationships/tags" Target="../tags/tag2428.xml"/><Relationship Id="rId58" Type="http://schemas.openxmlformats.org/officeDocument/2006/relationships/tags" Target="../tags/tag2433.xml"/><Relationship Id="rId66" Type="http://schemas.openxmlformats.org/officeDocument/2006/relationships/tags" Target="../tags/tag2441.xml"/><Relationship Id="rId74" Type="http://schemas.openxmlformats.org/officeDocument/2006/relationships/tags" Target="../tags/tag2449.xml"/><Relationship Id="rId79" Type="http://schemas.openxmlformats.org/officeDocument/2006/relationships/tags" Target="../tags/tag2454.xml"/><Relationship Id="rId87" Type="http://schemas.openxmlformats.org/officeDocument/2006/relationships/tags" Target="../tags/tag2462.xml"/><Relationship Id="rId102" Type="http://schemas.openxmlformats.org/officeDocument/2006/relationships/tags" Target="../tags/tag2477.xml"/><Relationship Id="rId5" Type="http://schemas.openxmlformats.org/officeDocument/2006/relationships/tags" Target="../tags/tag2380.xml"/><Relationship Id="rId61" Type="http://schemas.openxmlformats.org/officeDocument/2006/relationships/tags" Target="../tags/tag2436.xml"/><Relationship Id="rId82" Type="http://schemas.openxmlformats.org/officeDocument/2006/relationships/tags" Target="../tags/tag2457.xml"/><Relationship Id="rId90" Type="http://schemas.openxmlformats.org/officeDocument/2006/relationships/tags" Target="../tags/tag2465.xml"/><Relationship Id="rId95" Type="http://schemas.openxmlformats.org/officeDocument/2006/relationships/tags" Target="../tags/tag2470.xml"/><Relationship Id="rId19" Type="http://schemas.openxmlformats.org/officeDocument/2006/relationships/tags" Target="../tags/tag2394.xml"/><Relationship Id="rId14" Type="http://schemas.openxmlformats.org/officeDocument/2006/relationships/tags" Target="../tags/tag2389.xml"/><Relationship Id="rId22" Type="http://schemas.openxmlformats.org/officeDocument/2006/relationships/tags" Target="../tags/tag2397.xml"/><Relationship Id="rId27" Type="http://schemas.openxmlformats.org/officeDocument/2006/relationships/tags" Target="../tags/tag2402.xml"/><Relationship Id="rId30" Type="http://schemas.openxmlformats.org/officeDocument/2006/relationships/tags" Target="../tags/tag2405.xml"/><Relationship Id="rId35" Type="http://schemas.openxmlformats.org/officeDocument/2006/relationships/tags" Target="../tags/tag2410.xml"/><Relationship Id="rId43" Type="http://schemas.openxmlformats.org/officeDocument/2006/relationships/tags" Target="../tags/tag2418.xml"/><Relationship Id="rId48" Type="http://schemas.openxmlformats.org/officeDocument/2006/relationships/tags" Target="../tags/tag2423.xml"/><Relationship Id="rId56" Type="http://schemas.openxmlformats.org/officeDocument/2006/relationships/tags" Target="../tags/tag2431.xml"/><Relationship Id="rId64" Type="http://schemas.openxmlformats.org/officeDocument/2006/relationships/tags" Target="../tags/tag2439.xml"/><Relationship Id="rId69" Type="http://schemas.openxmlformats.org/officeDocument/2006/relationships/tags" Target="../tags/tag2444.xml"/><Relationship Id="rId77" Type="http://schemas.openxmlformats.org/officeDocument/2006/relationships/tags" Target="../tags/tag2452.xml"/><Relationship Id="rId100" Type="http://schemas.openxmlformats.org/officeDocument/2006/relationships/tags" Target="../tags/tag2475.xml"/><Relationship Id="rId105" Type="http://schemas.openxmlformats.org/officeDocument/2006/relationships/tags" Target="../tags/tag2480.xml"/><Relationship Id="rId8" Type="http://schemas.openxmlformats.org/officeDocument/2006/relationships/tags" Target="../tags/tag2383.xml"/><Relationship Id="rId51" Type="http://schemas.openxmlformats.org/officeDocument/2006/relationships/tags" Target="../tags/tag2426.xml"/><Relationship Id="rId72" Type="http://schemas.openxmlformats.org/officeDocument/2006/relationships/tags" Target="../tags/tag2447.xml"/><Relationship Id="rId80" Type="http://schemas.openxmlformats.org/officeDocument/2006/relationships/tags" Target="../tags/tag2455.xml"/><Relationship Id="rId85" Type="http://schemas.openxmlformats.org/officeDocument/2006/relationships/tags" Target="../tags/tag2460.xml"/><Relationship Id="rId93" Type="http://schemas.openxmlformats.org/officeDocument/2006/relationships/tags" Target="../tags/tag2468.xml"/><Relationship Id="rId98" Type="http://schemas.openxmlformats.org/officeDocument/2006/relationships/tags" Target="../tags/tag2473.xml"/><Relationship Id="rId3" Type="http://schemas.openxmlformats.org/officeDocument/2006/relationships/tags" Target="../tags/tag2378.xml"/><Relationship Id="rId12" Type="http://schemas.openxmlformats.org/officeDocument/2006/relationships/tags" Target="../tags/tag2387.xml"/><Relationship Id="rId17" Type="http://schemas.openxmlformats.org/officeDocument/2006/relationships/tags" Target="../tags/tag2392.xml"/><Relationship Id="rId25" Type="http://schemas.openxmlformats.org/officeDocument/2006/relationships/tags" Target="../tags/tag2400.xml"/><Relationship Id="rId33" Type="http://schemas.openxmlformats.org/officeDocument/2006/relationships/tags" Target="../tags/tag2408.xml"/><Relationship Id="rId38" Type="http://schemas.openxmlformats.org/officeDocument/2006/relationships/tags" Target="../tags/tag2413.xml"/><Relationship Id="rId46" Type="http://schemas.openxmlformats.org/officeDocument/2006/relationships/tags" Target="../tags/tag2421.xml"/><Relationship Id="rId59" Type="http://schemas.openxmlformats.org/officeDocument/2006/relationships/tags" Target="../tags/tag2434.xml"/><Relationship Id="rId67" Type="http://schemas.openxmlformats.org/officeDocument/2006/relationships/tags" Target="../tags/tag2442.xml"/><Relationship Id="rId103" Type="http://schemas.openxmlformats.org/officeDocument/2006/relationships/tags" Target="../tags/tag2478.xml"/><Relationship Id="rId20" Type="http://schemas.openxmlformats.org/officeDocument/2006/relationships/tags" Target="../tags/tag2395.xml"/><Relationship Id="rId41" Type="http://schemas.openxmlformats.org/officeDocument/2006/relationships/tags" Target="../tags/tag2416.xml"/><Relationship Id="rId54" Type="http://schemas.openxmlformats.org/officeDocument/2006/relationships/tags" Target="../tags/tag2429.xml"/><Relationship Id="rId62" Type="http://schemas.openxmlformats.org/officeDocument/2006/relationships/tags" Target="../tags/tag2437.xml"/><Relationship Id="rId70" Type="http://schemas.openxmlformats.org/officeDocument/2006/relationships/tags" Target="../tags/tag2445.xml"/><Relationship Id="rId75" Type="http://schemas.openxmlformats.org/officeDocument/2006/relationships/tags" Target="../tags/tag2450.xml"/><Relationship Id="rId83" Type="http://schemas.openxmlformats.org/officeDocument/2006/relationships/tags" Target="../tags/tag2458.xml"/><Relationship Id="rId88" Type="http://schemas.openxmlformats.org/officeDocument/2006/relationships/tags" Target="../tags/tag2463.xml"/><Relationship Id="rId91" Type="http://schemas.openxmlformats.org/officeDocument/2006/relationships/tags" Target="../tags/tag2466.xml"/><Relationship Id="rId96" Type="http://schemas.openxmlformats.org/officeDocument/2006/relationships/tags" Target="../tags/tag2471.xml"/><Relationship Id="rId1" Type="http://schemas.openxmlformats.org/officeDocument/2006/relationships/tags" Target="../tags/tag2376.xml"/><Relationship Id="rId6" Type="http://schemas.openxmlformats.org/officeDocument/2006/relationships/tags" Target="../tags/tag2381.xml"/><Relationship Id="rId15" Type="http://schemas.openxmlformats.org/officeDocument/2006/relationships/tags" Target="../tags/tag2390.xml"/><Relationship Id="rId23" Type="http://schemas.openxmlformats.org/officeDocument/2006/relationships/tags" Target="../tags/tag2398.xml"/><Relationship Id="rId28" Type="http://schemas.openxmlformats.org/officeDocument/2006/relationships/tags" Target="../tags/tag2403.xml"/><Relationship Id="rId36" Type="http://schemas.openxmlformats.org/officeDocument/2006/relationships/tags" Target="../tags/tag2411.xml"/><Relationship Id="rId49" Type="http://schemas.openxmlformats.org/officeDocument/2006/relationships/tags" Target="../tags/tag2424.xml"/><Relationship Id="rId57" Type="http://schemas.openxmlformats.org/officeDocument/2006/relationships/tags" Target="../tags/tag2432.xml"/><Relationship Id="rId106" Type="http://schemas.openxmlformats.org/officeDocument/2006/relationships/tags" Target="../tags/tag2481.xml"/><Relationship Id="rId10" Type="http://schemas.openxmlformats.org/officeDocument/2006/relationships/tags" Target="../tags/tag2385.xml"/><Relationship Id="rId31" Type="http://schemas.openxmlformats.org/officeDocument/2006/relationships/tags" Target="../tags/tag2406.xml"/><Relationship Id="rId44" Type="http://schemas.openxmlformats.org/officeDocument/2006/relationships/tags" Target="../tags/tag2419.xml"/><Relationship Id="rId52" Type="http://schemas.openxmlformats.org/officeDocument/2006/relationships/tags" Target="../tags/tag2427.xml"/><Relationship Id="rId60" Type="http://schemas.openxmlformats.org/officeDocument/2006/relationships/tags" Target="../tags/tag2435.xml"/><Relationship Id="rId65" Type="http://schemas.openxmlformats.org/officeDocument/2006/relationships/tags" Target="../tags/tag2440.xml"/><Relationship Id="rId73" Type="http://schemas.openxmlformats.org/officeDocument/2006/relationships/tags" Target="../tags/tag2448.xml"/><Relationship Id="rId78" Type="http://schemas.openxmlformats.org/officeDocument/2006/relationships/tags" Target="../tags/tag2453.xml"/><Relationship Id="rId81" Type="http://schemas.openxmlformats.org/officeDocument/2006/relationships/tags" Target="../tags/tag2456.xml"/><Relationship Id="rId86" Type="http://schemas.openxmlformats.org/officeDocument/2006/relationships/tags" Target="../tags/tag2461.xml"/><Relationship Id="rId94" Type="http://schemas.openxmlformats.org/officeDocument/2006/relationships/tags" Target="../tags/tag2469.xml"/><Relationship Id="rId99" Type="http://schemas.openxmlformats.org/officeDocument/2006/relationships/tags" Target="../tags/tag2474.xml"/><Relationship Id="rId101" Type="http://schemas.openxmlformats.org/officeDocument/2006/relationships/tags" Target="../tags/tag2476.xml"/><Relationship Id="rId4" Type="http://schemas.openxmlformats.org/officeDocument/2006/relationships/tags" Target="../tags/tag2379.xml"/><Relationship Id="rId9" Type="http://schemas.openxmlformats.org/officeDocument/2006/relationships/tags" Target="../tags/tag2384.xml"/><Relationship Id="rId13" Type="http://schemas.openxmlformats.org/officeDocument/2006/relationships/tags" Target="../tags/tag2388.xml"/><Relationship Id="rId18" Type="http://schemas.openxmlformats.org/officeDocument/2006/relationships/tags" Target="../tags/tag2393.xml"/><Relationship Id="rId39" Type="http://schemas.openxmlformats.org/officeDocument/2006/relationships/tags" Target="../tags/tag2414.xml"/><Relationship Id="rId34" Type="http://schemas.openxmlformats.org/officeDocument/2006/relationships/tags" Target="../tags/tag2409.xml"/><Relationship Id="rId50" Type="http://schemas.openxmlformats.org/officeDocument/2006/relationships/tags" Target="../tags/tag2425.xml"/><Relationship Id="rId55" Type="http://schemas.openxmlformats.org/officeDocument/2006/relationships/tags" Target="../tags/tag2430.xml"/><Relationship Id="rId76" Type="http://schemas.openxmlformats.org/officeDocument/2006/relationships/tags" Target="../tags/tag2451.xml"/><Relationship Id="rId97" Type="http://schemas.openxmlformats.org/officeDocument/2006/relationships/tags" Target="../tags/tag2472.xml"/><Relationship Id="rId104" Type="http://schemas.openxmlformats.org/officeDocument/2006/relationships/tags" Target="../tags/tag2479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136.xml"/><Relationship Id="rId117" Type="http://schemas.openxmlformats.org/officeDocument/2006/relationships/tags" Target="../tags/tag227.xml"/><Relationship Id="rId21" Type="http://schemas.openxmlformats.org/officeDocument/2006/relationships/tags" Target="../tags/tag131.xml"/><Relationship Id="rId42" Type="http://schemas.openxmlformats.org/officeDocument/2006/relationships/tags" Target="../tags/tag152.xml"/><Relationship Id="rId47" Type="http://schemas.openxmlformats.org/officeDocument/2006/relationships/tags" Target="../tags/tag157.xml"/><Relationship Id="rId63" Type="http://schemas.openxmlformats.org/officeDocument/2006/relationships/tags" Target="../tags/tag173.xml"/><Relationship Id="rId68" Type="http://schemas.openxmlformats.org/officeDocument/2006/relationships/tags" Target="../tags/tag178.xml"/><Relationship Id="rId84" Type="http://schemas.openxmlformats.org/officeDocument/2006/relationships/tags" Target="../tags/tag194.xml"/><Relationship Id="rId89" Type="http://schemas.openxmlformats.org/officeDocument/2006/relationships/tags" Target="../tags/tag199.xml"/><Relationship Id="rId112" Type="http://schemas.openxmlformats.org/officeDocument/2006/relationships/tags" Target="../tags/tag222.xml"/><Relationship Id="rId133" Type="http://schemas.openxmlformats.org/officeDocument/2006/relationships/tags" Target="../tags/tag243.xml"/><Relationship Id="rId138" Type="http://schemas.openxmlformats.org/officeDocument/2006/relationships/tags" Target="../tags/tag248.xml"/><Relationship Id="rId154" Type="http://schemas.openxmlformats.org/officeDocument/2006/relationships/tags" Target="../tags/tag264.xml"/><Relationship Id="rId159" Type="http://schemas.openxmlformats.org/officeDocument/2006/relationships/tags" Target="../tags/tag269.xml"/><Relationship Id="rId16" Type="http://schemas.openxmlformats.org/officeDocument/2006/relationships/tags" Target="../tags/tag126.xml"/><Relationship Id="rId107" Type="http://schemas.openxmlformats.org/officeDocument/2006/relationships/tags" Target="../tags/tag217.xml"/><Relationship Id="rId11" Type="http://schemas.openxmlformats.org/officeDocument/2006/relationships/tags" Target="../tags/tag121.xml"/><Relationship Id="rId32" Type="http://schemas.openxmlformats.org/officeDocument/2006/relationships/tags" Target="../tags/tag142.xml"/><Relationship Id="rId37" Type="http://schemas.openxmlformats.org/officeDocument/2006/relationships/tags" Target="../tags/tag147.xml"/><Relationship Id="rId53" Type="http://schemas.openxmlformats.org/officeDocument/2006/relationships/tags" Target="../tags/tag163.xml"/><Relationship Id="rId58" Type="http://schemas.openxmlformats.org/officeDocument/2006/relationships/tags" Target="../tags/tag168.xml"/><Relationship Id="rId74" Type="http://schemas.openxmlformats.org/officeDocument/2006/relationships/tags" Target="../tags/tag184.xml"/><Relationship Id="rId79" Type="http://schemas.openxmlformats.org/officeDocument/2006/relationships/tags" Target="../tags/tag189.xml"/><Relationship Id="rId102" Type="http://schemas.openxmlformats.org/officeDocument/2006/relationships/tags" Target="../tags/tag212.xml"/><Relationship Id="rId123" Type="http://schemas.openxmlformats.org/officeDocument/2006/relationships/tags" Target="../tags/tag233.xml"/><Relationship Id="rId128" Type="http://schemas.openxmlformats.org/officeDocument/2006/relationships/tags" Target="../tags/tag238.xml"/><Relationship Id="rId144" Type="http://schemas.openxmlformats.org/officeDocument/2006/relationships/tags" Target="../tags/tag254.xml"/><Relationship Id="rId149" Type="http://schemas.openxmlformats.org/officeDocument/2006/relationships/tags" Target="../tags/tag259.xml"/><Relationship Id="rId5" Type="http://schemas.openxmlformats.org/officeDocument/2006/relationships/tags" Target="../tags/tag115.xml"/><Relationship Id="rId90" Type="http://schemas.openxmlformats.org/officeDocument/2006/relationships/tags" Target="../tags/tag200.xml"/><Relationship Id="rId95" Type="http://schemas.openxmlformats.org/officeDocument/2006/relationships/tags" Target="../tags/tag205.xml"/><Relationship Id="rId160" Type="http://schemas.openxmlformats.org/officeDocument/2006/relationships/tags" Target="../tags/tag270.xml"/><Relationship Id="rId165" Type="http://schemas.openxmlformats.org/officeDocument/2006/relationships/tags" Target="../tags/tag275.xml"/><Relationship Id="rId22" Type="http://schemas.openxmlformats.org/officeDocument/2006/relationships/tags" Target="../tags/tag132.xml"/><Relationship Id="rId27" Type="http://schemas.openxmlformats.org/officeDocument/2006/relationships/tags" Target="../tags/tag137.xml"/><Relationship Id="rId43" Type="http://schemas.openxmlformats.org/officeDocument/2006/relationships/tags" Target="../tags/tag153.xml"/><Relationship Id="rId48" Type="http://schemas.openxmlformats.org/officeDocument/2006/relationships/tags" Target="../tags/tag158.xml"/><Relationship Id="rId64" Type="http://schemas.openxmlformats.org/officeDocument/2006/relationships/tags" Target="../tags/tag174.xml"/><Relationship Id="rId69" Type="http://schemas.openxmlformats.org/officeDocument/2006/relationships/tags" Target="../tags/tag179.xml"/><Relationship Id="rId113" Type="http://schemas.openxmlformats.org/officeDocument/2006/relationships/tags" Target="../tags/tag223.xml"/><Relationship Id="rId118" Type="http://schemas.openxmlformats.org/officeDocument/2006/relationships/tags" Target="../tags/tag228.xml"/><Relationship Id="rId134" Type="http://schemas.openxmlformats.org/officeDocument/2006/relationships/tags" Target="../tags/tag244.xml"/><Relationship Id="rId139" Type="http://schemas.openxmlformats.org/officeDocument/2006/relationships/tags" Target="../tags/tag249.xml"/><Relationship Id="rId80" Type="http://schemas.openxmlformats.org/officeDocument/2006/relationships/tags" Target="../tags/tag190.xml"/><Relationship Id="rId85" Type="http://schemas.openxmlformats.org/officeDocument/2006/relationships/tags" Target="../tags/tag195.xml"/><Relationship Id="rId150" Type="http://schemas.openxmlformats.org/officeDocument/2006/relationships/tags" Target="../tags/tag260.xml"/><Relationship Id="rId155" Type="http://schemas.openxmlformats.org/officeDocument/2006/relationships/tags" Target="../tags/tag265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33" Type="http://schemas.openxmlformats.org/officeDocument/2006/relationships/tags" Target="../tags/tag143.xml"/><Relationship Id="rId38" Type="http://schemas.openxmlformats.org/officeDocument/2006/relationships/tags" Target="../tags/tag148.xml"/><Relationship Id="rId59" Type="http://schemas.openxmlformats.org/officeDocument/2006/relationships/tags" Target="../tags/tag169.xml"/><Relationship Id="rId103" Type="http://schemas.openxmlformats.org/officeDocument/2006/relationships/tags" Target="../tags/tag213.xml"/><Relationship Id="rId108" Type="http://schemas.openxmlformats.org/officeDocument/2006/relationships/tags" Target="../tags/tag218.xml"/><Relationship Id="rId124" Type="http://schemas.openxmlformats.org/officeDocument/2006/relationships/tags" Target="../tags/tag234.xml"/><Relationship Id="rId129" Type="http://schemas.openxmlformats.org/officeDocument/2006/relationships/tags" Target="../tags/tag239.xml"/><Relationship Id="rId54" Type="http://schemas.openxmlformats.org/officeDocument/2006/relationships/tags" Target="../tags/tag164.xml"/><Relationship Id="rId70" Type="http://schemas.openxmlformats.org/officeDocument/2006/relationships/tags" Target="../tags/tag180.xml"/><Relationship Id="rId75" Type="http://schemas.openxmlformats.org/officeDocument/2006/relationships/tags" Target="../tags/tag185.xml"/><Relationship Id="rId91" Type="http://schemas.openxmlformats.org/officeDocument/2006/relationships/tags" Target="../tags/tag201.xml"/><Relationship Id="rId96" Type="http://schemas.openxmlformats.org/officeDocument/2006/relationships/tags" Target="../tags/tag206.xml"/><Relationship Id="rId140" Type="http://schemas.openxmlformats.org/officeDocument/2006/relationships/tags" Target="../tags/tag250.xml"/><Relationship Id="rId145" Type="http://schemas.openxmlformats.org/officeDocument/2006/relationships/tags" Target="../tags/tag255.xml"/><Relationship Id="rId161" Type="http://schemas.openxmlformats.org/officeDocument/2006/relationships/tags" Target="../tags/tag271.xml"/><Relationship Id="rId166" Type="http://schemas.openxmlformats.org/officeDocument/2006/relationships/slideLayout" Target="../slideLayouts/slideLayout1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5" Type="http://schemas.openxmlformats.org/officeDocument/2006/relationships/tags" Target="../tags/tag125.xml"/><Relationship Id="rId23" Type="http://schemas.openxmlformats.org/officeDocument/2006/relationships/tags" Target="../tags/tag133.xml"/><Relationship Id="rId28" Type="http://schemas.openxmlformats.org/officeDocument/2006/relationships/tags" Target="../tags/tag138.xml"/><Relationship Id="rId36" Type="http://schemas.openxmlformats.org/officeDocument/2006/relationships/tags" Target="../tags/tag146.xml"/><Relationship Id="rId49" Type="http://schemas.openxmlformats.org/officeDocument/2006/relationships/tags" Target="../tags/tag159.xml"/><Relationship Id="rId57" Type="http://schemas.openxmlformats.org/officeDocument/2006/relationships/tags" Target="../tags/tag167.xml"/><Relationship Id="rId106" Type="http://schemas.openxmlformats.org/officeDocument/2006/relationships/tags" Target="../tags/tag216.xml"/><Relationship Id="rId114" Type="http://schemas.openxmlformats.org/officeDocument/2006/relationships/tags" Target="../tags/tag224.xml"/><Relationship Id="rId119" Type="http://schemas.openxmlformats.org/officeDocument/2006/relationships/tags" Target="../tags/tag229.xml"/><Relationship Id="rId127" Type="http://schemas.openxmlformats.org/officeDocument/2006/relationships/tags" Target="../tags/tag237.xml"/><Relationship Id="rId10" Type="http://schemas.openxmlformats.org/officeDocument/2006/relationships/tags" Target="../tags/tag120.xml"/><Relationship Id="rId31" Type="http://schemas.openxmlformats.org/officeDocument/2006/relationships/tags" Target="../tags/tag141.xml"/><Relationship Id="rId44" Type="http://schemas.openxmlformats.org/officeDocument/2006/relationships/tags" Target="../tags/tag154.xml"/><Relationship Id="rId52" Type="http://schemas.openxmlformats.org/officeDocument/2006/relationships/tags" Target="../tags/tag162.xml"/><Relationship Id="rId60" Type="http://schemas.openxmlformats.org/officeDocument/2006/relationships/tags" Target="../tags/tag170.xml"/><Relationship Id="rId65" Type="http://schemas.openxmlformats.org/officeDocument/2006/relationships/tags" Target="../tags/tag175.xml"/><Relationship Id="rId73" Type="http://schemas.openxmlformats.org/officeDocument/2006/relationships/tags" Target="../tags/tag183.xml"/><Relationship Id="rId78" Type="http://schemas.openxmlformats.org/officeDocument/2006/relationships/tags" Target="../tags/tag188.xml"/><Relationship Id="rId81" Type="http://schemas.openxmlformats.org/officeDocument/2006/relationships/tags" Target="../tags/tag191.xml"/><Relationship Id="rId86" Type="http://schemas.openxmlformats.org/officeDocument/2006/relationships/tags" Target="../tags/tag196.xml"/><Relationship Id="rId94" Type="http://schemas.openxmlformats.org/officeDocument/2006/relationships/tags" Target="../tags/tag204.xml"/><Relationship Id="rId99" Type="http://schemas.openxmlformats.org/officeDocument/2006/relationships/tags" Target="../tags/tag209.xml"/><Relationship Id="rId101" Type="http://schemas.openxmlformats.org/officeDocument/2006/relationships/tags" Target="../tags/tag211.xml"/><Relationship Id="rId122" Type="http://schemas.openxmlformats.org/officeDocument/2006/relationships/tags" Target="../tags/tag232.xml"/><Relationship Id="rId130" Type="http://schemas.openxmlformats.org/officeDocument/2006/relationships/tags" Target="../tags/tag240.xml"/><Relationship Id="rId135" Type="http://schemas.openxmlformats.org/officeDocument/2006/relationships/tags" Target="../tags/tag245.xml"/><Relationship Id="rId143" Type="http://schemas.openxmlformats.org/officeDocument/2006/relationships/tags" Target="../tags/tag253.xml"/><Relationship Id="rId148" Type="http://schemas.openxmlformats.org/officeDocument/2006/relationships/tags" Target="../tags/tag258.xml"/><Relationship Id="rId151" Type="http://schemas.openxmlformats.org/officeDocument/2006/relationships/tags" Target="../tags/tag261.xml"/><Relationship Id="rId156" Type="http://schemas.openxmlformats.org/officeDocument/2006/relationships/tags" Target="../tags/tag266.xml"/><Relationship Id="rId164" Type="http://schemas.openxmlformats.org/officeDocument/2006/relationships/tags" Target="../tags/tag274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39" Type="http://schemas.openxmlformats.org/officeDocument/2006/relationships/tags" Target="../tags/tag149.xml"/><Relationship Id="rId109" Type="http://schemas.openxmlformats.org/officeDocument/2006/relationships/tags" Target="../tags/tag219.xml"/><Relationship Id="rId34" Type="http://schemas.openxmlformats.org/officeDocument/2006/relationships/tags" Target="../tags/tag144.xml"/><Relationship Id="rId50" Type="http://schemas.openxmlformats.org/officeDocument/2006/relationships/tags" Target="../tags/tag160.xml"/><Relationship Id="rId55" Type="http://schemas.openxmlformats.org/officeDocument/2006/relationships/tags" Target="../tags/tag165.xml"/><Relationship Id="rId76" Type="http://schemas.openxmlformats.org/officeDocument/2006/relationships/tags" Target="../tags/tag186.xml"/><Relationship Id="rId97" Type="http://schemas.openxmlformats.org/officeDocument/2006/relationships/tags" Target="../tags/tag207.xml"/><Relationship Id="rId104" Type="http://schemas.openxmlformats.org/officeDocument/2006/relationships/tags" Target="../tags/tag214.xml"/><Relationship Id="rId120" Type="http://schemas.openxmlformats.org/officeDocument/2006/relationships/tags" Target="../tags/tag230.xml"/><Relationship Id="rId125" Type="http://schemas.openxmlformats.org/officeDocument/2006/relationships/tags" Target="../tags/tag235.xml"/><Relationship Id="rId141" Type="http://schemas.openxmlformats.org/officeDocument/2006/relationships/tags" Target="../tags/tag251.xml"/><Relationship Id="rId146" Type="http://schemas.openxmlformats.org/officeDocument/2006/relationships/tags" Target="../tags/tag256.xml"/><Relationship Id="rId7" Type="http://schemas.openxmlformats.org/officeDocument/2006/relationships/tags" Target="../tags/tag117.xml"/><Relationship Id="rId71" Type="http://schemas.openxmlformats.org/officeDocument/2006/relationships/tags" Target="../tags/tag181.xml"/><Relationship Id="rId92" Type="http://schemas.openxmlformats.org/officeDocument/2006/relationships/tags" Target="../tags/tag202.xml"/><Relationship Id="rId162" Type="http://schemas.openxmlformats.org/officeDocument/2006/relationships/tags" Target="../tags/tag272.xml"/><Relationship Id="rId2" Type="http://schemas.openxmlformats.org/officeDocument/2006/relationships/tags" Target="../tags/tag112.xml"/><Relationship Id="rId29" Type="http://schemas.openxmlformats.org/officeDocument/2006/relationships/tags" Target="../tags/tag139.xml"/><Relationship Id="rId24" Type="http://schemas.openxmlformats.org/officeDocument/2006/relationships/tags" Target="../tags/tag134.xml"/><Relationship Id="rId40" Type="http://schemas.openxmlformats.org/officeDocument/2006/relationships/tags" Target="../tags/tag150.xml"/><Relationship Id="rId45" Type="http://schemas.openxmlformats.org/officeDocument/2006/relationships/tags" Target="../tags/tag155.xml"/><Relationship Id="rId66" Type="http://schemas.openxmlformats.org/officeDocument/2006/relationships/tags" Target="../tags/tag176.xml"/><Relationship Id="rId87" Type="http://schemas.openxmlformats.org/officeDocument/2006/relationships/tags" Target="../tags/tag197.xml"/><Relationship Id="rId110" Type="http://schemas.openxmlformats.org/officeDocument/2006/relationships/tags" Target="../tags/tag220.xml"/><Relationship Id="rId115" Type="http://schemas.openxmlformats.org/officeDocument/2006/relationships/tags" Target="../tags/tag225.xml"/><Relationship Id="rId131" Type="http://schemas.openxmlformats.org/officeDocument/2006/relationships/tags" Target="../tags/tag241.xml"/><Relationship Id="rId136" Type="http://schemas.openxmlformats.org/officeDocument/2006/relationships/tags" Target="../tags/tag246.xml"/><Relationship Id="rId157" Type="http://schemas.openxmlformats.org/officeDocument/2006/relationships/tags" Target="../tags/tag267.xml"/><Relationship Id="rId61" Type="http://schemas.openxmlformats.org/officeDocument/2006/relationships/tags" Target="../tags/tag171.xml"/><Relationship Id="rId82" Type="http://schemas.openxmlformats.org/officeDocument/2006/relationships/tags" Target="../tags/tag192.xml"/><Relationship Id="rId152" Type="http://schemas.openxmlformats.org/officeDocument/2006/relationships/tags" Target="../tags/tag262.xml"/><Relationship Id="rId19" Type="http://schemas.openxmlformats.org/officeDocument/2006/relationships/tags" Target="../tags/tag129.xml"/><Relationship Id="rId14" Type="http://schemas.openxmlformats.org/officeDocument/2006/relationships/tags" Target="../tags/tag124.xml"/><Relationship Id="rId30" Type="http://schemas.openxmlformats.org/officeDocument/2006/relationships/tags" Target="../tags/tag140.xml"/><Relationship Id="rId35" Type="http://schemas.openxmlformats.org/officeDocument/2006/relationships/tags" Target="../tags/tag145.xml"/><Relationship Id="rId56" Type="http://schemas.openxmlformats.org/officeDocument/2006/relationships/tags" Target="../tags/tag166.xml"/><Relationship Id="rId77" Type="http://schemas.openxmlformats.org/officeDocument/2006/relationships/tags" Target="../tags/tag187.xml"/><Relationship Id="rId100" Type="http://schemas.openxmlformats.org/officeDocument/2006/relationships/tags" Target="../tags/tag210.xml"/><Relationship Id="rId105" Type="http://schemas.openxmlformats.org/officeDocument/2006/relationships/tags" Target="../tags/tag215.xml"/><Relationship Id="rId126" Type="http://schemas.openxmlformats.org/officeDocument/2006/relationships/tags" Target="../tags/tag236.xml"/><Relationship Id="rId147" Type="http://schemas.openxmlformats.org/officeDocument/2006/relationships/tags" Target="../tags/tag257.xml"/><Relationship Id="rId8" Type="http://schemas.openxmlformats.org/officeDocument/2006/relationships/tags" Target="../tags/tag118.xml"/><Relationship Id="rId51" Type="http://schemas.openxmlformats.org/officeDocument/2006/relationships/tags" Target="../tags/tag161.xml"/><Relationship Id="rId72" Type="http://schemas.openxmlformats.org/officeDocument/2006/relationships/tags" Target="../tags/tag182.xml"/><Relationship Id="rId93" Type="http://schemas.openxmlformats.org/officeDocument/2006/relationships/tags" Target="../tags/tag203.xml"/><Relationship Id="rId98" Type="http://schemas.openxmlformats.org/officeDocument/2006/relationships/tags" Target="../tags/tag208.xml"/><Relationship Id="rId121" Type="http://schemas.openxmlformats.org/officeDocument/2006/relationships/tags" Target="../tags/tag231.xml"/><Relationship Id="rId142" Type="http://schemas.openxmlformats.org/officeDocument/2006/relationships/tags" Target="../tags/tag252.xml"/><Relationship Id="rId163" Type="http://schemas.openxmlformats.org/officeDocument/2006/relationships/tags" Target="../tags/tag273.xml"/><Relationship Id="rId3" Type="http://schemas.openxmlformats.org/officeDocument/2006/relationships/tags" Target="../tags/tag113.xml"/><Relationship Id="rId25" Type="http://schemas.openxmlformats.org/officeDocument/2006/relationships/tags" Target="../tags/tag135.xml"/><Relationship Id="rId46" Type="http://schemas.openxmlformats.org/officeDocument/2006/relationships/tags" Target="../tags/tag156.xml"/><Relationship Id="rId67" Type="http://schemas.openxmlformats.org/officeDocument/2006/relationships/tags" Target="../tags/tag177.xml"/><Relationship Id="rId116" Type="http://schemas.openxmlformats.org/officeDocument/2006/relationships/tags" Target="../tags/tag226.xml"/><Relationship Id="rId137" Type="http://schemas.openxmlformats.org/officeDocument/2006/relationships/tags" Target="../tags/tag247.xml"/><Relationship Id="rId158" Type="http://schemas.openxmlformats.org/officeDocument/2006/relationships/tags" Target="../tags/tag268.xml"/><Relationship Id="rId20" Type="http://schemas.openxmlformats.org/officeDocument/2006/relationships/tags" Target="../tags/tag130.xml"/><Relationship Id="rId41" Type="http://schemas.openxmlformats.org/officeDocument/2006/relationships/tags" Target="../tags/tag151.xml"/><Relationship Id="rId62" Type="http://schemas.openxmlformats.org/officeDocument/2006/relationships/tags" Target="../tags/tag172.xml"/><Relationship Id="rId83" Type="http://schemas.openxmlformats.org/officeDocument/2006/relationships/tags" Target="../tags/tag193.xml"/><Relationship Id="rId88" Type="http://schemas.openxmlformats.org/officeDocument/2006/relationships/tags" Target="../tags/tag198.xml"/><Relationship Id="rId111" Type="http://schemas.openxmlformats.org/officeDocument/2006/relationships/tags" Target="../tags/tag221.xml"/><Relationship Id="rId132" Type="http://schemas.openxmlformats.org/officeDocument/2006/relationships/tags" Target="../tags/tag242.xml"/><Relationship Id="rId153" Type="http://schemas.openxmlformats.org/officeDocument/2006/relationships/tags" Target="../tags/tag263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301.xml"/><Relationship Id="rId117" Type="http://schemas.openxmlformats.org/officeDocument/2006/relationships/tags" Target="../tags/tag392.xml"/><Relationship Id="rId21" Type="http://schemas.openxmlformats.org/officeDocument/2006/relationships/tags" Target="../tags/tag296.xml"/><Relationship Id="rId42" Type="http://schemas.openxmlformats.org/officeDocument/2006/relationships/tags" Target="../tags/tag317.xml"/><Relationship Id="rId47" Type="http://schemas.openxmlformats.org/officeDocument/2006/relationships/tags" Target="../tags/tag322.xml"/><Relationship Id="rId63" Type="http://schemas.openxmlformats.org/officeDocument/2006/relationships/tags" Target="../tags/tag338.xml"/><Relationship Id="rId68" Type="http://schemas.openxmlformats.org/officeDocument/2006/relationships/tags" Target="../tags/tag343.xml"/><Relationship Id="rId84" Type="http://schemas.openxmlformats.org/officeDocument/2006/relationships/tags" Target="../tags/tag359.xml"/><Relationship Id="rId89" Type="http://schemas.openxmlformats.org/officeDocument/2006/relationships/tags" Target="../tags/tag364.xml"/><Relationship Id="rId112" Type="http://schemas.openxmlformats.org/officeDocument/2006/relationships/tags" Target="../tags/tag387.xml"/><Relationship Id="rId133" Type="http://schemas.openxmlformats.org/officeDocument/2006/relationships/tags" Target="../tags/tag408.xml"/><Relationship Id="rId138" Type="http://schemas.openxmlformats.org/officeDocument/2006/relationships/tags" Target="../tags/tag413.xml"/><Relationship Id="rId154" Type="http://schemas.openxmlformats.org/officeDocument/2006/relationships/tags" Target="../tags/tag429.xml"/><Relationship Id="rId159" Type="http://schemas.openxmlformats.org/officeDocument/2006/relationships/tags" Target="../tags/tag434.xml"/><Relationship Id="rId170" Type="http://schemas.openxmlformats.org/officeDocument/2006/relationships/tags" Target="../tags/tag445.xml"/><Relationship Id="rId16" Type="http://schemas.openxmlformats.org/officeDocument/2006/relationships/tags" Target="../tags/tag291.xml"/><Relationship Id="rId107" Type="http://schemas.openxmlformats.org/officeDocument/2006/relationships/tags" Target="../tags/tag382.xml"/><Relationship Id="rId11" Type="http://schemas.openxmlformats.org/officeDocument/2006/relationships/tags" Target="../tags/tag286.xml"/><Relationship Id="rId32" Type="http://schemas.openxmlformats.org/officeDocument/2006/relationships/tags" Target="../tags/tag307.xml"/><Relationship Id="rId37" Type="http://schemas.openxmlformats.org/officeDocument/2006/relationships/tags" Target="../tags/tag312.xml"/><Relationship Id="rId53" Type="http://schemas.openxmlformats.org/officeDocument/2006/relationships/tags" Target="../tags/tag328.xml"/><Relationship Id="rId58" Type="http://schemas.openxmlformats.org/officeDocument/2006/relationships/tags" Target="../tags/tag333.xml"/><Relationship Id="rId74" Type="http://schemas.openxmlformats.org/officeDocument/2006/relationships/tags" Target="../tags/tag349.xml"/><Relationship Id="rId79" Type="http://schemas.openxmlformats.org/officeDocument/2006/relationships/tags" Target="../tags/tag354.xml"/><Relationship Id="rId102" Type="http://schemas.openxmlformats.org/officeDocument/2006/relationships/tags" Target="../tags/tag377.xml"/><Relationship Id="rId123" Type="http://schemas.openxmlformats.org/officeDocument/2006/relationships/tags" Target="../tags/tag398.xml"/><Relationship Id="rId128" Type="http://schemas.openxmlformats.org/officeDocument/2006/relationships/tags" Target="../tags/tag403.xml"/><Relationship Id="rId144" Type="http://schemas.openxmlformats.org/officeDocument/2006/relationships/tags" Target="../tags/tag419.xml"/><Relationship Id="rId149" Type="http://schemas.openxmlformats.org/officeDocument/2006/relationships/tags" Target="../tags/tag424.xml"/><Relationship Id="rId5" Type="http://schemas.openxmlformats.org/officeDocument/2006/relationships/tags" Target="../tags/tag280.xml"/><Relationship Id="rId90" Type="http://schemas.openxmlformats.org/officeDocument/2006/relationships/tags" Target="../tags/tag365.xml"/><Relationship Id="rId95" Type="http://schemas.openxmlformats.org/officeDocument/2006/relationships/tags" Target="../tags/tag370.xml"/><Relationship Id="rId160" Type="http://schemas.openxmlformats.org/officeDocument/2006/relationships/tags" Target="../tags/tag435.xml"/><Relationship Id="rId165" Type="http://schemas.openxmlformats.org/officeDocument/2006/relationships/tags" Target="../tags/tag440.xml"/><Relationship Id="rId22" Type="http://schemas.openxmlformats.org/officeDocument/2006/relationships/tags" Target="../tags/tag297.xml"/><Relationship Id="rId27" Type="http://schemas.openxmlformats.org/officeDocument/2006/relationships/tags" Target="../tags/tag302.xml"/><Relationship Id="rId43" Type="http://schemas.openxmlformats.org/officeDocument/2006/relationships/tags" Target="../tags/tag318.xml"/><Relationship Id="rId48" Type="http://schemas.openxmlformats.org/officeDocument/2006/relationships/tags" Target="../tags/tag323.xml"/><Relationship Id="rId64" Type="http://schemas.openxmlformats.org/officeDocument/2006/relationships/tags" Target="../tags/tag339.xml"/><Relationship Id="rId69" Type="http://schemas.openxmlformats.org/officeDocument/2006/relationships/tags" Target="../tags/tag344.xml"/><Relationship Id="rId113" Type="http://schemas.openxmlformats.org/officeDocument/2006/relationships/tags" Target="../tags/tag388.xml"/><Relationship Id="rId118" Type="http://schemas.openxmlformats.org/officeDocument/2006/relationships/tags" Target="../tags/tag393.xml"/><Relationship Id="rId134" Type="http://schemas.openxmlformats.org/officeDocument/2006/relationships/tags" Target="../tags/tag409.xml"/><Relationship Id="rId139" Type="http://schemas.openxmlformats.org/officeDocument/2006/relationships/tags" Target="../tags/tag414.xml"/><Relationship Id="rId80" Type="http://schemas.openxmlformats.org/officeDocument/2006/relationships/tags" Target="../tags/tag355.xml"/><Relationship Id="rId85" Type="http://schemas.openxmlformats.org/officeDocument/2006/relationships/tags" Target="../tags/tag360.xml"/><Relationship Id="rId150" Type="http://schemas.openxmlformats.org/officeDocument/2006/relationships/tags" Target="../tags/tag425.xml"/><Relationship Id="rId155" Type="http://schemas.openxmlformats.org/officeDocument/2006/relationships/tags" Target="../tags/tag430.xml"/><Relationship Id="rId171" Type="http://schemas.openxmlformats.org/officeDocument/2006/relationships/tags" Target="../tags/tag446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33" Type="http://schemas.openxmlformats.org/officeDocument/2006/relationships/tags" Target="../tags/tag308.xml"/><Relationship Id="rId38" Type="http://schemas.openxmlformats.org/officeDocument/2006/relationships/tags" Target="../tags/tag313.xml"/><Relationship Id="rId59" Type="http://schemas.openxmlformats.org/officeDocument/2006/relationships/tags" Target="../tags/tag334.xml"/><Relationship Id="rId103" Type="http://schemas.openxmlformats.org/officeDocument/2006/relationships/tags" Target="../tags/tag378.xml"/><Relationship Id="rId108" Type="http://schemas.openxmlformats.org/officeDocument/2006/relationships/tags" Target="../tags/tag383.xml"/><Relationship Id="rId124" Type="http://schemas.openxmlformats.org/officeDocument/2006/relationships/tags" Target="../tags/tag399.xml"/><Relationship Id="rId129" Type="http://schemas.openxmlformats.org/officeDocument/2006/relationships/tags" Target="../tags/tag404.xml"/><Relationship Id="rId54" Type="http://schemas.openxmlformats.org/officeDocument/2006/relationships/tags" Target="../tags/tag329.xml"/><Relationship Id="rId70" Type="http://schemas.openxmlformats.org/officeDocument/2006/relationships/tags" Target="../tags/tag345.xml"/><Relationship Id="rId75" Type="http://schemas.openxmlformats.org/officeDocument/2006/relationships/tags" Target="../tags/tag350.xml"/><Relationship Id="rId91" Type="http://schemas.openxmlformats.org/officeDocument/2006/relationships/tags" Target="../tags/tag366.xml"/><Relationship Id="rId96" Type="http://schemas.openxmlformats.org/officeDocument/2006/relationships/tags" Target="../tags/tag371.xml"/><Relationship Id="rId140" Type="http://schemas.openxmlformats.org/officeDocument/2006/relationships/tags" Target="../tags/tag415.xml"/><Relationship Id="rId145" Type="http://schemas.openxmlformats.org/officeDocument/2006/relationships/tags" Target="../tags/tag420.xml"/><Relationship Id="rId161" Type="http://schemas.openxmlformats.org/officeDocument/2006/relationships/tags" Target="../tags/tag436.xml"/><Relationship Id="rId166" Type="http://schemas.openxmlformats.org/officeDocument/2006/relationships/tags" Target="../tags/tag441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5" Type="http://schemas.openxmlformats.org/officeDocument/2006/relationships/tags" Target="../tags/tag290.xml"/><Relationship Id="rId23" Type="http://schemas.openxmlformats.org/officeDocument/2006/relationships/tags" Target="../tags/tag298.xml"/><Relationship Id="rId28" Type="http://schemas.openxmlformats.org/officeDocument/2006/relationships/tags" Target="../tags/tag303.xml"/><Relationship Id="rId36" Type="http://schemas.openxmlformats.org/officeDocument/2006/relationships/tags" Target="../tags/tag311.xml"/><Relationship Id="rId49" Type="http://schemas.openxmlformats.org/officeDocument/2006/relationships/tags" Target="../tags/tag324.xml"/><Relationship Id="rId57" Type="http://schemas.openxmlformats.org/officeDocument/2006/relationships/tags" Target="../tags/tag332.xml"/><Relationship Id="rId106" Type="http://schemas.openxmlformats.org/officeDocument/2006/relationships/tags" Target="../tags/tag381.xml"/><Relationship Id="rId114" Type="http://schemas.openxmlformats.org/officeDocument/2006/relationships/tags" Target="../tags/tag389.xml"/><Relationship Id="rId119" Type="http://schemas.openxmlformats.org/officeDocument/2006/relationships/tags" Target="../tags/tag394.xml"/><Relationship Id="rId127" Type="http://schemas.openxmlformats.org/officeDocument/2006/relationships/tags" Target="../tags/tag402.xml"/><Relationship Id="rId10" Type="http://schemas.openxmlformats.org/officeDocument/2006/relationships/tags" Target="../tags/tag285.xml"/><Relationship Id="rId31" Type="http://schemas.openxmlformats.org/officeDocument/2006/relationships/tags" Target="../tags/tag306.xml"/><Relationship Id="rId44" Type="http://schemas.openxmlformats.org/officeDocument/2006/relationships/tags" Target="../tags/tag319.xml"/><Relationship Id="rId52" Type="http://schemas.openxmlformats.org/officeDocument/2006/relationships/tags" Target="../tags/tag327.xml"/><Relationship Id="rId60" Type="http://schemas.openxmlformats.org/officeDocument/2006/relationships/tags" Target="../tags/tag335.xml"/><Relationship Id="rId65" Type="http://schemas.openxmlformats.org/officeDocument/2006/relationships/tags" Target="../tags/tag340.xml"/><Relationship Id="rId73" Type="http://schemas.openxmlformats.org/officeDocument/2006/relationships/tags" Target="../tags/tag348.xml"/><Relationship Id="rId78" Type="http://schemas.openxmlformats.org/officeDocument/2006/relationships/tags" Target="../tags/tag353.xml"/><Relationship Id="rId81" Type="http://schemas.openxmlformats.org/officeDocument/2006/relationships/tags" Target="../tags/tag356.xml"/><Relationship Id="rId86" Type="http://schemas.openxmlformats.org/officeDocument/2006/relationships/tags" Target="../tags/tag361.xml"/><Relationship Id="rId94" Type="http://schemas.openxmlformats.org/officeDocument/2006/relationships/tags" Target="../tags/tag369.xml"/><Relationship Id="rId99" Type="http://schemas.openxmlformats.org/officeDocument/2006/relationships/tags" Target="../tags/tag374.xml"/><Relationship Id="rId101" Type="http://schemas.openxmlformats.org/officeDocument/2006/relationships/tags" Target="../tags/tag376.xml"/><Relationship Id="rId122" Type="http://schemas.openxmlformats.org/officeDocument/2006/relationships/tags" Target="../tags/tag397.xml"/><Relationship Id="rId130" Type="http://schemas.openxmlformats.org/officeDocument/2006/relationships/tags" Target="../tags/tag405.xml"/><Relationship Id="rId135" Type="http://schemas.openxmlformats.org/officeDocument/2006/relationships/tags" Target="../tags/tag410.xml"/><Relationship Id="rId143" Type="http://schemas.openxmlformats.org/officeDocument/2006/relationships/tags" Target="../tags/tag418.xml"/><Relationship Id="rId148" Type="http://schemas.openxmlformats.org/officeDocument/2006/relationships/tags" Target="../tags/tag423.xml"/><Relationship Id="rId151" Type="http://schemas.openxmlformats.org/officeDocument/2006/relationships/tags" Target="../tags/tag426.xml"/><Relationship Id="rId156" Type="http://schemas.openxmlformats.org/officeDocument/2006/relationships/tags" Target="../tags/tag431.xml"/><Relationship Id="rId164" Type="http://schemas.openxmlformats.org/officeDocument/2006/relationships/tags" Target="../tags/tag439.xml"/><Relationship Id="rId169" Type="http://schemas.openxmlformats.org/officeDocument/2006/relationships/tags" Target="../tags/tag444.xml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72" Type="http://schemas.openxmlformats.org/officeDocument/2006/relationships/tags" Target="../tags/tag447.xml"/><Relationship Id="rId13" Type="http://schemas.openxmlformats.org/officeDocument/2006/relationships/tags" Target="../tags/tag288.xml"/><Relationship Id="rId18" Type="http://schemas.openxmlformats.org/officeDocument/2006/relationships/tags" Target="../tags/tag293.xml"/><Relationship Id="rId39" Type="http://schemas.openxmlformats.org/officeDocument/2006/relationships/tags" Target="../tags/tag314.xml"/><Relationship Id="rId109" Type="http://schemas.openxmlformats.org/officeDocument/2006/relationships/tags" Target="../tags/tag384.xml"/><Relationship Id="rId34" Type="http://schemas.openxmlformats.org/officeDocument/2006/relationships/tags" Target="../tags/tag309.xml"/><Relationship Id="rId50" Type="http://schemas.openxmlformats.org/officeDocument/2006/relationships/tags" Target="../tags/tag325.xml"/><Relationship Id="rId55" Type="http://schemas.openxmlformats.org/officeDocument/2006/relationships/tags" Target="../tags/tag330.xml"/><Relationship Id="rId76" Type="http://schemas.openxmlformats.org/officeDocument/2006/relationships/tags" Target="../tags/tag351.xml"/><Relationship Id="rId97" Type="http://schemas.openxmlformats.org/officeDocument/2006/relationships/tags" Target="../tags/tag372.xml"/><Relationship Id="rId104" Type="http://schemas.openxmlformats.org/officeDocument/2006/relationships/tags" Target="../tags/tag379.xml"/><Relationship Id="rId120" Type="http://schemas.openxmlformats.org/officeDocument/2006/relationships/tags" Target="../tags/tag395.xml"/><Relationship Id="rId125" Type="http://schemas.openxmlformats.org/officeDocument/2006/relationships/tags" Target="../tags/tag400.xml"/><Relationship Id="rId141" Type="http://schemas.openxmlformats.org/officeDocument/2006/relationships/tags" Target="../tags/tag416.xml"/><Relationship Id="rId146" Type="http://schemas.openxmlformats.org/officeDocument/2006/relationships/tags" Target="../tags/tag421.xml"/><Relationship Id="rId167" Type="http://schemas.openxmlformats.org/officeDocument/2006/relationships/tags" Target="../tags/tag442.xml"/><Relationship Id="rId7" Type="http://schemas.openxmlformats.org/officeDocument/2006/relationships/tags" Target="../tags/tag282.xml"/><Relationship Id="rId71" Type="http://schemas.openxmlformats.org/officeDocument/2006/relationships/tags" Target="../tags/tag346.xml"/><Relationship Id="rId92" Type="http://schemas.openxmlformats.org/officeDocument/2006/relationships/tags" Target="../tags/tag367.xml"/><Relationship Id="rId162" Type="http://schemas.openxmlformats.org/officeDocument/2006/relationships/tags" Target="../tags/tag437.xml"/><Relationship Id="rId2" Type="http://schemas.openxmlformats.org/officeDocument/2006/relationships/tags" Target="../tags/tag277.xml"/><Relationship Id="rId29" Type="http://schemas.openxmlformats.org/officeDocument/2006/relationships/tags" Target="../tags/tag304.xml"/><Relationship Id="rId24" Type="http://schemas.openxmlformats.org/officeDocument/2006/relationships/tags" Target="../tags/tag299.xml"/><Relationship Id="rId40" Type="http://schemas.openxmlformats.org/officeDocument/2006/relationships/tags" Target="../tags/tag315.xml"/><Relationship Id="rId45" Type="http://schemas.openxmlformats.org/officeDocument/2006/relationships/tags" Target="../tags/tag320.xml"/><Relationship Id="rId66" Type="http://schemas.openxmlformats.org/officeDocument/2006/relationships/tags" Target="../tags/tag341.xml"/><Relationship Id="rId87" Type="http://schemas.openxmlformats.org/officeDocument/2006/relationships/tags" Target="../tags/tag362.xml"/><Relationship Id="rId110" Type="http://schemas.openxmlformats.org/officeDocument/2006/relationships/tags" Target="../tags/tag385.xml"/><Relationship Id="rId115" Type="http://schemas.openxmlformats.org/officeDocument/2006/relationships/tags" Target="../tags/tag390.xml"/><Relationship Id="rId131" Type="http://schemas.openxmlformats.org/officeDocument/2006/relationships/tags" Target="../tags/tag406.xml"/><Relationship Id="rId136" Type="http://schemas.openxmlformats.org/officeDocument/2006/relationships/tags" Target="../tags/tag411.xml"/><Relationship Id="rId157" Type="http://schemas.openxmlformats.org/officeDocument/2006/relationships/tags" Target="../tags/tag432.xml"/><Relationship Id="rId61" Type="http://schemas.openxmlformats.org/officeDocument/2006/relationships/tags" Target="../tags/tag336.xml"/><Relationship Id="rId82" Type="http://schemas.openxmlformats.org/officeDocument/2006/relationships/tags" Target="../tags/tag357.xml"/><Relationship Id="rId152" Type="http://schemas.openxmlformats.org/officeDocument/2006/relationships/tags" Target="../tags/tag427.xml"/><Relationship Id="rId173" Type="http://schemas.openxmlformats.org/officeDocument/2006/relationships/slideLayout" Target="../slideLayouts/slideLayout1.xml"/><Relationship Id="rId19" Type="http://schemas.openxmlformats.org/officeDocument/2006/relationships/tags" Target="../tags/tag294.xml"/><Relationship Id="rId14" Type="http://schemas.openxmlformats.org/officeDocument/2006/relationships/tags" Target="../tags/tag289.xml"/><Relationship Id="rId30" Type="http://schemas.openxmlformats.org/officeDocument/2006/relationships/tags" Target="../tags/tag305.xml"/><Relationship Id="rId35" Type="http://schemas.openxmlformats.org/officeDocument/2006/relationships/tags" Target="../tags/tag310.xml"/><Relationship Id="rId56" Type="http://schemas.openxmlformats.org/officeDocument/2006/relationships/tags" Target="../tags/tag331.xml"/><Relationship Id="rId77" Type="http://schemas.openxmlformats.org/officeDocument/2006/relationships/tags" Target="../tags/tag352.xml"/><Relationship Id="rId100" Type="http://schemas.openxmlformats.org/officeDocument/2006/relationships/tags" Target="../tags/tag375.xml"/><Relationship Id="rId105" Type="http://schemas.openxmlformats.org/officeDocument/2006/relationships/tags" Target="../tags/tag380.xml"/><Relationship Id="rId126" Type="http://schemas.openxmlformats.org/officeDocument/2006/relationships/tags" Target="../tags/tag401.xml"/><Relationship Id="rId147" Type="http://schemas.openxmlformats.org/officeDocument/2006/relationships/tags" Target="../tags/tag422.xml"/><Relationship Id="rId168" Type="http://schemas.openxmlformats.org/officeDocument/2006/relationships/tags" Target="../tags/tag443.xml"/><Relationship Id="rId8" Type="http://schemas.openxmlformats.org/officeDocument/2006/relationships/tags" Target="../tags/tag283.xml"/><Relationship Id="rId51" Type="http://schemas.openxmlformats.org/officeDocument/2006/relationships/tags" Target="../tags/tag326.xml"/><Relationship Id="rId72" Type="http://schemas.openxmlformats.org/officeDocument/2006/relationships/tags" Target="../tags/tag347.xml"/><Relationship Id="rId93" Type="http://schemas.openxmlformats.org/officeDocument/2006/relationships/tags" Target="../tags/tag368.xml"/><Relationship Id="rId98" Type="http://schemas.openxmlformats.org/officeDocument/2006/relationships/tags" Target="../tags/tag373.xml"/><Relationship Id="rId121" Type="http://schemas.openxmlformats.org/officeDocument/2006/relationships/tags" Target="../tags/tag396.xml"/><Relationship Id="rId142" Type="http://schemas.openxmlformats.org/officeDocument/2006/relationships/tags" Target="../tags/tag417.xml"/><Relationship Id="rId163" Type="http://schemas.openxmlformats.org/officeDocument/2006/relationships/tags" Target="../tags/tag438.xml"/><Relationship Id="rId3" Type="http://schemas.openxmlformats.org/officeDocument/2006/relationships/tags" Target="../tags/tag278.xml"/><Relationship Id="rId25" Type="http://schemas.openxmlformats.org/officeDocument/2006/relationships/tags" Target="../tags/tag300.xml"/><Relationship Id="rId46" Type="http://schemas.openxmlformats.org/officeDocument/2006/relationships/tags" Target="../tags/tag321.xml"/><Relationship Id="rId67" Type="http://schemas.openxmlformats.org/officeDocument/2006/relationships/tags" Target="../tags/tag342.xml"/><Relationship Id="rId116" Type="http://schemas.openxmlformats.org/officeDocument/2006/relationships/tags" Target="../tags/tag391.xml"/><Relationship Id="rId137" Type="http://schemas.openxmlformats.org/officeDocument/2006/relationships/tags" Target="../tags/tag412.xml"/><Relationship Id="rId158" Type="http://schemas.openxmlformats.org/officeDocument/2006/relationships/tags" Target="../tags/tag433.xml"/><Relationship Id="rId20" Type="http://schemas.openxmlformats.org/officeDocument/2006/relationships/tags" Target="../tags/tag295.xml"/><Relationship Id="rId41" Type="http://schemas.openxmlformats.org/officeDocument/2006/relationships/tags" Target="../tags/tag316.xml"/><Relationship Id="rId62" Type="http://schemas.openxmlformats.org/officeDocument/2006/relationships/tags" Target="../tags/tag337.xml"/><Relationship Id="rId83" Type="http://schemas.openxmlformats.org/officeDocument/2006/relationships/tags" Target="../tags/tag358.xml"/><Relationship Id="rId88" Type="http://schemas.openxmlformats.org/officeDocument/2006/relationships/tags" Target="../tags/tag363.xml"/><Relationship Id="rId111" Type="http://schemas.openxmlformats.org/officeDocument/2006/relationships/tags" Target="../tags/tag386.xml"/><Relationship Id="rId132" Type="http://schemas.openxmlformats.org/officeDocument/2006/relationships/tags" Target="../tags/tag407.xml"/><Relationship Id="rId153" Type="http://schemas.openxmlformats.org/officeDocument/2006/relationships/tags" Target="../tags/tag428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473.xml"/><Relationship Id="rId117" Type="http://schemas.openxmlformats.org/officeDocument/2006/relationships/tags" Target="../tags/tag564.xml"/><Relationship Id="rId21" Type="http://schemas.openxmlformats.org/officeDocument/2006/relationships/tags" Target="../tags/tag468.xml"/><Relationship Id="rId42" Type="http://schemas.openxmlformats.org/officeDocument/2006/relationships/tags" Target="../tags/tag489.xml"/><Relationship Id="rId47" Type="http://schemas.openxmlformats.org/officeDocument/2006/relationships/tags" Target="../tags/tag494.xml"/><Relationship Id="rId63" Type="http://schemas.openxmlformats.org/officeDocument/2006/relationships/tags" Target="../tags/tag510.xml"/><Relationship Id="rId68" Type="http://schemas.openxmlformats.org/officeDocument/2006/relationships/tags" Target="../tags/tag515.xml"/><Relationship Id="rId84" Type="http://schemas.openxmlformats.org/officeDocument/2006/relationships/tags" Target="../tags/tag531.xml"/><Relationship Id="rId89" Type="http://schemas.openxmlformats.org/officeDocument/2006/relationships/tags" Target="../tags/tag536.xml"/><Relationship Id="rId112" Type="http://schemas.openxmlformats.org/officeDocument/2006/relationships/tags" Target="../tags/tag559.xml"/><Relationship Id="rId133" Type="http://schemas.openxmlformats.org/officeDocument/2006/relationships/slideLayout" Target="../slideLayouts/slideLayout1.xml"/><Relationship Id="rId16" Type="http://schemas.openxmlformats.org/officeDocument/2006/relationships/tags" Target="../tags/tag463.xml"/><Relationship Id="rId107" Type="http://schemas.openxmlformats.org/officeDocument/2006/relationships/tags" Target="../tags/tag554.xml"/><Relationship Id="rId11" Type="http://schemas.openxmlformats.org/officeDocument/2006/relationships/tags" Target="../tags/tag458.xml"/><Relationship Id="rId32" Type="http://schemas.openxmlformats.org/officeDocument/2006/relationships/tags" Target="../tags/tag479.xml"/><Relationship Id="rId37" Type="http://schemas.openxmlformats.org/officeDocument/2006/relationships/tags" Target="../tags/tag484.xml"/><Relationship Id="rId53" Type="http://schemas.openxmlformats.org/officeDocument/2006/relationships/tags" Target="../tags/tag500.xml"/><Relationship Id="rId58" Type="http://schemas.openxmlformats.org/officeDocument/2006/relationships/tags" Target="../tags/tag505.xml"/><Relationship Id="rId74" Type="http://schemas.openxmlformats.org/officeDocument/2006/relationships/tags" Target="../tags/tag521.xml"/><Relationship Id="rId79" Type="http://schemas.openxmlformats.org/officeDocument/2006/relationships/tags" Target="../tags/tag526.xml"/><Relationship Id="rId102" Type="http://schemas.openxmlformats.org/officeDocument/2006/relationships/tags" Target="../tags/tag549.xml"/><Relationship Id="rId123" Type="http://schemas.openxmlformats.org/officeDocument/2006/relationships/tags" Target="../tags/tag570.xml"/><Relationship Id="rId128" Type="http://schemas.openxmlformats.org/officeDocument/2006/relationships/tags" Target="../tags/tag575.xml"/><Relationship Id="rId5" Type="http://schemas.openxmlformats.org/officeDocument/2006/relationships/tags" Target="../tags/tag452.xml"/><Relationship Id="rId90" Type="http://schemas.openxmlformats.org/officeDocument/2006/relationships/tags" Target="../tags/tag537.xml"/><Relationship Id="rId95" Type="http://schemas.openxmlformats.org/officeDocument/2006/relationships/tags" Target="../tags/tag542.xml"/><Relationship Id="rId14" Type="http://schemas.openxmlformats.org/officeDocument/2006/relationships/tags" Target="../tags/tag461.xml"/><Relationship Id="rId22" Type="http://schemas.openxmlformats.org/officeDocument/2006/relationships/tags" Target="../tags/tag469.xml"/><Relationship Id="rId27" Type="http://schemas.openxmlformats.org/officeDocument/2006/relationships/tags" Target="../tags/tag474.xml"/><Relationship Id="rId30" Type="http://schemas.openxmlformats.org/officeDocument/2006/relationships/tags" Target="../tags/tag477.xml"/><Relationship Id="rId35" Type="http://schemas.openxmlformats.org/officeDocument/2006/relationships/tags" Target="../tags/tag482.xml"/><Relationship Id="rId43" Type="http://schemas.openxmlformats.org/officeDocument/2006/relationships/tags" Target="../tags/tag490.xml"/><Relationship Id="rId48" Type="http://schemas.openxmlformats.org/officeDocument/2006/relationships/tags" Target="../tags/tag495.xml"/><Relationship Id="rId56" Type="http://schemas.openxmlformats.org/officeDocument/2006/relationships/tags" Target="../tags/tag503.xml"/><Relationship Id="rId64" Type="http://schemas.openxmlformats.org/officeDocument/2006/relationships/tags" Target="../tags/tag511.xml"/><Relationship Id="rId69" Type="http://schemas.openxmlformats.org/officeDocument/2006/relationships/tags" Target="../tags/tag516.xml"/><Relationship Id="rId77" Type="http://schemas.openxmlformats.org/officeDocument/2006/relationships/tags" Target="../tags/tag524.xml"/><Relationship Id="rId100" Type="http://schemas.openxmlformats.org/officeDocument/2006/relationships/tags" Target="../tags/tag547.xml"/><Relationship Id="rId105" Type="http://schemas.openxmlformats.org/officeDocument/2006/relationships/tags" Target="../tags/tag552.xml"/><Relationship Id="rId113" Type="http://schemas.openxmlformats.org/officeDocument/2006/relationships/tags" Target="../tags/tag560.xml"/><Relationship Id="rId118" Type="http://schemas.openxmlformats.org/officeDocument/2006/relationships/tags" Target="../tags/tag565.xml"/><Relationship Id="rId126" Type="http://schemas.openxmlformats.org/officeDocument/2006/relationships/tags" Target="../tags/tag573.xml"/><Relationship Id="rId8" Type="http://schemas.openxmlformats.org/officeDocument/2006/relationships/tags" Target="../tags/tag455.xml"/><Relationship Id="rId51" Type="http://schemas.openxmlformats.org/officeDocument/2006/relationships/tags" Target="../tags/tag498.xml"/><Relationship Id="rId72" Type="http://schemas.openxmlformats.org/officeDocument/2006/relationships/tags" Target="../tags/tag519.xml"/><Relationship Id="rId80" Type="http://schemas.openxmlformats.org/officeDocument/2006/relationships/tags" Target="../tags/tag527.xml"/><Relationship Id="rId85" Type="http://schemas.openxmlformats.org/officeDocument/2006/relationships/tags" Target="../tags/tag532.xml"/><Relationship Id="rId93" Type="http://schemas.openxmlformats.org/officeDocument/2006/relationships/tags" Target="../tags/tag540.xml"/><Relationship Id="rId98" Type="http://schemas.openxmlformats.org/officeDocument/2006/relationships/tags" Target="../tags/tag545.xml"/><Relationship Id="rId121" Type="http://schemas.openxmlformats.org/officeDocument/2006/relationships/tags" Target="../tags/tag568.xml"/><Relationship Id="rId3" Type="http://schemas.openxmlformats.org/officeDocument/2006/relationships/tags" Target="../tags/tag450.xml"/><Relationship Id="rId12" Type="http://schemas.openxmlformats.org/officeDocument/2006/relationships/tags" Target="../tags/tag459.xml"/><Relationship Id="rId17" Type="http://schemas.openxmlformats.org/officeDocument/2006/relationships/tags" Target="../tags/tag464.xml"/><Relationship Id="rId25" Type="http://schemas.openxmlformats.org/officeDocument/2006/relationships/tags" Target="../tags/tag472.xml"/><Relationship Id="rId33" Type="http://schemas.openxmlformats.org/officeDocument/2006/relationships/tags" Target="../tags/tag480.xml"/><Relationship Id="rId38" Type="http://schemas.openxmlformats.org/officeDocument/2006/relationships/tags" Target="../tags/tag485.xml"/><Relationship Id="rId46" Type="http://schemas.openxmlformats.org/officeDocument/2006/relationships/tags" Target="../tags/tag493.xml"/><Relationship Id="rId59" Type="http://schemas.openxmlformats.org/officeDocument/2006/relationships/tags" Target="../tags/tag506.xml"/><Relationship Id="rId67" Type="http://schemas.openxmlformats.org/officeDocument/2006/relationships/tags" Target="../tags/tag514.xml"/><Relationship Id="rId103" Type="http://schemas.openxmlformats.org/officeDocument/2006/relationships/tags" Target="../tags/tag550.xml"/><Relationship Id="rId108" Type="http://schemas.openxmlformats.org/officeDocument/2006/relationships/tags" Target="../tags/tag555.xml"/><Relationship Id="rId116" Type="http://schemas.openxmlformats.org/officeDocument/2006/relationships/tags" Target="../tags/tag563.xml"/><Relationship Id="rId124" Type="http://schemas.openxmlformats.org/officeDocument/2006/relationships/tags" Target="../tags/tag571.xml"/><Relationship Id="rId129" Type="http://schemas.openxmlformats.org/officeDocument/2006/relationships/tags" Target="../tags/tag576.xml"/><Relationship Id="rId20" Type="http://schemas.openxmlformats.org/officeDocument/2006/relationships/tags" Target="../tags/tag467.xml"/><Relationship Id="rId41" Type="http://schemas.openxmlformats.org/officeDocument/2006/relationships/tags" Target="../tags/tag488.xml"/><Relationship Id="rId54" Type="http://schemas.openxmlformats.org/officeDocument/2006/relationships/tags" Target="../tags/tag501.xml"/><Relationship Id="rId62" Type="http://schemas.openxmlformats.org/officeDocument/2006/relationships/tags" Target="../tags/tag509.xml"/><Relationship Id="rId70" Type="http://schemas.openxmlformats.org/officeDocument/2006/relationships/tags" Target="../tags/tag517.xml"/><Relationship Id="rId75" Type="http://schemas.openxmlformats.org/officeDocument/2006/relationships/tags" Target="../tags/tag522.xml"/><Relationship Id="rId83" Type="http://schemas.openxmlformats.org/officeDocument/2006/relationships/tags" Target="../tags/tag530.xml"/><Relationship Id="rId88" Type="http://schemas.openxmlformats.org/officeDocument/2006/relationships/tags" Target="../tags/tag535.xml"/><Relationship Id="rId91" Type="http://schemas.openxmlformats.org/officeDocument/2006/relationships/tags" Target="../tags/tag538.xml"/><Relationship Id="rId96" Type="http://schemas.openxmlformats.org/officeDocument/2006/relationships/tags" Target="../tags/tag543.xml"/><Relationship Id="rId111" Type="http://schemas.openxmlformats.org/officeDocument/2006/relationships/tags" Target="../tags/tag558.xml"/><Relationship Id="rId132" Type="http://schemas.openxmlformats.org/officeDocument/2006/relationships/tags" Target="../tags/tag579.xml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15" Type="http://schemas.openxmlformats.org/officeDocument/2006/relationships/tags" Target="../tags/tag462.xml"/><Relationship Id="rId23" Type="http://schemas.openxmlformats.org/officeDocument/2006/relationships/tags" Target="../tags/tag470.xml"/><Relationship Id="rId28" Type="http://schemas.openxmlformats.org/officeDocument/2006/relationships/tags" Target="../tags/tag475.xml"/><Relationship Id="rId36" Type="http://schemas.openxmlformats.org/officeDocument/2006/relationships/tags" Target="../tags/tag483.xml"/><Relationship Id="rId49" Type="http://schemas.openxmlformats.org/officeDocument/2006/relationships/tags" Target="../tags/tag496.xml"/><Relationship Id="rId57" Type="http://schemas.openxmlformats.org/officeDocument/2006/relationships/tags" Target="../tags/tag504.xml"/><Relationship Id="rId106" Type="http://schemas.openxmlformats.org/officeDocument/2006/relationships/tags" Target="../tags/tag553.xml"/><Relationship Id="rId114" Type="http://schemas.openxmlformats.org/officeDocument/2006/relationships/tags" Target="../tags/tag561.xml"/><Relationship Id="rId119" Type="http://schemas.openxmlformats.org/officeDocument/2006/relationships/tags" Target="../tags/tag566.xml"/><Relationship Id="rId127" Type="http://schemas.openxmlformats.org/officeDocument/2006/relationships/tags" Target="../tags/tag574.xml"/><Relationship Id="rId10" Type="http://schemas.openxmlformats.org/officeDocument/2006/relationships/tags" Target="../tags/tag457.xml"/><Relationship Id="rId31" Type="http://schemas.openxmlformats.org/officeDocument/2006/relationships/tags" Target="../tags/tag478.xml"/><Relationship Id="rId44" Type="http://schemas.openxmlformats.org/officeDocument/2006/relationships/tags" Target="../tags/tag491.xml"/><Relationship Id="rId52" Type="http://schemas.openxmlformats.org/officeDocument/2006/relationships/tags" Target="../tags/tag499.xml"/><Relationship Id="rId60" Type="http://schemas.openxmlformats.org/officeDocument/2006/relationships/tags" Target="../tags/tag507.xml"/><Relationship Id="rId65" Type="http://schemas.openxmlformats.org/officeDocument/2006/relationships/tags" Target="../tags/tag512.xml"/><Relationship Id="rId73" Type="http://schemas.openxmlformats.org/officeDocument/2006/relationships/tags" Target="../tags/tag520.xml"/><Relationship Id="rId78" Type="http://schemas.openxmlformats.org/officeDocument/2006/relationships/tags" Target="../tags/tag525.xml"/><Relationship Id="rId81" Type="http://schemas.openxmlformats.org/officeDocument/2006/relationships/tags" Target="../tags/tag528.xml"/><Relationship Id="rId86" Type="http://schemas.openxmlformats.org/officeDocument/2006/relationships/tags" Target="../tags/tag533.xml"/><Relationship Id="rId94" Type="http://schemas.openxmlformats.org/officeDocument/2006/relationships/tags" Target="../tags/tag541.xml"/><Relationship Id="rId99" Type="http://schemas.openxmlformats.org/officeDocument/2006/relationships/tags" Target="../tags/tag546.xml"/><Relationship Id="rId101" Type="http://schemas.openxmlformats.org/officeDocument/2006/relationships/tags" Target="../tags/tag548.xml"/><Relationship Id="rId122" Type="http://schemas.openxmlformats.org/officeDocument/2006/relationships/tags" Target="../tags/tag569.xml"/><Relationship Id="rId130" Type="http://schemas.openxmlformats.org/officeDocument/2006/relationships/tags" Target="../tags/tag577.xml"/><Relationship Id="rId4" Type="http://schemas.openxmlformats.org/officeDocument/2006/relationships/tags" Target="../tags/tag451.xml"/><Relationship Id="rId9" Type="http://schemas.openxmlformats.org/officeDocument/2006/relationships/tags" Target="../tags/tag456.xml"/><Relationship Id="rId13" Type="http://schemas.openxmlformats.org/officeDocument/2006/relationships/tags" Target="../tags/tag460.xml"/><Relationship Id="rId18" Type="http://schemas.openxmlformats.org/officeDocument/2006/relationships/tags" Target="../tags/tag465.xml"/><Relationship Id="rId39" Type="http://schemas.openxmlformats.org/officeDocument/2006/relationships/tags" Target="../tags/tag486.xml"/><Relationship Id="rId109" Type="http://schemas.openxmlformats.org/officeDocument/2006/relationships/tags" Target="../tags/tag556.xml"/><Relationship Id="rId34" Type="http://schemas.openxmlformats.org/officeDocument/2006/relationships/tags" Target="../tags/tag481.xml"/><Relationship Id="rId50" Type="http://schemas.openxmlformats.org/officeDocument/2006/relationships/tags" Target="../tags/tag497.xml"/><Relationship Id="rId55" Type="http://schemas.openxmlformats.org/officeDocument/2006/relationships/tags" Target="../tags/tag502.xml"/><Relationship Id="rId76" Type="http://schemas.openxmlformats.org/officeDocument/2006/relationships/tags" Target="../tags/tag523.xml"/><Relationship Id="rId97" Type="http://schemas.openxmlformats.org/officeDocument/2006/relationships/tags" Target="../tags/tag544.xml"/><Relationship Id="rId104" Type="http://schemas.openxmlformats.org/officeDocument/2006/relationships/tags" Target="../tags/tag551.xml"/><Relationship Id="rId120" Type="http://schemas.openxmlformats.org/officeDocument/2006/relationships/tags" Target="../tags/tag567.xml"/><Relationship Id="rId125" Type="http://schemas.openxmlformats.org/officeDocument/2006/relationships/tags" Target="../tags/tag572.xml"/><Relationship Id="rId7" Type="http://schemas.openxmlformats.org/officeDocument/2006/relationships/tags" Target="../tags/tag454.xml"/><Relationship Id="rId71" Type="http://schemas.openxmlformats.org/officeDocument/2006/relationships/tags" Target="../tags/tag518.xml"/><Relationship Id="rId92" Type="http://schemas.openxmlformats.org/officeDocument/2006/relationships/tags" Target="../tags/tag539.xml"/><Relationship Id="rId2" Type="http://schemas.openxmlformats.org/officeDocument/2006/relationships/tags" Target="../tags/tag449.xml"/><Relationship Id="rId29" Type="http://schemas.openxmlformats.org/officeDocument/2006/relationships/tags" Target="../tags/tag476.xml"/><Relationship Id="rId24" Type="http://schemas.openxmlformats.org/officeDocument/2006/relationships/tags" Target="../tags/tag471.xml"/><Relationship Id="rId40" Type="http://schemas.openxmlformats.org/officeDocument/2006/relationships/tags" Target="../tags/tag487.xml"/><Relationship Id="rId45" Type="http://schemas.openxmlformats.org/officeDocument/2006/relationships/tags" Target="../tags/tag492.xml"/><Relationship Id="rId66" Type="http://schemas.openxmlformats.org/officeDocument/2006/relationships/tags" Target="../tags/tag513.xml"/><Relationship Id="rId87" Type="http://schemas.openxmlformats.org/officeDocument/2006/relationships/tags" Target="../tags/tag534.xml"/><Relationship Id="rId110" Type="http://schemas.openxmlformats.org/officeDocument/2006/relationships/tags" Target="../tags/tag557.xml"/><Relationship Id="rId115" Type="http://schemas.openxmlformats.org/officeDocument/2006/relationships/tags" Target="../tags/tag562.xml"/><Relationship Id="rId131" Type="http://schemas.openxmlformats.org/officeDocument/2006/relationships/tags" Target="../tags/tag578.xml"/><Relationship Id="rId61" Type="http://schemas.openxmlformats.org/officeDocument/2006/relationships/tags" Target="../tags/tag508.xml"/><Relationship Id="rId82" Type="http://schemas.openxmlformats.org/officeDocument/2006/relationships/tags" Target="../tags/tag529.xml"/><Relationship Id="rId19" Type="http://schemas.openxmlformats.org/officeDocument/2006/relationships/tags" Target="../tags/tag466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605.xml"/><Relationship Id="rId117" Type="http://schemas.openxmlformats.org/officeDocument/2006/relationships/tags" Target="../tags/tag696.xml"/><Relationship Id="rId21" Type="http://schemas.openxmlformats.org/officeDocument/2006/relationships/tags" Target="../tags/tag600.xml"/><Relationship Id="rId42" Type="http://schemas.openxmlformats.org/officeDocument/2006/relationships/tags" Target="../tags/tag621.xml"/><Relationship Id="rId47" Type="http://schemas.openxmlformats.org/officeDocument/2006/relationships/tags" Target="../tags/tag626.xml"/><Relationship Id="rId63" Type="http://schemas.openxmlformats.org/officeDocument/2006/relationships/tags" Target="../tags/tag642.xml"/><Relationship Id="rId68" Type="http://schemas.openxmlformats.org/officeDocument/2006/relationships/tags" Target="../tags/tag647.xml"/><Relationship Id="rId84" Type="http://schemas.openxmlformats.org/officeDocument/2006/relationships/tags" Target="../tags/tag663.xml"/><Relationship Id="rId89" Type="http://schemas.openxmlformats.org/officeDocument/2006/relationships/tags" Target="../tags/tag668.xml"/><Relationship Id="rId112" Type="http://schemas.openxmlformats.org/officeDocument/2006/relationships/tags" Target="../tags/tag691.xml"/><Relationship Id="rId133" Type="http://schemas.openxmlformats.org/officeDocument/2006/relationships/tags" Target="../tags/tag712.xml"/><Relationship Id="rId138" Type="http://schemas.openxmlformats.org/officeDocument/2006/relationships/tags" Target="../tags/tag717.xml"/><Relationship Id="rId154" Type="http://schemas.openxmlformats.org/officeDocument/2006/relationships/tags" Target="../tags/tag733.xml"/><Relationship Id="rId159" Type="http://schemas.openxmlformats.org/officeDocument/2006/relationships/tags" Target="../tags/tag738.xml"/><Relationship Id="rId175" Type="http://schemas.openxmlformats.org/officeDocument/2006/relationships/tags" Target="../tags/tag754.xml"/><Relationship Id="rId170" Type="http://schemas.openxmlformats.org/officeDocument/2006/relationships/tags" Target="../tags/tag749.xml"/><Relationship Id="rId16" Type="http://schemas.openxmlformats.org/officeDocument/2006/relationships/tags" Target="../tags/tag595.xml"/><Relationship Id="rId107" Type="http://schemas.openxmlformats.org/officeDocument/2006/relationships/tags" Target="../tags/tag686.xml"/><Relationship Id="rId11" Type="http://schemas.openxmlformats.org/officeDocument/2006/relationships/tags" Target="../tags/tag590.xml"/><Relationship Id="rId32" Type="http://schemas.openxmlformats.org/officeDocument/2006/relationships/tags" Target="../tags/tag611.xml"/><Relationship Id="rId37" Type="http://schemas.openxmlformats.org/officeDocument/2006/relationships/tags" Target="../tags/tag616.xml"/><Relationship Id="rId53" Type="http://schemas.openxmlformats.org/officeDocument/2006/relationships/tags" Target="../tags/tag632.xml"/><Relationship Id="rId58" Type="http://schemas.openxmlformats.org/officeDocument/2006/relationships/tags" Target="../tags/tag637.xml"/><Relationship Id="rId74" Type="http://schemas.openxmlformats.org/officeDocument/2006/relationships/tags" Target="../tags/tag653.xml"/><Relationship Id="rId79" Type="http://schemas.openxmlformats.org/officeDocument/2006/relationships/tags" Target="../tags/tag658.xml"/><Relationship Id="rId102" Type="http://schemas.openxmlformats.org/officeDocument/2006/relationships/tags" Target="../tags/tag681.xml"/><Relationship Id="rId123" Type="http://schemas.openxmlformats.org/officeDocument/2006/relationships/tags" Target="../tags/tag702.xml"/><Relationship Id="rId128" Type="http://schemas.openxmlformats.org/officeDocument/2006/relationships/tags" Target="../tags/tag707.xml"/><Relationship Id="rId144" Type="http://schemas.openxmlformats.org/officeDocument/2006/relationships/tags" Target="../tags/tag723.xml"/><Relationship Id="rId149" Type="http://schemas.openxmlformats.org/officeDocument/2006/relationships/tags" Target="../tags/tag728.xml"/><Relationship Id="rId5" Type="http://schemas.openxmlformats.org/officeDocument/2006/relationships/tags" Target="../tags/tag584.xml"/><Relationship Id="rId90" Type="http://schemas.openxmlformats.org/officeDocument/2006/relationships/tags" Target="../tags/tag669.xml"/><Relationship Id="rId95" Type="http://schemas.openxmlformats.org/officeDocument/2006/relationships/tags" Target="../tags/tag674.xml"/><Relationship Id="rId160" Type="http://schemas.openxmlformats.org/officeDocument/2006/relationships/tags" Target="../tags/tag739.xml"/><Relationship Id="rId165" Type="http://schemas.openxmlformats.org/officeDocument/2006/relationships/tags" Target="../tags/tag744.xml"/><Relationship Id="rId181" Type="http://schemas.openxmlformats.org/officeDocument/2006/relationships/tags" Target="../tags/tag760.xml"/><Relationship Id="rId22" Type="http://schemas.openxmlformats.org/officeDocument/2006/relationships/tags" Target="../tags/tag601.xml"/><Relationship Id="rId27" Type="http://schemas.openxmlformats.org/officeDocument/2006/relationships/tags" Target="../tags/tag606.xml"/><Relationship Id="rId43" Type="http://schemas.openxmlformats.org/officeDocument/2006/relationships/tags" Target="../tags/tag622.xml"/><Relationship Id="rId48" Type="http://schemas.openxmlformats.org/officeDocument/2006/relationships/tags" Target="../tags/tag627.xml"/><Relationship Id="rId64" Type="http://schemas.openxmlformats.org/officeDocument/2006/relationships/tags" Target="../tags/tag643.xml"/><Relationship Id="rId69" Type="http://schemas.openxmlformats.org/officeDocument/2006/relationships/tags" Target="../tags/tag648.xml"/><Relationship Id="rId113" Type="http://schemas.openxmlformats.org/officeDocument/2006/relationships/tags" Target="../tags/tag692.xml"/><Relationship Id="rId118" Type="http://schemas.openxmlformats.org/officeDocument/2006/relationships/tags" Target="../tags/tag697.xml"/><Relationship Id="rId134" Type="http://schemas.openxmlformats.org/officeDocument/2006/relationships/tags" Target="../tags/tag713.xml"/><Relationship Id="rId139" Type="http://schemas.openxmlformats.org/officeDocument/2006/relationships/tags" Target="../tags/tag718.xml"/><Relationship Id="rId80" Type="http://schemas.openxmlformats.org/officeDocument/2006/relationships/tags" Target="../tags/tag659.xml"/><Relationship Id="rId85" Type="http://schemas.openxmlformats.org/officeDocument/2006/relationships/tags" Target="../tags/tag664.xml"/><Relationship Id="rId150" Type="http://schemas.openxmlformats.org/officeDocument/2006/relationships/tags" Target="../tags/tag729.xml"/><Relationship Id="rId155" Type="http://schemas.openxmlformats.org/officeDocument/2006/relationships/tags" Target="../tags/tag734.xml"/><Relationship Id="rId171" Type="http://schemas.openxmlformats.org/officeDocument/2006/relationships/tags" Target="../tags/tag750.xml"/><Relationship Id="rId176" Type="http://schemas.openxmlformats.org/officeDocument/2006/relationships/tags" Target="../tags/tag755.xml"/><Relationship Id="rId12" Type="http://schemas.openxmlformats.org/officeDocument/2006/relationships/tags" Target="../tags/tag591.xml"/><Relationship Id="rId17" Type="http://schemas.openxmlformats.org/officeDocument/2006/relationships/tags" Target="../tags/tag596.xml"/><Relationship Id="rId33" Type="http://schemas.openxmlformats.org/officeDocument/2006/relationships/tags" Target="../tags/tag612.xml"/><Relationship Id="rId38" Type="http://schemas.openxmlformats.org/officeDocument/2006/relationships/tags" Target="../tags/tag617.xml"/><Relationship Id="rId59" Type="http://schemas.openxmlformats.org/officeDocument/2006/relationships/tags" Target="../tags/tag638.xml"/><Relationship Id="rId103" Type="http://schemas.openxmlformats.org/officeDocument/2006/relationships/tags" Target="../tags/tag682.xml"/><Relationship Id="rId108" Type="http://schemas.openxmlformats.org/officeDocument/2006/relationships/tags" Target="../tags/tag687.xml"/><Relationship Id="rId124" Type="http://schemas.openxmlformats.org/officeDocument/2006/relationships/tags" Target="../tags/tag703.xml"/><Relationship Id="rId129" Type="http://schemas.openxmlformats.org/officeDocument/2006/relationships/tags" Target="../tags/tag708.xml"/><Relationship Id="rId54" Type="http://schemas.openxmlformats.org/officeDocument/2006/relationships/tags" Target="../tags/tag633.xml"/><Relationship Id="rId70" Type="http://schemas.openxmlformats.org/officeDocument/2006/relationships/tags" Target="../tags/tag649.xml"/><Relationship Id="rId75" Type="http://schemas.openxmlformats.org/officeDocument/2006/relationships/tags" Target="../tags/tag654.xml"/><Relationship Id="rId91" Type="http://schemas.openxmlformats.org/officeDocument/2006/relationships/tags" Target="../tags/tag670.xml"/><Relationship Id="rId96" Type="http://schemas.openxmlformats.org/officeDocument/2006/relationships/tags" Target="../tags/tag675.xml"/><Relationship Id="rId140" Type="http://schemas.openxmlformats.org/officeDocument/2006/relationships/tags" Target="../tags/tag719.xml"/><Relationship Id="rId145" Type="http://schemas.openxmlformats.org/officeDocument/2006/relationships/tags" Target="../tags/tag724.xml"/><Relationship Id="rId161" Type="http://schemas.openxmlformats.org/officeDocument/2006/relationships/tags" Target="../tags/tag740.xml"/><Relationship Id="rId166" Type="http://schemas.openxmlformats.org/officeDocument/2006/relationships/tags" Target="../tags/tag745.xml"/><Relationship Id="rId182" Type="http://schemas.openxmlformats.org/officeDocument/2006/relationships/tags" Target="../tags/tag761.xml"/><Relationship Id="rId1" Type="http://schemas.openxmlformats.org/officeDocument/2006/relationships/tags" Target="../tags/tag580.xml"/><Relationship Id="rId6" Type="http://schemas.openxmlformats.org/officeDocument/2006/relationships/tags" Target="../tags/tag585.xml"/><Relationship Id="rId23" Type="http://schemas.openxmlformats.org/officeDocument/2006/relationships/tags" Target="../tags/tag602.xml"/><Relationship Id="rId28" Type="http://schemas.openxmlformats.org/officeDocument/2006/relationships/tags" Target="../tags/tag607.xml"/><Relationship Id="rId49" Type="http://schemas.openxmlformats.org/officeDocument/2006/relationships/tags" Target="../tags/tag628.xml"/><Relationship Id="rId114" Type="http://schemas.openxmlformats.org/officeDocument/2006/relationships/tags" Target="../tags/tag693.xml"/><Relationship Id="rId119" Type="http://schemas.openxmlformats.org/officeDocument/2006/relationships/tags" Target="../tags/tag698.xml"/><Relationship Id="rId44" Type="http://schemas.openxmlformats.org/officeDocument/2006/relationships/tags" Target="../tags/tag623.xml"/><Relationship Id="rId60" Type="http://schemas.openxmlformats.org/officeDocument/2006/relationships/tags" Target="../tags/tag639.xml"/><Relationship Id="rId65" Type="http://schemas.openxmlformats.org/officeDocument/2006/relationships/tags" Target="../tags/tag644.xml"/><Relationship Id="rId81" Type="http://schemas.openxmlformats.org/officeDocument/2006/relationships/tags" Target="../tags/tag660.xml"/><Relationship Id="rId86" Type="http://schemas.openxmlformats.org/officeDocument/2006/relationships/tags" Target="../tags/tag665.xml"/><Relationship Id="rId130" Type="http://schemas.openxmlformats.org/officeDocument/2006/relationships/tags" Target="../tags/tag709.xml"/><Relationship Id="rId135" Type="http://schemas.openxmlformats.org/officeDocument/2006/relationships/tags" Target="../tags/tag714.xml"/><Relationship Id="rId151" Type="http://schemas.openxmlformats.org/officeDocument/2006/relationships/tags" Target="../tags/tag730.xml"/><Relationship Id="rId156" Type="http://schemas.openxmlformats.org/officeDocument/2006/relationships/tags" Target="../tags/tag735.xml"/><Relationship Id="rId177" Type="http://schemas.openxmlformats.org/officeDocument/2006/relationships/tags" Target="../tags/tag756.xml"/><Relationship Id="rId4" Type="http://schemas.openxmlformats.org/officeDocument/2006/relationships/tags" Target="../tags/tag583.xml"/><Relationship Id="rId9" Type="http://schemas.openxmlformats.org/officeDocument/2006/relationships/tags" Target="../tags/tag588.xml"/><Relationship Id="rId172" Type="http://schemas.openxmlformats.org/officeDocument/2006/relationships/tags" Target="../tags/tag751.xml"/><Relationship Id="rId180" Type="http://schemas.openxmlformats.org/officeDocument/2006/relationships/tags" Target="../tags/tag759.xml"/><Relationship Id="rId13" Type="http://schemas.openxmlformats.org/officeDocument/2006/relationships/tags" Target="../tags/tag592.xml"/><Relationship Id="rId18" Type="http://schemas.openxmlformats.org/officeDocument/2006/relationships/tags" Target="../tags/tag597.xml"/><Relationship Id="rId39" Type="http://schemas.openxmlformats.org/officeDocument/2006/relationships/tags" Target="../tags/tag618.xml"/><Relationship Id="rId109" Type="http://schemas.openxmlformats.org/officeDocument/2006/relationships/tags" Target="../tags/tag688.xml"/><Relationship Id="rId34" Type="http://schemas.openxmlformats.org/officeDocument/2006/relationships/tags" Target="../tags/tag613.xml"/><Relationship Id="rId50" Type="http://schemas.openxmlformats.org/officeDocument/2006/relationships/tags" Target="../tags/tag629.xml"/><Relationship Id="rId55" Type="http://schemas.openxmlformats.org/officeDocument/2006/relationships/tags" Target="../tags/tag634.xml"/><Relationship Id="rId76" Type="http://schemas.openxmlformats.org/officeDocument/2006/relationships/tags" Target="../tags/tag655.xml"/><Relationship Id="rId97" Type="http://schemas.openxmlformats.org/officeDocument/2006/relationships/tags" Target="../tags/tag676.xml"/><Relationship Id="rId104" Type="http://schemas.openxmlformats.org/officeDocument/2006/relationships/tags" Target="../tags/tag683.xml"/><Relationship Id="rId120" Type="http://schemas.openxmlformats.org/officeDocument/2006/relationships/tags" Target="../tags/tag699.xml"/><Relationship Id="rId125" Type="http://schemas.openxmlformats.org/officeDocument/2006/relationships/tags" Target="../tags/tag704.xml"/><Relationship Id="rId141" Type="http://schemas.openxmlformats.org/officeDocument/2006/relationships/tags" Target="../tags/tag720.xml"/><Relationship Id="rId146" Type="http://schemas.openxmlformats.org/officeDocument/2006/relationships/tags" Target="../tags/tag725.xml"/><Relationship Id="rId167" Type="http://schemas.openxmlformats.org/officeDocument/2006/relationships/tags" Target="../tags/tag746.xml"/><Relationship Id="rId7" Type="http://schemas.openxmlformats.org/officeDocument/2006/relationships/tags" Target="../tags/tag586.xml"/><Relationship Id="rId71" Type="http://schemas.openxmlformats.org/officeDocument/2006/relationships/tags" Target="../tags/tag650.xml"/><Relationship Id="rId92" Type="http://schemas.openxmlformats.org/officeDocument/2006/relationships/tags" Target="../tags/tag671.xml"/><Relationship Id="rId162" Type="http://schemas.openxmlformats.org/officeDocument/2006/relationships/tags" Target="../tags/tag741.xml"/><Relationship Id="rId183" Type="http://schemas.openxmlformats.org/officeDocument/2006/relationships/tags" Target="../tags/tag762.xml"/><Relationship Id="rId2" Type="http://schemas.openxmlformats.org/officeDocument/2006/relationships/tags" Target="../tags/tag581.xml"/><Relationship Id="rId29" Type="http://schemas.openxmlformats.org/officeDocument/2006/relationships/tags" Target="../tags/tag608.xml"/><Relationship Id="rId24" Type="http://schemas.openxmlformats.org/officeDocument/2006/relationships/tags" Target="../tags/tag603.xml"/><Relationship Id="rId40" Type="http://schemas.openxmlformats.org/officeDocument/2006/relationships/tags" Target="../tags/tag619.xml"/><Relationship Id="rId45" Type="http://schemas.openxmlformats.org/officeDocument/2006/relationships/tags" Target="../tags/tag624.xml"/><Relationship Id="rId66" Type="http://schemas.openxmlformats.org/officeDocument/2006/relationships/tags" Target="../tags/tag645.xml"/><Relationship Id="rId87" Type="http://schemas.openxmlformats.org/officeDocument/2006/relationships/tags" Target="../tags/tag666.xml"/><Relationship Id="rId110" Type="http://schemas.openxmlformats.org/officeDocument/2006/relationships/tags" Target="../tags/tag689.xml"/><Relationship Id="rId115" Type="http://schemas.openxmlformats.org/officeDocument/2006/relationships/tags" Target="../tags/tag694.xml"/><Relationship Id="rId131" Type="http://schemas.openxmlformats.org/officeDocument/2006/relationships/tags" Target="../tags/tag710.xml"/><Relationship Id="rId136" Type="http://schemas.openxmlformats.org/officeDocument/2006/relationships/tags" Target="../tags/tag715.xml"/><Relationship Id="rId157" Type="http://schemas.openxmlformats.org/officeDocument/2006/relationships/tags" Target="../tags/tag736.xml"/><Relationship Id="rId178" Type="http://schemas.openxmlformats.org/officeDocument/2006/relationships/tags" Target="../tags/tag757.xml"/><Relationship Id="rId61" Type="http://schemas.openxmlformats.org/officeDocument/2006/relationships/tags" Target="../tags/tag640.xml"/><Relationship Id="rId82" Type="http://schemas.openxmlformats.org/officeDocument/2006/relationships/tags" Target="../tags/tag661.xml"/><Relationship Id="rId152" Type="http://schemas.openxmlformats.org/officeDocument/2006/relationships/tags" Target="../tags/tag731.xml"/><Relationship Id="rId173" Type="http://schemas.openxmlformats.org/officeDocument/2006/relationships/tags" Target="../tags/tag752.xml"/><Relationship Id="rId19" Type="http://schemas.openxmlformats.org/officeDocument/2006/relationships/tags" Target="../tags/tag598.xml"/><Relationship Id="rId14" Type="http://schemas.openxmlformats.org/officeDocument/2006/relationships/tags" Target="../tags/tag593.xml"/><Relationship Id="rId30" Type="http://schemas.openxmlformats.org/officeDocument/2006/relationships/tags" Target="../tags/tag609.xml"/><Relationship Id="rId35" Type="http://schemas.openxmlformats.org/officeDocument/2006/relationships/tags" Target="../tags/tag614.xml"/><Relationship Id="rId56" Type="http://schemas.openxmlformats.org/officeDocument/2006/relationships/tags" Target="../tags/tag635.xml"/><Relationship Id="rId77" Type="http://schemas.openxmlformats.org/officeDocument/2006/relationships/tags" Target="../tags/tag656.xml"/><Relationship Id="rId100" Type="http://schemas.openxmlformats.org/officeDocument/2006/relationships/tags" Target="../tags/tag679.xml"/><Relationship Id="rId105" Type="http://schemas.openxmlformats.org/officeDocument/2006/relationships/tags" Target="../tags/tag684.xml"/><Relationship Id="rId126" Type="http://schemas.openxmlformats.org/officeDocument/2006/relationships/tags" Target="../tags/tag705.xml"/><Relationship Id="rId147" Type="http://schemas.openxmlformats.org/officeDocument/2006/relationships/tags" Target="../tags/tag726.xml"/><Relationship Id="rId168" Type="http://schemas.openxmlformats.org/officeDocument/2006/relationships/tags" Target="../tags/tag747.xml"/><Relationship Id="rId8" Type="http://schemas.openxmlformats.org/officeDocument/2006/relationships/tags" Target="../tags/tag587.xml"/><Relationship Id="rId51" Type="http://schemas.openxmlformats.org/officeDocument/2006/relationships/tags" Target="../tags/tag630.xml"/><Relationship Id="rId72" Type="http://schemas.openxmlformats.org/officeDocument/2006/relationships/tags" Target="../tags/tag651.xml"/><Relationship Id="rId93" Type="http://schemas.openxmlformats.org/officeDocument/2006/relationships/tags" Target="../tags/tag672.xml"/><Relationship Id="rId98" Type="http://schemas.openxmlformats.org/officeDocument/2006/relationships/tags" Target="../tags/tag677.xml"/><Relationship Id="rId121" Type="http://schemas.openxmlformats.org/officeDocument/2006/relationships/tags" Target="../tags/tag700.xml"/><Relationship Id="rId142" Type="http://schemas.openxmlformats.org/officeDocument/2006/relationships/tags" Target="../tags/tag721.xml"/><Relationship Id="rId163" Type="http://schemas.openxmlformats.org/officeDocument/2006/relationships/tags" Target="../tags/tag742.xml"/><Relationship Id="rId184" Type="http://schemas.openxmlformats.org/officeDocument/2006/relationships/slideLayout" Target="../slideLayouts/slideLayout1.xml"/><Relationship Id="rId3" Type="http://schemas.openxmlformats.org/officeDocument/2006/relationships/tags" Target="../tags/tag582.xml"/><Relationship Id="rId25" Type="http://schemas.openxmlformats.org/officeDocument/2006/relationships/tags" Target="../tags/tag604.xml"/><Relationship Id="rId46" Type="http://schemas.openxmlformats.org/officeDocument/2006/relationships/tags" Target="../tags/tag625.xml"/><Relationship Id="rId67" Type="http://schemas.openxmlformats.org/officeDocument/2006/relationships/tags" Target="../tags/tag646.xml"/><Relationship Id="rId116" Type="http://schemas.openxmlformats.org/officeDocument/2006/relationships/tags" Target="../tags/tag695.xml"/><Relationship Id="rId137" Type="http://schemas.openxmlformats.org/officeDocument/2006/relationships/tags" Target="../tags/tag716.xml"/><Relationship Id="rId158" Type="http://schemas.openxmlformats.org/officeDocument/2006/relationships/tags" Target="../tags/tag737.xml"/><Relationship Id="rId20" Type="http://schemas.openxmlformats.org/officeDocument/2006/relationships/tags" Target="../tags/tag599.xml"/><Relationship Id="rId41" Type="http://schemas.openxmlformats.org/officeDocument/2006/relationships/tags" Target="../tags/tag620.xml"/><Relationship Id="rId62" Type="http://schemas.openxmlformats.org/officeDocument/2006/relationships/tags" Target="../tags/tag641.xml"/><Relationship Id="rId83" Type="http://schemas.openxmlformats.org/officeDocument/2006/relationships/tags" Target="../tags/tag662.xml"/><Relationship Id="rId88" Type="http://schemas.openxmlformats.org/officeDocument/2006/relationships/tags" Target="../tags/tag667.xml"/><Relationship Id="rId111" Type="http://schemas.openxmlformats.org/officeDocument/2006/relationships/tags" Target="../tags/tag690.xml"/><Relationship Id="rId132" Type="http://schemas.openxmlformats.org/officeDocument/2006/relationships/tags" Target="../tags/tag711.xml"/><Relationship Id="rId153" Type="http://schemas.openxmlformats.org/officeDocument/2006/relationships/tags" Target="../tags/tag732.xml"/><Relationship Id="rId174" Type="http://schemas.openxmlformats.org/officeDocument/2006/relationships/tags" Target="../tags/tag753.xml"/><Relationship Id="rId179" Type="http://schemas.openxmlformats.org/officeDocument/2006/relationships/tags" Target="../tags/tag758.xml"/><Relationship Id="rId15" Type="http://schemas.openxmlformats.org/officeDocument/2006/relationships/tags" Target="../tags/tag594.xml"/><Relationship Id="rId36" Type="http://schemas.openxmlformats.org/officeDocument/2006/relationships/tags" Target="../tags/tag615.xml"/><Relationship Id="rId57" Type="http://schemas.openxmlformats.org/officeDocument/2006/relationships/tags" Target="../tags/tag636.xml"/><Relationship Id="rId106" Type="http://schemas.openxmlformats.org/officeDocument/2006/relationships/tags" Target="../tags/tag685.xml"/><Relationship Id="rId127" Type="http://schemas.openxmlformats.org/officeDocument/2006/relationships/tags" Target="../tags/tag706.xml"/><Relationship Id="rId10" Type="http://schemas.openxmlformats.org/officeDocument/2006/relationships/tags" Target="../tags/tag589.xml"/><Relationship Id="rId31" Type="http://schemas.openxmlformats.org/officeDocument/2006/relationships/tags" Target="../tags/tag610.xml"/><Relationship Id="rId52" Type="http://schemas.openxmlformats.org/officeDocument/2006/relationships/tags" Target="../tags/tag631.xml"/><Relationship Id="rId73" Type="http://schemas.openxmlformats.org/officeDocument/2006/relationships/tags" Target="../tags/tag652.xml"/><Relationship Id="rId78" Type="http://schemas.openxmlformats.org/officeDocument/2006/relationships/tags" Target="../tags/tag657.xml"/><Relationship Id="rId94" Type="http://schemas.openxmlformats.org/officeDocument/2006/relationships/tags" Target="../tags/tag673.xml"/><Relationship Id="rId99" Type="http://schemas.openxmlformats.org/officeDocument/2006/relationships/tags" Target="../tags/tag678.xml"/><Relationship Id="rId101" Type="http://schemas.openxmlformats.org/officeDocument/2006/relationships/tags" Target="../tags/tag680.xml"/><Relationship Id="rId122" Type="http://schemas.openxmlformats.org/officeDocument/2006/relationships/tags" Target="../tags/tag701.xml"/><Relationship Id="rId143" Type="http://schemas.openxmlformats.org/officeDocument/2006/relationships/tags" Target="../tags/tag722.xml"/><Relationship Id="rId148" Type="http://schemas.openxmlformats.org/officeDocument/2006/relationships/tags" Target="../tags/tag727.xml"/><Relationship Id="rId164" Type="http://schemas.openxmlformats.org/officeDocument/2006/relationships/tags" Target="../tags/tag743.xml"/><Relationship Id="rId169" Type="http://schemas.openxmlformats.org/officeDocument/2006/relationships/tags" Target="../tags/tag748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788.xml"/><Relationship Id="rId117" Type="http://schemas.openxmlformats.org/officeDocument/2006/relationships/tags" Target="../tags/tag879.xml"/><Relationship Id="rId21" Type="http://schemas.openxmlformats.org/officeDocument/2006/relationships/tags" Target="../tags/tag783.xml"/><Relationship Id="rId42" Type="http://schemas.openxmlformats.org/officeDocument/2006/relationships/tags" Target="../tags/tag804.xml"/><Relationship Id="rId47" Type="http://schemas.openxmlformats.org/officeDocument/2006/relationships/tags" Target="../tags/tag809.xml"/><Relationship Id="rId63" Type="http://schemas.openxmlformats.org/officeDocument/2006/relationships/tags" Target="../tags/tag825.xml"/><Relationship Id="rId68" Type="http://schemas.openxmlformats.org/officeDocument/2006/relationships/tags" Target="../tags/tag830.xml"/><Relationship Id="rId84" Type="http://schemas.openxmlformats.org/officeDocument/2006/relationships/tags" Target="../tags/tag846.xml"/><Relationship Id="rId89" Type="http://schemas.openxmlformats.org/officeDocument/2006/relationships/tags" Target="../tags/tag851.xml"/><Relationship Id="rId112" Type="http://schemas.openxmlformats.org/officeDocument/2006/relationships/tags" Target="../tags/tag874.xml"/><Relationship Id="rId133" Type="http://schemas.openxmlformats.org/officeDocument/2006/relationships/tags" Target="../tags/tag895.xml"/><Relationship Id="rId138" Type="http://schemas.openxmlformats.org/officeDocument/2006/relationships/tags" Target="../tags/tag900.xml"/><Relationship Id="rId16" Type="http://schemas.openxmlformats.org/officeDocument/2006/relationships/tags" Target="../tags/tag778.xml"/><Relationship Id="rId107" Type="http://schemas.openxmlformats.org/officeDocument/2006/relationships/tags" Target="../tags/tag869.xml"/><Relationship Id="rId11" Type="http://schemas.openxmlformats.org/officeDocument/2006/relationships/tags" Target="../tags/tag773.xml"/><Relationship Id="rId32" Type="http://schemas.openxmlformats.org/officeDocument/2006/relationships/tags" Target="../tags/tag794.xml"/><Relationship Id="rId37" Type="http://schemas.openxmlformats.org/officeDocument/2006/relationships/tags" Target="../tags/tag799.xml"/><Relationship Id="rId53" Type="http://schemas.openxmlformats.org/officeDocument/2006/relationships/tags" Target="../tags/tag815.xml"/><Relationship Id="rId58" Type="http://schemas.openxmlformats.org/officeDocument/2006/relationships/tags" Target="../tags/tag820.xml"/><Relationship Id="rId74" Type="http://schemas.openxmlformats.org/officeDocument/2006/relationships/tags" Target="../tags/tag836.xml"/><Relationship Id="rId79" Type="http://schemas.openxmlformats.org/officeDocument/2006/relationships/tags" Target="../tags/tag841.xml"/><Relationship Id="rId102" Type="http://schemas.openxmlformats.org/officeDocument/2006/relationships/tags" Target="../tags/tag864.xml"/><Relationship Id="rId123" Type="http://schemas.openxmlformats.org/officeDocument/2006/relationships/tags" Target="../tags/tag885.xml"/><Relationship Id="rId128" Type="http://schemas.openxmlformats.org/officeDocument/2006/relationships/tags" Target="../tags/tag890.xml"/><Relationship Id="rId5" Type="http://schemas.openxmlformats.org/officeDocument/2006/relationships/tags" Target="../tags/tag767.xml"/><Relationship Id="rId90" Type="http://schemas.openxmlformats.org/officeDocument/2006/relationships/tags" Target="../tags/tag852.xml"/><Relationship Id="rId95" Type="http://schemas.openxmlformats.org/officeDocument/2006/relationships/tags" Target="../tags/tag857.xml"/><Relationship Id="rId22" Type="http://schemas.openxmlformats.org/officeDocument/2006/relationships/tags" Target="../tags/tag784.xml"/><Relationship Id="rId27" Type="http://schemas.openxmlformats.org/officeDocument/2006/relationships/tags" Target="../tags/tag789.xml"/><Relationship Id="rId43" Type="http://schemas.openxmlformats.org/officeDocument/2006/relationships/tags" Target="../tags/tag805.xml"/><Relationship Id="rId48" Type="http://schemas.openxmlformats.org/officeDocument/2006/relationships/tags" Target="../tags/tag810.xml"/><Relationship Id="rId64" Type="http://schemas.openxmlformats.org/officeDocument/2006/relationships/tags" Target="../tags/tag826.xml"/><Relationship Id="rId69" Type="http://schemas.openxmlformats.org/officeDocument/2006/relationships/tags" Target="../tags/tag831.xml"/><Relationship Id="rId113" Type="http://schemas.openxmlformats.org/officeDocument/2006/relationships/tags" Target="../tags/tag875.xml"/><Relationship Id="rId118" Type="http://schemas.openxmlformats.org/officeDocument/2006/relationships/tags" Target="../tags/tag880.xml"/><Relationship Id="rId134" Type="http://schemas.openxmlformats.org/officeDocument/2006/relationships/tags" Target="../tags/tag896.xml"/><Relationship Id="rId139" Type="http://schemas.openxmlformats.org/officeDocument/2006/relationships/tags" Target="../tags/tag901.xml"/><Relationship Id="rId8" Type="http://schemas.openxmlformats.org/officeDocument/2006/relationships/tags" Target="../tags/tag770.xml"/><Relationship Id="rId51" Type="http://schemas.openxmlformats.org/officeDocument/2006/relationships/tags" Target="../tags/tag813.xml"/><Relationship Id="rId72" Type="http://schemas.openxmlformats.org/officeDocument/2006/relationships/tags" Target="../tags/tag834.xml"/><Relationship Id="rId80" Type="http://schemas.openxmlformats.org/officeDocument/2006/relationships/tags" Target="../tags/tag842.xml"/><Relationship Id="rId85" Type="http://schemas.openxmlformats.org/officeDocument/2006/relationships/tags" Target="../tags/tag847.xml"/><Relationship Id="rId93" Type="http://schemas.openxmlformats.org/officeDocument/2006/relationships/tags" Target="../tags/tag855.xml"/><Relationship Id="rId98" Type="http://schemas.openxmlformats.org/officeDocument/2006/relationships/tags" Target="../tags/tag860.xml"/><Relationship Id="rId121" Type="http://schemas.openxmlformats.org/officeDocument/2006/relationships/tags" Target="../tags/tag883.xml"/><Relationship Id="rId3" Type="http://schemas.openxmlformats.org/officeDocument/2006/relationships/tags" Target="../tags/tag765.xml"/><Relationship Id="rId12" Type="http://schemas.openxmlformats.org/officeDocument/2006/relationships/tags" Target="../tags/tag774.xml"/><Relationship Id="rId17" Type="http://schemas.openxmlformats.org/officeDocument/2006/relationships/tags" Target="../tags/tag779.xml"/><Relationship Id="rId25" Type="http://schemas.openxmlformats.org/officeDocument/2006/relationships/tags" Target="../tags/tag787.xml"/><Relationship Id="rId33" Type="http://schemas.openxmlformats.org/officeDocument/2006/relationships/tags" Target="../tags/tag795.xml"/><Relationship Id="rId38" Type="http://schemas.openxmlformats.org/officeDocument/2006/relationships/tags" Target="../tags/tag800.xml"/><Relationship Id="rId46" Type="http://schemas.openxmlformats.org/officeDocument/2006/relationships/tags" Target="../tags/tag808.xml"/><Relationship Id="rId59" Type="http://schemas.openxmlformats.org/officeDocument/2006/relationships/tags" Target="../tags/tag821.xml"/><Relationship Id="rId67" Type="http://schemas.openxmlformats.org/officeDocument/2006/relationships/tags" Target="../tags/tag829.xml"/><Relationship Id="rId103" Type="http://schemas.openxmlformats.org/officeDocument/2006/relationships/tags" Target="../tags/tag865.xml"/><Relationship Id="rId108" Type="http://schemas.openxmlformats.org/officeDocument/2006/relationships/tags" Target="../tags/tag870.xml"/><Relationship Id="rId116" Type="http://schemas.openxmlformats.org/officeDocument/2006/relationships/tags" Target="../tags/tag878.xml"/><Relationship Id="rId124" Type="http://schemas.openxmlformats.org/officeDocument/2006/relationships/tags" Target="../tags/tag886.xml"/><Relationship Id="rId129" Type="http://schemas.openxmlformats.org/officeDocument/2006/relationships/tags" Target="../tags/tag891.xml"/><Relationship Id="rId137" Type="http://schemas.openxmlformats.org/officeDocument/2006/relationships/tags" Target="../tags/tag899.xml"/><Relationship Id="rId20" Type="http://schemas.openxmlformats.org/officeDocument/2006/relationships/tags" Target="../tags/tag782.xml"/><Relationship Id="rId41" Type="http://schemas.openxmlformats.org/officeDocument/2006/relationships/tags" Target="../tags/tag803.xml"/><Relationship Id="rId54" Type="http://schemas.openxmlformats.org/officeDocument/2006/relationships/tags" Target="../tags/tag816.xml"/><Relationship Id="rId62" Type="http://schemas.openxmlformats.org/officeDocument/2006/relationships/tags" Target="../tags/tag824.xml"/><Relationship Id="rId70" Type="http://schemas.openxmlformats.org/officeDocument/2006/relationships/tags" Target="../tags/tag832.xml"/><Relationship Id="rId75" Type="http://schemas.openxmlformats.org/officeDocument/2006/relationships/tags" Target="../tags/tag837.xml"/><Relationship Id="rId83" Type="http://schemas.openxmlformats.org/officeDocument/2006/relationships/tags" Target="../tags/tag845.xml"/><Relationship Id="rId88" Type="http://schemas.openxmlformats.org/officeDocument/2006/relationships/tags" Target="../tags/tag850.xml"/><Relationship Id="rId91" Type="http://schemas.openxmlformats.org/officeDocument/2006/relationships/tags" Target="../tags/tag853.xml"/><Relationship Id="rId96" Type="http://schemas.openxmlformats.org/officeDocument/2006/relationships/tags" Target="../tags/tag858.xml"/><Relationship Id="rId111" Type="http://schemas.openxmlformats.org/officeDocument/2006/relationships/tags" Target="../tags/tag873.xml"/><Relationship Id="rId132" Type="http://schemas.openxmlformats.org/officeDocument/2006/relationships/tags" Target="../tags/tag894.xml"/><Relationship Id="rId140" Type="http://schemas.openxmlformats.org/officeDocument/2006/relationships/tags" Target="../tags/tag902.xml"/><Relationship Id="rId1" Type="http://schemas.openxmlformats.org/officeDocument/2006/relationships/tags" Target="../tags/tag763.xml"/><Relationship Id="rId6" Type="http://schemas.openxmlformats.org/officeDocument/2006/relationships/tags" Target="../tags/tag768.xml"/><Relationship Id="rId15" Type="http://schemas.openxmlformats.org/officeDocument/2006/relationships/tags" Target="../tags/tag777.xml"/><Relationship Id="rId23" Type="http://schemas.openxmlformats.org/officeDocument/2006/relationships/tags" Target="../tags/tag785.xml"/><Relationship Id="rId28" Type="http://schemas.openxmlformats.org/officeDocument/2006/relationships/tags" Target="../tags/tag790.xml"/><Relationship Id="rId36" Type="http://schemas.openxmlformats.org/officeDocument/2006/relationships/tags" Target="../tags/tag798.xml"/><Relationship Id="rId49" Type="http://schemas.openxmlformats.org/officeDocument/2006/relationships/tags" Target="../tags/tag811.xml"/><Relationship Id="rId57" Type="http://schemas.openxmlformats.org/officeDocument/2006/relationships/tags" Target="../tags/tag819.xml"/><Relationship Id="rId106" Type="http://schemas.openxmlformats.org/officeDocument/2006/relationships/tags" Target="../tags/tag868.xml"/><Relationship Id="rId114" Type="http://schemas.openxmlformats.org/officeDocument/2006/relationships/tags" Target="../tags/tag876.xml"/><Relationship Id="rId119" Type="http://schemas.openxmlformats.org/officeDocument/2006/relationships/tags" Target="../tags/tag881.xml"/><Relationship Id="rId127" Type="http://schemas.openxmlformats.org/officeDocument/2006/relationships/tags" Target="../tags/tag889.xml"/><Relationship Id="rId10" Type="http://schemas.openxmlformats.org/officeDocument/2006/relationships/tags" Target="../tags/tag772.xml"/><Relationship Id="rId31" Type="http://schemas.openxmlformats.org/officeDocument/2006/relationships/tags" Target="../tags/tag793.xml"/><Relationship Id="rId44" Type="http://schemas.openxmlformats.org/officeDocument/2006/relationships/tags" Target="../tags/tag806.xml"/><Relationship Id="rId52" Type="http://schemas.openxmlformats.org/officeDocument/2006/relationships/tags" Target="../tags/tag814.xml"/><Relationship Id="rId60" Type="http://schemas.openxmlformats.org/officeDocument/2006/relationships/tags" Target="../tags/tag822.xml"/><Relationship Id="rId65" Type="http://schemas.openxmlformats.org/officeDocument/2006/relationships/tags" Target="../tags/tag827.xml"/><Relationship Id="rId73" Type="http://schemas.openxmlformats.org/officeDocument/2006/relationships/tags" Target="../tags/tag835.xml"/><Relationship Id="rId78" Type="http://schemas.openxmlformats.org/officeDocument/2006/relationships/tags" Target="../tags/tag840.xml"/><Relationship Id="rId81" Type="http://schemas.openxmlformats.org/officeDocument/2006/relationships/tags" Target="../tags/tag843.xml"/><Relationship Id="rId86" Type="http://schemas.openxmlformats.org/officeDocument/2006/relationships/tags" Target="../tags/tag848.xml"/><Relationship Id="rId94" Type="http://schemas.openxmlformats.org/officeDocument/2006/relationships/tags" Target="../tags/tag856.xml"/><Relationship Id="rId99" Type="http://schemas.openxmlformats.org/officeDocument/2006/relationships/tags" Target="../tags/tag861.xml"/><Relationship Id="rId101" Type="http://schemas.openxmlformats.org/officeDocument/2006/relationships/tags" Target="../tags/tag863.xml"/><Relationship Id="rId122" Type="http://schemas.openxmlformats.org/officeDocument/2006/relationships/tags" Target="../tags/tag884.xml"/><Relationship Id="rId130" Type="http://schemas.openxmlformats.org/officeDocument/2006/relationships/tags" Target="../tags/tag892.xml"/><Relationship Id="rId135" Type="http://schemas.openxmlformats.org/officeDocument/2006/relationships/tags" Target="../tags/tag897.xml"/><Relationship Id="rId4" Type="http://schemas.openxmlformats.org/officeDocument/2006/relationships/tags" Target="../tags/tag766.xml"/><Relationship Id="rId9" Type="http://schemas.openxmlformats.org/officeDocument/2006/relationships/tags" Target="../tags/tag771.xml"/><Relationship Id="rId13" Type="http://schemas.openxmlformats.org/officeDocument/2006/relationships/tags" Target="../tags/tag775.xml"/><Relationship Id="rId18" Type="http://schemas.openxmlformats.org/officeDocument/2006/relationships/tags" Target="../tags/tag780.xml"/><Relationship Id="rId39" Type="http://schemas.openxmlformats.org/officeDocument/2006/relationships/tags" Target="../tags/tag801.xml"/><Relationship Id="rId109" Type="http://schemas.openxmlformats.org/officeDocument/2006/relationships/tags" Target="../tags/tag871.xml"/><Relationship Id="rId34" Type="http://schemas.openxmlformats.org/officeDocument/2006/relationships/tags" Target="../tags/tag796.xml"/><Relationship Id="rId50" Type="http://schemas.openxmlformats.org/officeDocument/2006/relationships/tags" Target="../tags/tag812.xml"/><Relationship Id="rId55" Type="http://schemas.openxmlformats.org/officeDocument/2006/relationships/tags" Target="../tags/tag817.xml"/><Relationship Id="rId76" Type="http://schemas.openxmlformats.org/officeDocument/2006/relationships/tags" Target="../tags/tag838.xml"/><Relationship Id="rId97" Type="http://schemas.openxmlformats.org/officeDocument/2006/relationships/tags" Target="../tags/tag859.xml"/><Relationship Id="rId104" Type="http://schemas.openxmlformats.org/officeDocument/2006/relationships/tags" Target="../tags/tag866.xml"/><Relationship Id="rId120" Type="http://schemas.openxmlformats.org/officeDocument/2006/relationships/tags" Target="../tags/tag882.xml"/><Relationship Id="rId125" Type="http://schemas.openxmlformats.org/officeDocument/2006/relationships/tags" Target="../tags/tag887.xml"/><Relationship Id="rId141" Type="http://schemas.openxmlformats.org/officeDocument/2006/relationships/slideLayout" Target="../slideLayouts/slideLayout1.xml"/><Relationship Id="rId7" Type="http://schemas.openxmlformats.org/officeDocument/2006/relationships/tags" Target="../tags/tag769.xml"/><Relationship Id="rId71" Type="http://schemas.openxmlformats.org/officeDocument/2006/relationships/tags" Target="../tags/tag833.xml"/><Relationship Id="rId92" Type="http://schemas.openxmlformats.org/officeDocument/2006/relationships/tags" Target="../tags/tag854.xml"/><Relationship Id="rId2" Type="http://schemas.openxmlformats.org/officeDocument/2006/relationships/tags" Target="../tags/tag764.xml"/><Relationship Id="rId29" Type="http://schemas.openxmlformats.org/officeDocument/2006/relationships/tags" Target="../tags/tag791.xml"/><Relationship Id="rId24" Type="http://schemas.openxmlformats.org/officeDocument/2006/relationships/tags" Target="../tags/tag786.xml"/><Relationship Id="rId40" Type="http://schemas.openxmlformats.org/officeDocument/2006/relationships/tags" Target="../tags/tag802.xml"/><Relationship Id="rId45" Type="http://schemas.openxmlformats.org/officeDocument/2006/relationships/tags" Target="../tags/tag807.xml"/><Relationship Id="rId66" Type="http://schemas.openxmlformats.org/officeDocument/2006/relationships/tags" Target="../tags/tag828.xml"/><Relationship Id="rId87" Type="http://schemas.openxmlformats.org/officeDocument/2006/relationships/tags" Target="../tags/tag849.xml"/><Relationship Id="rId110" Type="http://schemas.openxmlformats.org/officeDocument/2006/relationships/tags" Target="../tags/tag872.xml"/><Relationship Id="rId115" Type="http://schemas.openxmlformats.org/officeDocument/2006/relationships/tags" Target="../tags/tag877.xml"/><Relationship Id="rId131" Type="http://schemas.openxmlformats.org/officeDocument/2006/relationships/tags" Target="../tags/tag893.xml"/><Relationship Id="rId136" Type="http://schemas.openxmlformats.org/officeDocument/2006/relationships/tags" Target="../tags/tag898.xml"/><Relationship Id="rId61" Type="http://schemas.openxmlformats.org/officeDocument/2006/relationships/tags" Target="../tags/tag823.xml"/><Relationship Id="rId82" Type="http://schemas.openxmlformats.org/officeDocument/2006/relationships/tags" Target="../tags/tag844.xml"/><Relationship Id="rId19" Type="http://schemas.openxmlformats.org/officeDocument/2006/relationships/tags" Target="../tags/tag781.xml"/><Relationship Id="rId14" Type="http://schemas.openxmlformats.org/officeDocument/2006/relationships/tags" Target="../tags/tag776.xml"/><Relationship Id="rId30" Type="http://schemas.openxmlformats.org/officeDocument/2006/relationships/tags" Target="../tags/tag792.xml"/><Relationship Id="rId35" Type="http://schemas.openxmlformats.org/officeDocument/2006/relationships/tags" Target="../tags/tag797.xml"/><Relationship Id="rId56" Type="http://schemas.openxmlformats.org/officeDocument/2006/relationships/tags" Target="../tags/tag818.xml"/><Relationship Id="rId77" Type="http://schemas.openxmlformats.org/officeDocument/2006/relationships/tags" Target="../tags/tag839.xml"/><Relationship Id="rId100" Type="http://schemas.openxmlformats.org/officeDocument/2006/relationships/tags" Target="../tags/tag862.xml"/><Relationship Id="rId105" Type="http://schemas.openxmlformats.org/officeDocument/2006/relationships/tags" Target="../tags/tag867.xml"/><Relationship Id="rId126" Type="http://schemas.openxmlformats.org/officeDocument/2006/relationships/tags" Target="../tags/tag888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915.xml"/><Relationship Id="rId18" Type="http://schemas.openxmlformats.org/officeDocument/2006/relationships/tags" Target="../tags/tag920.xml"/><Relationship Id="rId26" Type="http://schemas.openxmlformats.org/officeDocument/2006/relationships/tags" Target="../tags/tag928.xml"/><Relationship Id="rId39" Type="http://schemas.openxmlformats.org/officeDocument/2006/relationships/tags" Target="../tags/tag941.xml"/><Relationship Id="rId21" Type="http://schemas.openxmlformats.org/officeDocument/2006/relationships/tags" Target="../tags/tag923.xml"/><Relationship Id="rId34" Type="http://schemas.openxmlformats.org/officeDocument/2006/relationships/tags" Target="../tags/tag936.xml"/><Relationship Id="rId42" Type="http://schemas.openxmlformats.org/officeDocument/2006/relationships/tags" Target="../tags/tag944.xml"/><Relationship Id="rId47" Type="http://schemas.openxmlformats.org/officeDocument/2006/relationships/tags" Target="../tags/tag949.xml"/><Relationship Id="rId50" Type="http://schemas.openxmlformats.org/officeDocument/2006/relationships/tags" Target="../tags/tag952.xml"/><Relationship Id="rId55" Type="http://schemas.openxmlformats.org/officeDocument/2006/relationships/tags" Target="../tags/tag957.xml"/><Relationship Id="rId63" Type="http://schemas.openxmlformats.org/officeDocument/2006/relationships/tags" Target="../tags/tag965.xml"/><Relationship Id="rId68" Type="http://schemas.openxmlformats.org/officeDocument/2006/relationships/tags" Target="../tags/tag970.xml"/><Relationship Id="rId76" Type="http://schemas.openxmlformats.org/officeDocument/2006/relationships/tags" Target="../tags/tag978.xml"/><Relationship Id="rId84" Type="http://schemas.openxmlformats.org/officeDocument/2006/relationships/tags" Target="../tags/tag986.xml"/><Relationship Id="rId89" Type="http://schemas.openxmlformats.org/officeDocument/2006/relationships/tags" Target="../tags/tag991.xml"/><Relationship Id="rId7" Type="http://schemas.openxmlformats.org/officeDocument/2006/relationships/tags" Target="../tags/tag909.xml"/><Relationship Id="rId71" Type="http://schemas.openxmlformats.org/officeDocument/2006/relationships/tags" Target="../tags/tag973.xml"/><Relationship Id="rId92" Type="http://schemas.openxmlformats.org/officeDocument/2006/relationships/tags" Target="../tags/tag994.xml"/><Relationship Id="rId2" Type="http://schemas.openxmlformats.org/officeDocument/2006/relationships/tags" Target="../tags/tag904.xml"/><Relationship Id="rId16" Type="http://schemas.openxmlformats.org/officeDocument/2006/relationships/tags" Target="../tags/tag918.xml"/><Relationship Id="rId29" Type="http://schemas.openxmlformats.org/officeDocument/2006/relationships/tags" Target="../tags/tag931.xml"/><Relationship Id="rId11" Type="http://schemas.openxmlformats.org/officeDocument/2006/relationships/tags" Target="../tags/tag913.xml"/><Relationship Id="rId24" Type="http://schemas.openxmlformats.org/officeDocument/2006/relationships/tags" Target="../tags/tag926.xml"/><Relationship Id="rId32" Type="http://schemas.openxmlformats.org/officeDocument/2006/relationships/tags" Target="../tags/tag934.xml"/><Relationship Id="rId37" Type="http://schemas.openxmlformats.org/officeDocument/2006/relationships/tags" Target="../tags/tag939.xml"/><Relationship Id="rId40" Type="http://schemas.openxmlformats.org/officeDocument/2006/relationships/tags" Target="../tags/tag942.xml"/><Relationship Id="rId45" Type="http://schemas.openxmlformats.org/officeDocument/2006/relationships/tags" Target="../tags/tag947.xml"/><Relationship Id="rId53" Type="http://schemas.openxmlformats.org/officeDocument/2006/relationships/tags" Target="../tags/tag955.xml"/><Relationship Id="rId58" Type="http://schemas.openxmlformats.org/officeDocument/2006/relationships/tags" Target="../tags/tag960.xml"/><Relationship Id="rId66" Type="http://schemas.openxmlformats.org/officeDocument/2006/relationships/tags" Target="../tags/tag968.xml"/><Relationship Id="rId74" Type="http://schemas.openxmlformats.org/officeDocument/2006/relationships/tags" Target="../tags/tag976.xml"/><Relationship Id="rId79" Type="http://schemas.openxmlformats.org/officeDocument/2006/relationships/tags" Target="../tags/tag981.xml"/><Relationship Id="rId87" Type="http://schemas.openxmlformats.org/officeDocument/2006/relationships/tags" Target="../tags/tag989.xml"/><Relationship Id="rId5" Type="http://schemas.openxmlformats.org/officeDocument/2006/relationships/tags" Target="../tags/tag907.xml"/><Relationship Id="rId61" Type="http://schemas.openxmlformats.org/officeDocument/2006/relationships/tags" Target="../tags/tag963.xml"/><Relationship Id="rId82" Type="http://schemas.openxmlformats.org/officeDocument/2006/relationships/tags" Target="../tags/tag984.xml"/><Relationship Id="rId90" Type="http://schemas.openxmlformats.org/officeDocument/2006/relationships/tags" Target="../tags/tag992.xml"/><Relationship Id="rId95" Type="http://schemas.openxmlformats.org/officeDocument/2006/relationships/tags" Target="../tags/tag997.xml"/><Relationship Id="rId19" Type="http://schemas.openxmlformats.org/officeDocument/2006/relationships/tags" Target="../tags/tag921.xml"/><Relationship Id="rId14" Type="http://schemas.openxmlformats.org/officeDocument/2006/relationships/tags" Target="../tags/tag916.xml"/><Relationship Id="rId22" Type="http://schemas.openxmlformats.org/officeDocument/2006/relationships/tags" Target="../tags/tag924.xml"/><Relationship Id="rId27" Type="http://schemas.openxmlformats.org/officeDocument/2006/relationships/tags" Target="../tags/tag929.xml"/><Relationship Id="rId30" Type="http://schemas.openxmlformats.org/officeDocument/2006/relationships/tags" Target="../tags/tag932.xml"/><Relationship Id="rId35" Type="http://schemas.openxmlformats.org/officeDocument/2006/relationships/tags" Target="../tags/tag937.xml"/><Relationship Id="rId43" Type="http://schemas.openxmlformats.org/officeDocument/2006/relationships/tags" Target="../tags/tag945.xml"/><Relationship Id="rId48" Type="http://schemas.openxmlformats.org/officeDocument/2006/relationships/tags" Target="../tags/tag950.xml"/><Relationship Id="rId56" Type="http://schemas.openxmlformats.org/officeDocument/2006/relationships/tags" Target="../tags/tag958.xml"/><Relationship Id="rId64" Type="http://schemas.openxmlformats.org/officeDocument/2006/relationships/tags" Target="../tags/tag966.xml"/><Relationship Id="rId69" Type="http://schemas.openxmlformats.org/officeDocument/2006/relationships/tags" Target="../tags/tag971.xml"/><Relationship Id="rId77" Type="http://schemas.openxmlformats.org/officeDocument/2006/relationships/tags" Target="../tags/tag979.xml"/><Relationship Id="rId8" Type="http://schemas.openxmlformats.org/officeDocument/2006/relationships/tags" Target="../tags/tag910.xml"/><Relationship Id="rId51" Type="http://schemas.openxmlformats.org/officeDocument/2006/relationships/tags" Target="../tags/tag953.xml"/><Relationship Id="rId72" Type="http://schemas.openxmlformats.org/officeDocument/2006/relationships/tags" Target="../tags/tag974.xml"/><Relationship Id="rId80" Type="http://schemas.openxmlformats.org/officeDocument/2006/relationships/tags" Target="../tags/tag982.xml"/><Relationship Id="rId85" Type="http://schemas.openxmlformats.org/officeDocument/2006/relationships/tags" Target="../tags/tag987.xml"/><Relationship Id="rId93" Type="http://schemas.openxmlformats.org/officeDocument/2006/relationships/tags" Target="../tags/tag995.xml"/><Relationship Id="rId3" Type="http://schemas.openxmlformats.org/officeDocument/2006/relationships/tags" Target="../tags/tag905.xml"/><Relationship Id="rId12" Type="http://schemas.openxmlformats.org/officeDocument/2006/relationships/tags" Target="../tags/tag914.xml"/><Relationship Id="rId17" Type="http://schemas.openxmlformats.org/officeDocument/2006/relationships/tags" Target="../tags/tag919.xml"/><Relationship Id="rId25" Type="http://schemas.openxmlformats.org/officeDocument/2006/relationships/tags" Target="../tags/tag927.xml"/><Relationship Id="rId33" Type="http://schemas.openxmlformats.org/officeDocument/2006/relationships/tags" Target="../tags/tag935.xml"/><Relationship Id="rId38" Type="http://schemas.openxmlformats.org/officeDocument/2006/relationships/tags" Target="../tags/tag940.xml"/><Relationship Id="rId46" Type="http://schemas.openxmlformats.org/officeDocument/2006/relationships/tags" Target="../tags/tag948.xml"/><Relationship Id="rId59" Type="http://schemas.openxmlformats.org/officeDocument/2006/relationships/tags" Target="../tags/tag961.xml"/><Relationship Id="rId67" Type="http://schemas.openxmlformats.org/officeDocument/2006/relationships/tags" Target="../tags/tag969.xml"/><Relationship Id="rId20" Type="http://schemas.openxmlformats.org/officeDocument/2006/relationships/tags" Target="../tags/tag922.xml"/><Relationship Id="rId41" Type="http://schemas.openxmlformats.org/officeDocument/2006/relationships/tags" Target="../tags/tag943.xml"/><Relationship Id="rId54" Type="http://schemas.openxmlformats.org/officeDocument/2006/relationships/tags" Target="../tags/tag956.xml"/><Relationship Id="rId62" Type="http://schemas.openxmlformats.org/officeDocument/2006/relationships/tags" Target="../tags/tag964.xml"/><Relationship Id="rId70" Type="http://schemas.openxmlformats.org/officeDocument/2006/relationships/tags" Target="../tags/tag972.xml"/><Relationship Id="rId75" Type="http://schemas.openxmlformats.org/officeDocument/2006/relationships/tags" Target="../tags/tag977.xml"/><Relationship Id="rId83" Type="http://schemas.openxmlformats.org/officeDocument/2006/relationships/tags" Target="../tags/tag985.xml"/><Relationship Id="rId88" Type="http://schemas.openxmlformats.org/officeDocument/2006/relationships/tags" Target="../tags/tag990.xml"/><Relationship Id="rId91" Type="http://schemas.openxmlformats.org/officeDocument/2006/relationships/tags" Target="../tags/tag993.xml"/><Relationship Id="rId96" Type="http://schemas.openxmlformats.org/officeDocument/2006/relationships/slideLayout" Target="../slideLayouts/slideLayout1.xml"/><Relationship Id="rId1" Type="http://schemas.openxmlformats.org/officeDocument/2006/relationships/tags" Target="../tags/tag903.xml"/><Relationship Id="rId6" Type="http://schemas.openxmlformats.org/officeDocument/2006/relationships/tags" Target="../tags/tag908.xml"/><Relationship Id="rId15" Type="http://schemas.openxmlformats.org/officeDocument/2006/relationships/tags" Target="../tags/tag917.xml"/><Relationship Id="rId23" Type="http://schemas.openxmlformats.org/officeDocument/2006/relationships/tags" Target="../tags/tag925.xml"/><Relationship Id="rId28" Type="http://schemas.openxmlformats.org/officeDocument/2006/relationships/tags" Target="../tags/tag930.xml"/><Relationship Id="rId36" Type="http://schemas.openxmlformats.org/officeDocument/2006/relationships/tags" Target="../tags/tag938.xml"/><Relationship Id="rId49" Type="http://schemas.openxmlformats.org/officeDocument/2006/relationships/tags" Target="../tags/tag951.xml"/><Relationship Id="rId57" Type="http://schemas.openxmlformats.org/officeDocument/2006/relationships/tags" Target="../tags/tag959.xml"/><Relationship Id="rId10" Type="http://schemas.openxmlformats.org/officeDocument/2006/relationships/tags" Target="../tags/tag912.xml"/><Relationship Id="rId31" Type="http://schemas.openxmlformats.org/officeDocument/2006/relationships/tags" Target="../tags/tag933.xml"/><Relationship Id="rId44" Type="http://schemas.openxmlformats.org/officeDocument/2006/relationships/tags" Target="../tags/tag946.xml"/><Relationship Id="rId52" Type="http://schemas.openxmlformats.org/officeDocument/2006/relationships/tags" Target="../tags/tag954.xml"/><Relationship Id="rId60" Type="http://schemas.openxmlformats.org/officeDocument/2006/relationships/tags" Target="../tags/tag962.xml"/><Relationship Id="rId65" Type="http://schemas.openxmlformats.org/officeDocument/2006/relationships/tags" Target="../tags/tag967.xml"/><Relationship Id="rId73" Type="http://schemas.openxmlformats.org/officeDocument/2006/relationships/tags" Target="../tags/tag975.xml"/><Relationship Id="rId78" Type="http://schemas.openxmlformats.org/officeDocument/2006/relationships/tags" Target="../tags/tag980.xml"/><Relationship Id="rId81" Type="http://schemas.openxmlformats.org/officeDocument/2006/relationships/tags" Target="../tags/tag983.xml"/><Relationship Id="rId86" Type="http://schemas.openxmlformats.org/officeDocument/2006/relationships/tags" Target="../tags/tag988.xml"/><Relationship Id="rId94" Type="http://schemas.openxmlformats.org/officeDocument/2006/relationships/tags" Target="../tags/tag996.xml"/><Relationship Id="rId4" Type="http://schemas.openxmlformats.org/officeDocument/2006/relationships/tags" Target="../tags/tag906.xml"/><Relationship Id="rId9" Type="http://schemas.openxmlformats.org/officeDocument/2006/relationships/tags" Target="../tags/tag91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114.xml"/><Relationship Id="rId21" Type="http://schemas.openxmlformats.org/officeDocument/2006/relationships/tags" Target="../tags/tag1018.xml"/><Relationship Id="rId42" Type="http://schemas.openxmlformats.org/officeDocument/2006/relationships/tags" Target="../tags/tag1039.xml"/><Relationship Id="rId47" Type="http://schemas.openxmlformats.org/officeDocument/2006/relationships/tags" Target="../tags/tag1044.xml"/><Relationship Id="rId63" Type="http://schemas.openxmlformats.org/officeDocument/2006/relationships/tags" Target="../tags/tag1060.xml"/><Relationship Id="rId68" Type="http://schemas.openxmlformats.org/officeDocument/2006/relationships/tags" Target="../tags/tag1065.xml"/><Relationship Id="rId84" Type="http://schemas.openxmlformats.org/officeDocument/2006/relationships/tags" Target="../tags/tag1081.xml"/><Relationship Id="rId89" Type="http://schemas.openxmlformats.org/officeDocument/2006/relationships/tags" Target="../tags/tag1086.xml"/><Relationship Id="rId112" Type="http://schemas.openxmlformats.org/officeDocument/2006/relationships/tags" Target="../tags/tag1109.xml"/><Relationship Id="rId133" Type="http://schemas.openxmlformats.org/officeDocument/2006/relationships/tags" Target="../tags/tag1130.xml"/><Relationship Id="rId138" Type="http://schemas.openxmlformats.org/officeDocument/2006/relationships/tags" Target="../tags/tag1135.xml"/><Relationship Id="rId154" Type="http://schemas.openxmlformats.org/officeDocument/2006/relationships/tags" Target="../tags/tag1151.xml"/><Relationship Id="rId159" Type="http://schemas.openxmlformats.org/officeDocument/2006/relationships/tags" Target="../tags/tag1156.xml"/><Relationship Id="rId175" Type="http://schemas.openxmlformats.org/officeDocument/2006/relationships/tags" Target="../tags/tag1172.xml"/><Relationship Id="rId170" Type="http://schemas.openxmlformats.org/officeDocument/2006/relationships/tags" Target="../tags/tag1167.xml"/><Relationship Id="rId191" Type="http://schemas.openxmlformats.org/officeDocument/2006/relationships/tags" Target="../tags/tag1188.xml"/><Relationship Id="rId196" Type="http://schemas.openxmlformats.org/officeDocument/2006/relationships/tags" Target="../tags/tag1193.xml"/><Relationship Id="rId16" Type="http://schemas.openxmlformats.org/officeDocument/2006/relationships/tags" Target="../tags/tag1013.xml"/><Relationship Id="rId107" Type="http://schemas.openxmlformats.org/officeDocument/2006/relationships/tags" Target="../tags/tag1104.xml"/><Relationship Id="rId11" Type="http://schemas.openxmlformats.org/officeDocument/2006/relationships/tags" Target="../tags/tag1008.xml"/><Relationship Id="rId32" Type="http://schemas.openxmlformats.org/officeDocument/2006/relationships/tags" Target="../tags/tag1029.xml"/><Relationship Id="rId37" Type="http://schemas.openxmlformats.org/officeDocument/2006/relationships/tags" Target="../tags/tag1034.xml"/><Relationship Id="rId53" Type="http://schemas.openxmlformats.org/officeDocument/2006/relationships/tags" Target="../tags/tag1050.xml"/><Relationship Id="rId58" Type="http://schemas.openxmlformats.org/officeDocument/2006/relationships/tags" Target="../tags/tag1055.xml"/><Relationship Id="rId74" Type="http://schemas.openxmlformats.org/officeDocument/2006/relationships/tags" Target="../tags/tag1071.xml"/><Relationship Id="rId79" Type="http://schemas.openxmlformats.org/officeDocument/2006/relationships/tags" Target="../tags/tag1076.xml"/><Relationship Id="rId102" Type="http://schemas.openxmlformats.org/officeDocument/2006/relationships/tags" Target="../tags/tag1099.xml"/><Relationship Id="rId123" Type="http://schemas.openxmlformats.org/officeDocument/2006/relationships/tags" Target="../tags/tag1120.xml"/><Relationship Id="rId128" Type="http://schemas.openxmlformats.org/officeDocument/2006/relationships/tags" Target="../tags/tag1125.xml"/><Relationship Id="rId144" Type="http://schemas.openxmlformats.org/officeDocument/2006/relationships/tags" Target="../tags/tag1141.xml"/><Relationship Id="rId149" Type="http://schemas.openxmlformats.org/officeDocument/2006/relationships/tags" Target="../tags/tag1146.xml"/><Relationship Id="rId5" Type="http://schemas.openxmlformats.org/officeDocument/2006/relationships/tags" Target="../tags/tag1002.xml"/><Relationship Id="rId90" Type="http://schemas.openxmlformats.org/officeDocument/2006/relationships/tags" Target="../tags/tag1087.xml"/><Relationship Id="rId95" Type="http://schemas.openxmlformats.org/officeDocument/2006/relationships/tags" Target="../tags/tag1092.xml"/><Relationship Id="rId160" Type="http://schemas.openxmlformats.org/officeDocument/2006/relationships/tags" Target="../tags/tag1157.xml"/><Relationship Id="rId165" Type="http://schemas.openxmlformats.org/officeDocument/2006/relationships/tags" Target="../tags/tag1162.xml"/><Relationship Id="rId181" Type="http://schemas.openxmlformats.org/officeDocument/2006/relationships/tags" Target="../tags/tag1178.xml"/><Relationship Id="rId186" Type="http://schemas.openxmlformats.org/officeDocument/2006/relationships/tags" Target="../tags/tag1183.xml"/><Relationship Id="rId22" Type="http://schemas.openxmlformats.org/officeDocument/2006/relationships/tags" Target="../tags/tag1019.xml"/><Relationship Id="rId27" Type="http://schemas.openxmlformats.org/officeDocument/2006/relationships/tags" Target="../tags/tag1024.xml"/><Relationship Id="rId43" Type="http://schemas.openxmlformats.org/officeDocument/2006/relationships/tags" Target="../tags/tag1040.xml"/><Relationship Id="rId48" Type="http://schemas.openxmlformats.org/officeDocument/2006/relationships/tags" Target="../tags/tag1045.xml"/><Relationship Id="rId64" Type="http://schemas.openxmlformats.org/officeDocument/2006/relationships/tags" Target="../tags/tag1061.xml"/><Relationship Id="rId69" Type="http://schemas.openxmlformats.org/officeDocument/2006/relationships/tags" Target="../tags/tag1066.xml"/><Relationship Id="rId113" Type="http://schemas.openxmlformats.org/officeDocument/2006/relationships/tags" Target="../tags/tag1110.xml"/><Relationship Id="rId118" Type="http://schemas.openxmlformats.org/officeDocument/2006/relationships/tags" Target="../tags/tag1115.xml"/><Relationship Id="rId134" Type="http://schemas.openxmlformats.org/officeDocument/2006/relationships/tags" Target="../tags/tag1131.xml"/><Relationship Id="rId139" Type="http://schemas.openxmlformats.org/officeDocument/2006/relationships/tags" Target="../tags/tag1136.xml"/><Relationship Id="rId80" Type="http://schemas.openxmlformats.org/officeDocument/2006/relationships/tags" Target="../tags/tag1077.xml"/><Relationship Id="rId85" Type="http://schemas.openxmlformats.org/officeDocument/2006/relationships/tags" Target="../tags/tag1082.xml"/><Relationship Id="rId150" Type="http://schemas.openxmlformats.org/officeDocument/2006/relationships/tags" Target="../tags/tag1147.xml"/><Relationship Id="rId155" Type="http://schemas.openxmlformats.org/officeDocument/2006/relationships/tags" Target="../tags/tag1152.xml"/><Relationship Id="rId171" Type="http://schemas.openxmlformats.org/officeDocument/2006/relationships/tags" Target="../tags/tag1168.xml"/><Relationship Id="rId176" Type="http://schemas.openxmlformats.org/officeDocument/2006/relationships/tags" Target="../tags/tag1173.xml"/><Relationship Id="rId192" Type="http://schemas.openxmlformats.org/officeDocument/2006/relationships/tags" Target="../tags/tag1189.xml"/><Relationship Id="rId197" Type="http://schemas.openxmlformats.org/officeDocument/2006/relationships/tags" Target="../tags/tag1194.xml"/><Relationship Id="rId12" Type="http://schemas.openxmlformats.org/officeDocument/2006/relationships/tags" Target="../tags/tag1009.xml"/><Relationship Id="rId17" Type="http://schemas.openxmlformats.org/officeDocument/2006/relationships/tags" Target="../tags/tag1014.xml"/><Relationship Id="rId33" Type="http://schemas.openxmlformats.org/officeDocument/2006/relationships/tags" Target="../tags/tag1030.xml"/><Relationship Id="rId38" Type="http://schemas.openxmlformats.org/officeDocument/2006/relationships/tags" Target="../tags/tag1035.xml"/><Relationship Id="rId59" Type="http://schemas.openxmlformats.org/officeDocument/2006/relationships/tags" Target="../tags/tag1056.xml"/><Relationship Id="rId103" Type="http://schemas.openxmlformats.org/officeDocument/2006/relationships/tags" Target="../tags/tag1100.xml"/><Relationship Id="rId108" Type="http://schemas.openxmlformats.org/officeDocument/2006/relationships/tags" Target="../tags/tag1105.xml"/><Relationship Id="rId124" Type="http://schemas.openxmlformats.org/officeDocument/2006/relationships/tags" Target="../tags/tag1121.xml"/><Relationship Id="rId129" Type="http://schemas.openxmlformats.org/officeDocument/2006/relationships/tags" Target="../tags/tag1126.xml"/><Relationship Id="rId54" Type="http://schemas.openxmlformats.org/officeDocument/2006/relationships/tags" Target="../tags/tag1051.xml"/><Relationship Id="rId70" Type="http://schemas.openxmlformats.org/officeDocument/2006/relationships/tags" Target="../tags/tag1067.xml"/><Relationship Id="rId75" Type="http://schemas.openxmlformats.org/officeDocument/2006/relationships/tags" Target="../tags/tag1072.xml"/><Relationship Id="rId91" Type="http://schemas.openxmlformats.org/officeDocument/2006/relationships/tags" Target="../tags/tag1088.xml"/><Relationship Id="rId96" Type="http://schemas.openxmlformats.org/officeDocument/2006/relationships/tags" Target="../tags/tag1093.xml"/><Relationship Id="rId140" Type="http://schemas.openxmlformats.org/officeDocument/2006/relationships/tags" Target="../tags/tag1137.xml"/><Relationship Id="rId145" Type="http://schemas.openxmlformats.org/officeDocument/2006/relationships/tags" Target="../tags/tag1142.xml"/><Relationship Id="rId161" Type="http://schemas.openxmlformats.org/officeDocument/2006/relationships/tags" Target="../tags/tag1158.xml"/><Relationship Id="rId166" Type="http://schemas.openxmlformats.org/officeDocument/2006/relationships/tags" Target="../tags/tag1163.xml"/><Relationship Id="rId182" Type="http://schemas.openxmlformats.org/officeDocument/2006/relationships/tags" Target="../tags/tag1179.xml"/><Relationship Id="rId187" Type="http://schemas.openxmlformats.org/officeDocument/2006/relationships/tags" Target="../tags/tag1184.xml"/><Relationship Id="rId1" Type="http://schemas.openxmlformats.org/officeDocument/2006/relationships/tags" Target="../tags/tag998.xml"/><Relationship Id="rId6" Type="http://schemas.openxmlformats.org/officeDocument/2006/relationships/tags" Target="../tags/tag1003.xml"/><Relationship Id="rId23" Type="http://schemas.openxmlformats.org/officeDocument/2006/relationships/tags" Target="../tags/tag1020.xml"/><Relationship Id="rId28" Type="http://schemas.openxmlformats.org/officeDocument/2006/relationships/tags" Target="../tags/tag1025.xml"/><Relationship Id="rId49" Type="http://schemas.openxmlformats.org/officeDocument/2006/relationships/tags" Target="../tags/tag1046.xml"/><Relationship Id="rId114" Type="http://schemas.openxmlformats.org/officeDocument/2006/relationships/tags" Target="../tags/tag1111.xml"/><Relationship Id="rId119" Type="http://schemas.openxmlformats.org/officeDocument/2006/relationships/tags" Target="../tags/tag1116.xml"/><Relationship Id="rId44" Type="http://schemas.openxmlformats.org/officeDocument/2006/relationships/tags" Target="../tags/tag1041.xml"/><Relationship Id="rId60" Type="http://schemas.openxmlformats.org/officeDocument/2006/relationships/tags" Target="../tags/tag1057.xml"/><Relationship Id="rId65" Type="http://schemas.openxmlformats.org/officeDocument/2006/relationships/tags" Target="../tags/tag1062.xml"/><Relationship Id="rId81" Type="http://schemas.openxmlformats.org/officeDocument/2006/relationships/tags" Target="../tags/tag1078.xml"/><Relationship Id="rId86" Type="http://schemas.openxmlformats.org/officeDocument/2006/relationships/tags" Target="../tags/tag1083.xml"/><Relationship Id="rId130" Type="http://schemas.openxmlformats.org/officeDocument/2006/relationships/tags" Target="../tags/tag1127.xml"/><Relationship Id="rId135" Type="http://schemas.openxmlformats.org/officeDocument/2006/relationships/tags" Target="../tags/tag1132.xml"/><Relationship Id="rId151" Type="http://schemas.openxmlformats.org/officeDocument/2006/relationships/tags" Target="../tags/tag1148.xml"/><Relationship Id="rId156" Type="http://schemas.openxmlformats.org/officeDocument/2006/relationships/tags" Target="../tags/tag1153.xml"/><Relationship Id="rId177" Type="http://schemas.openxmlformats.org/officeDocument/2006/relationships/tags" Target="../tags/tag1174.xml"/><Relationship Id="rId198" Type="http://schemas.openxmlformats.org/officeDocument/2006/relationships/slideLayout" Target="../slideLayouts/slideLayout1.xml"/><Relationship Id="rId172" Type="http://schemas.openxmlformats.org/officeDocument/2006/relationships/tags" Target="../tags/tag1169.xml"/><Relationship Id="rId193" Type="http://schemas.openxmlformats.org/officeDocument/2006/relationships/tags" Target="../tags/tag1190.xml"/><Relationship Id="rId13" Type="http://schemas.openxmlformats.org/officeDocument/2006/relationships/tags" Target="../tags/tag1010.xml"/><Relationship Id="rId18" Type="http://schemas.openxmlformats.org/officeDocument/2006/relationships/tags" Target="../tags/tag1015.xml"/><Relationship Id="rId39" Type="http://schemas.openxmlformats.org/officeDocument/2006/relationships/tags" Target="../tags/tag1036.xml"/><Relationship Id="rId109" Type="http://schemas.openxmlformats.org/officeDocument/2006/relationships/tags" Target="../tags/tag1106.xml"/><Relationship Id="rId34" Type="http://schemas.openxmlformats.org/officeDocument/2006/relationships/tags" Target="../tags/tag1031.xml"/><Relationship Id="rId50" Type="http://schemas.openxmlformats.org/officeDocument/2006/relationships/tags" Target="../tags/tag1047.xml"/><Relationship Id="rId55" Type="http://schemas.openxmlformats.org/officeDocument/2006/relationships/tags" Target="../tags/tag1052.xml"/><Relationship Id="rId76" Type="http://schemas.openxmlformats.org/officeDocument/2006/relationships/tags" Target="../tags/tag1073.xml"/><Relationship Id="rId97" Type="http://schemas.openxmlformats.org/officeDocument/2006/relationships/tags" Target="../tags/tag1094.xml"/><Relationship Id="rId104" Type="http://schemas.openxmlformats.org/officeDocument/2006/relationships/tags" Target="../tags/tag1101.xml"/><Relationship Id="rId120" Type="http://schemas.openxmlformats.org/officeDocument/2006/relationships/tags" Target="../tags/tag1117.xml"/><Relationship Id="rId125" Type="http://schemas.openxmlformats.org/officeDocument/2006/relationships/tags" Target="../tags/tag1122.xml"/><Relationship Id="rId141" Type="http://schemas.openxmlformats.org/officeDocument/2006/relationships/tags" Target="../tags/tag1138.xml"/><Relationship Id="rId146" Type="http://schemas.openxmlformats.org/officeDocument/2006/relationships/tags" Target="../tags/tag1143.xml"/><Relationship Id="rId167" Type="http://schemas.openxmlformats.org/officeDocument/2006/relationships/tags" Target="../tags/tag1164.xml"/><Relationship Id="rId188" Type="http://schemas.openxmlformats.org/officeDocument/2006/relationships/tags" Target="../tags/tag1185.xml"/><Relationship Id="rId7" Type="http://schemas.openxmlformats.org/officeDocument/2006/relationships/tags" Target="../tags/tag1004.xml"/><Relationship Id="rId71" Type="http://schemas.openxmlformats.org/officeDocument/2006/relationships/tags" Target="../tags/tag1068.xml"/><Relationship Id="rId92" Type="http://schemas.openxmlformats.org/officeDocument/2006/relationships/tags" Target="../tags/tag1089.xml"/><Relationship Id="rId162" Type="http://schemas.openxmlformats.org/officeDocument/2006/relationships/tags" Target="../tags/tag1159.xml"/><Relationship Id="rId183" Type="http://schemas.openxmlformats.org/officeDocument/2006/relationships/tags" Target="../tags/tag1180.xml"/><Relationship Id="rId2" Type="http://schemas.openxmlformats.org/officeDocument/2006/relationships/tags" Target="../tags/tag999.xml"/><Relationship Id="rId29" Type="http://schemas.openxmlformats.org/officeDocument/2006/relationships/tags" Target="../tags/tag1026.xml"/><Relationship Id="rId24" Type="http://schemas.openxmlformats.org/officeDocument/2006/relationships/tags" Target="../tags/tag1021.xml"/><Relationship Id="rId40" Type="http://schemas.openxmlformats.org/officeDocument/2006/relationships/tags" Target="../tags/tag1037.xml"/><Relationship Id="rId45" Type="http://schemas.openxmlformats.org/officeDocument/2006/relationships/tags" Target="../tags/tag1042.xml"/><Relationship Id="rId66" Type="http://schemas.openxmlformats.org/officeDocument/2006/relationships/tags" Target="../tags/tag1063.xml"/><Relationship Id="rId87" Type="http://schemas.openxmlformats.org/officeDocument/2006/relationships/tags" Target="../tags/tag1084.xml"/><Relationship Id="rId110" Type="http://schemas.openxmlformats.org/officeDocument/2006/relationships/tags" Target="../tags/tag1107.xml"/><Relationship Id="rId115" Type="http://schemas.openxmlformats.org/officeDocument/2006/relationships/tags" Target="../tags/tag1112.xml"/><Relationship Id="rId131" Type="http://schemas.openxmlformats.org/officeDocument/2006/relationships/tags" Target="../tags/tag1128.xml"/><Relationship Id="rId136" Type="http://schemas.openxmlformats.org/officeDocument/2006/relationships/tags" Target="../tags/tag1133.xml"/><Relationship Id="rId157" Type="http://schemas.openxmlformats.org/officeDocument/2006/relationships/tags" Target="../tags/tag1154.xml"/><Relationship Id="rId178" Type="http://schemas.openxmlformats.org/officeDocument/2006/relationships/tags" Target="../tags/tag1175.xml"/><Relationship Id="rId61" Type="http://schemas.openxmlformats.org/officeDocument/2006/relationships/tags" Target="../tags/tag1058.xml"/><Relationship Id="rId82" Type="http://schemas.openxmlformats.org/officeDocument/2006/relationships/tags" Target="../tags/tag1079.xml"/><Relationship Id="rId152" Type="http://schemas.openxmlformats.org/officeDocument/2006/relationships/tags" Target="../tags/tag1149.xml"/><Relationship Id="rId173" Type="http://schemas.openxmlformats.org/officeDocument/2006/relationships/tags" Target="../tags/tag1170.xml"/><Relationship Id="rId194" Type="http://schemas.openxmlformats.org/officeDocument/2006/relationships/tags" Target="../tags/tag1191.xml"/><Relationship Id="rId19" Type="http://schemas.openxmlformats.org/officeDocument/2006/relationships/tags" Target="../tags/tag1016.xml"/><Relationship Id="rId14" Type="http://schemas.openxmlformats.org/officeDocument/2006/relationships/tags" Target="../tags/tag1011.xml"/><Relationship Id="rId30" Type="http://schemas.openxmlformats.org/officeDocument/2006/relationships/tags" Target="../tags/tag1027.xml"/><Relationship Id="rId35" Type="http://schemas.openxmlformats.org/officeDocument/2006/relationships/tags" Target="../tags/tag1032.xml"/><Relationship Id="rId56" Type="http://schemas.openxmlformats.org/officeDocument/2006/relationships/tags" Target="../tags/tag1053.xml"/><Relationship Id="rId77" Type="http://schemas.openxmlformats.org/officeDocument/2006/relationships/tags" Target="../tags/tag1074.xml"/><Relationship Id="rId100" Type="http://schemas.openxmlformats.org/officeDocument/2006/relationships/tags" Target="../tags/tag1097.xml"/><Relationship Id="rId105" Type="http://schemas.openxmlformats.org/officeDocument/2006/relationships/tags" Target="../tags/tag1102.xml"/><Relationship Id="rId126" Type="http://schemas.openxmlformats.org/officeDocument/2006/relationships/tags" Target="../tags/tag1123.xml"/><Relationship Id="rId147" Type="http://schemas.openxmlformats.org/officeDocument/2006/relationships/tags" Target="../tags/tag1144.xml"/><Relationship Id="rId168" Type="http://schemas.openxmlformats.org/officeDocument/2006/relationships/tags" Target="../tags/tag1165.xml"/><Relationship Id="rId8" Type="http://schemas.openxmlformats.org/officeDocument/2006/relationships/tags" Target="../tags/tag1005.xml"/><Relationship Id="rId51" Type="http://schemas.openxmlformats.org/officeDocument/2006/relationships/tags" Target="../tags/tag1048.xml"/><Relationship Id="rId72" Type="http://schemas.openxmlformats.org/officeDocument/2006/relationships/tags" Target="../tags/tag1069.xml"/><Relationship Id="rId93" Type="http://schemas.openxmlformats.org/officeDocument/2006/relationships/tags" Target="../tags/tag1090.xml"/><Relationship Id="rId98" Type="http://schemas.openxmlformats.org/officeDocument/2006/relationships/tags" Target="../tags/tag1095.xml"/><Relationship Id="rId121" Type="http://schemas.openxmlformats.org/officeDocument/2006/relationships/tags" Target="../tags/tag1118.xml"/><Relationship Id="rId142" Type="http://schemas.openxmlformats.org/officeDocument/2006/relationships/tags" Target="../tags/tag1139.xml"/><Relationship Id="rId163" Type="http://schemas.openxmlformats.org/officeDocument/2006/relationships/tags" Target="../tags/tag1160.xml"/><Relationship Id="rId184" Type="http://schemas.openxmlformats.org/officeDocument/2006/relationships/tags" Target="../tags/tag1181.xml"/><Relationship Id="rId189" Type="http://schemas.openxmlformats.org/officeDocument/2006/relationships/tags" Target="../tags/tag1186.xml"/><Relationship Id="rId3" Type="http://schemas.openxmlformats.org/officeDocument/2006/relationships/tags" Target="../tags/tag1000.xml"/><Relationship Id="rId25" Type="http://schemas.openxmlformats.org/officeDocument/2006/relationships/tags" Target="../tags/tag1022.xml"/><Relationship Id="rId46" Type="http://schemas.openxmlformats.org/officeDocument/2006/relationships/tags" Target="../tags/tag1043.xml"/><Relationship Id="rId67" Type="http://schemas.openxmlformats.org/officeDocument/2006/relationships/tags" Target="../tags/tag1064.xml"/><Relationship Id="rId116" Type="http://schemas.openxmlformats.org/officeDocument/2006/relationships/tags" Target="../tags/tag1113.xml"/><Relationship Id="rId137" Type="http://schemas.openxmlformats.org/officeDocument/2006/relationships/tags" Target="../tags/tag1134.xml"/><Relationship Id="rId158" Type="http://schemas.openxmlformats.org/officeDocument/2006/relationships/tags" Target="../tags/tag1155.xml"/><Relationship Id="rId20" Type="http://schemas.openxmlformats.org/officeDocument/2006/relationships/tags" Target="../tags/tag1017.xml"/><Relationship Id="rId41" Type="http://schemas.openxmlformats.org/officeDocument/2006/relationships/tags" Target="../tags/tag1038.xml"/><Relationship Id="rId62" Type="http://schemas.openxmlformats.org/officeDocument/2006/relationships/tags" Target="../tags/tag1059.xml"/><Relationship Id="rId83" Type="http://schemas.openxmlformats.org/officeDocument/2006/relationships/tags" Target="../tags/tag1080.xml"/><Relationship Id="rId88" Type="http://schemas.openxmlformats.org/officeDocument/2006/relationships/tags" Target="../tags/tag1085.xml"/><Relationship Id="rId111" Type="http://schemas.openxmlformats.org/officeDocument/2006/relationships/tags" Target="../tags/tag1108.xml"/><Relationship Id="rId132" Type="http://schemas.openxmlformats.org/officeDocument/2006/relationships/tags" Target="../tags/tag1129.xml"/><Relationship Id="rId153" Type="http://schemas.openxmlformats.org/officeDocument/2006/relationships/tags" Target="../tags/tag1150.xml"/><Relationship Id="rId174" Type="http://schemas.openxmlformats.org/officeDocument/2006/relationships/tags" Target="../tags/tag1171.xml"/><Relationship Id="rId179" Type="http://schemas.openxmlformats.org/officeDocument/2006/relationships/tags" Target="../tags/tag1176.xml"/><Relationship Id="rId195" Type="http://schemas.openxmlformats.org/officeDocument/2006/relationships/tags" Target="../tags/tag1192.xml"/><Relationship Id="rId190" Type="http://schemas.openxmlformats.org/officeDocument/2006/relationships/tags" Target="../tags/tag1187.xml"/><Relationship Id="rId15" Type="http://schemas.openxmlformats.org/officeDocument/2006/relationships/tags" Target="../tags/tag1012.xml"/><Relationship Id="rId36" Type="http://schemas.openxmlformats.org/officeDocument/2006/relationships/tags" Target="../tags/tag1033.xml"/><Relationship Id="rId57" Type="http://schemas.openxmlformats.org/officeDocument/2006/relationships/tags" Target="../tags/tag1054.xml"/><Relationship Id="rId106" Type="http://schemas.openxmlformats.org/officeDocument/2006/relationships/tags" Target="../tags/tag1103.xml"/><Relationship Id="rId127" Type="http://schemas.openxmlformats.org/officeDocument/2006/relationships/tags" Target="../tags/tag1124.xml"/><Relationship Id="rId10" Type="http://schemas.openxmlformats.org/officeDocument/2006/relationships/tags" Target="../tags/tag1007.xml"/><Relationship Id="rId31" Type="http://schemas.openxmlformats.org/officeDocument/2006/relationships/tags" Target="../tags/tag1028.xml"/><Relationship Id="rId52" Type="http://schemas.openxmlformats.org/officeDocument/2006/relationships/tags" Target="../tags/tag1049.xml"/><Relationship Id="rId73" Type="http://schemas.openxmlformats.org/officeDocument/2006/relationships/tags" Target="../tags/tag1070.xml"/><Relationship Id="rId78" Type="http://schemas.openxmlformats.org/officeDocument/2006/relationships/tags" Target="../tags/tag1075.xml"/><Relationship Id="rId94" Type="http://schemas.openxmlformats.org/officeDocument/2006/relationships/tags" Target="../tags/tag1091.xml"/><Relationship Id="rId99" Type="http://schemas.openxmlformats.org/officeDocument/2006/relationships/tags" Target="../tags/tag1096.xml"/><Relationship Id="rId101" Type="http://schemas.openxmlformats.org/officeDocument/2006/relationships/tags" Target="../tags/tag1098.xml"/><Relationship Id="rId122" Type="http://schemas.openxmlformats.org/officeDocument/2006/relationships/tags" Target="../tags/tag1119.xml"/><Relationship Id="rId143" Type="http://schemas.openxmlformats.org/officeDocument/2006/relationships/tags" Target="../tags/tag1140.xml"/><Relationship Id="rId148" Type="http://schemas.openxmlformats.org/officeDocument/2006/relationships/tags" Target="../tags/tag1145.xml"/><Relationship Id="rId164" Type="http://schemas.openxmlformats.org/officeDocument/2006/relationships/tags" Target="../tags/tag1161.xml"/><Relationship Id="rId169" Type="http://schemas.openxmlformats.org/officeDocument/2006/relationships/tags" Target="../tags/tag1166.xml"/><Relationship Id="rId185" Type="http://schemas.openxmlformats.org/officeDocument/2006/relationships/tags" Target="../tags/tag1182.xml"/><Relationship Id="rId4" Type="http://schemas.openxmlformats.org/officeDocument/2006/relationships/tags" Target="../tags/tag1001.xml"/><Relationship Id="rId9" Type="http://schemas.openxmlformats.org/officeDocument/2006/relationships/tags" Target="../tags/tag1006.xml"/><Relationship Id="rId180" Type="http://schemas.openxmlformats.org/officeDocument/2006/relationships/tags" Target="../tags/tag1177.xml"/><Relationship Id="rId26" Type="http://schemas.openxmlformats.org/officeDocument/2006/relationships/tags" Target="../tags/tag10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02.xml"/><Relationship Id="rId13" Type="http://schemas.openxmlformats.org/officeDocument/2006/relationships/tags" Target="../tags/tag1207.xml"/><Relationship Id="rId18" Type="http://schemas.openxmlformats.org/officeDocument/2006/relationships/tags" Target="../tags/tag1212.xml"/><Relationship Id="rId3" Type="http://schemas.openxmlformats.org/officeDocument/2006/relationships/tags" Target="../tags/tag1197.xml"/><Relationship Id="rId21" Type="http://schemas.openxmlformats.org/officeDocument/2006/relationships/tags" Target="../tags/tag1215.xml"/><Relationship Id="rId7" Type="http://schemas.openxmlformats.org/officeDocument/2006/relationships/tags" Target="../tags/tag1201.xml"/><Relationship Id="rId12" Type="http://schemas.openxmlformats.org/officeDocument/2006/relationships/tags" Target="../tags/tag1206.xml"/><Relationship Id="rId17" Type="http://schemas.openxmlformats.org/officeDocument/2006/relationships/tags" Target="../tags/tag1211.xml"/><Relationship Id="rId2" Type="http://schemas.openxmlformats.org/officeDocument/2006/relationships/tags" Target="../tags/tag1196.xml"/><Relationship Id="rId16" Type="http://schemas.openxmlformats.org/officeDocument/2006/relationships/tags" Target="../tags/tag1210.xml"/><Relationship Id="rId20" Type="http://schemas.openxmlformats.org/officeDocument/2006/relationships/tags" Target="../tags/tag1214.xml"/><Relationship Id="rId1" Type="http://schemas.openxmlformats.org/officeDocument/2006/relationships/tags" Target="../tags/tag1195.xml"/><Relationship Id="rId6" Type="http://schemas.openxmlformats.org/officeDocument/2006/relationships/tags" Target="../tags/tag1200.xml"/><Relationship Id="rId11" Type="http://schemas.openxmlformats.org/officeDocument/2006/relationships/tags" Target="../tags/tag1205.xml"/><Relationship Id="rId5" Type="http://schemas.openxmlformats.org/officeDocument/2006/relationships/tags" Target="../tags/tag1199.xml"/><Relationship Id="rId15" Type="http://schemas.openxmlformats.org/officeDocument/2006/relationships/tags" Target="../tags/tag1209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1204.xml"/><Relationship Id="rId19" Type="http://schemas.openxmlformats.org/officeDocument/2006/relationships/tags" Target="../tags/tag1213.xml"/><Relationship Id="rId4" Type="http://schemas.openxmlformats.org/officeDocument/2006/relationships/tags" Target="../tags/tag1198.xml"/><Relationship Id="rId9" Type="http://schemas.openxmlformats.org/officeDocument/2006/relationships/tags" Target="../tags/tag1203.xml"/><Relationship Id="rId14" Type="http://schemas.openxmlformats.org/officeDocument/2006/relationships/tags" Target="../tags/tag1208.xml"/><Relationship Id="rId22" Type="http://schemas.openxmlformats.org/officeDocument/2006/relationships/tags" Target="../tags/tag12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SMARTInkShape-Group493">
            <a:extLst>
              <a:ext uri="{FF2B5EF4-FFF2-40B4-BE49-F238E27FC236}">
                <a16:creationId xmlns:a16="http://schemas.microsoft.com/office/drawing/2014/main" xmlns="" id="{93788100-BEDD-4F7F-9452-A4D680A418A9}"/>
              </a:ext>
            </a:extLst>
          </p:cNvPr>
          <p:cNvGrpSpPr/>
          <p:nvPr/>
        </p:nvGrpSpPr>
        <p:grpSpPr>
          <a:xfrm>
            <a:off x="1088498" y="526912"/>
            <a:ext cx="1292753" cy="587192"/>
            <a:chOff x="1088498" y="526912"/>
            <a:chExt cx="1292753" cy="587192"/>
          </a:xfrm>
        </p:grpSpPr>
        <p:sp>
          <p:nvSpPr>
            <p:cNvPr id="157" name="SMARTInkShape-2331">
              <a:extLst>
                <a:ext uri="{FF2B5EF4-FFF2-40B4-BE49-F238E27FC236}">
                  <a16:creationId xmlns:a16="http://schemas.microsoft.com/office/drawing/2014/main" xmlns="" id="{D9CCD189-8297-4EEB-BACF-CF8EE7921FC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161943" y="650533"/>
              <a:ext cx="219308" cy="158968"/>
            </a:xfrm>
            <a:custGeom>
              <a:avLst/>
              <a:gdLst/>
              <a:ahLst/>
              <a:cxnLst/>
              <a:rect l="0" t="0" r="0" b="0"/>
              <a:pathLst>
                <a:path w="219308" h="158968">
                  <a:moveTo>
                    <a:pt x="35157" y="60667"/>
                  </a:moveTo>
                  <a:lnTo>
                    <a:pt x="35157" y="60667"/>
                  </a:lnTo>
                  <a:lnTo>
                    <a:pt x="38528" y="64038"/>
                  </a:lnTo>
                  <a:lnTo>
                    <a:pt x="40932" y="64325"/>
                  </a:lnTo>
                  <a:lnTo>
                    <a:pt x="47366" y="62763"/>
                  </a:lnTo>
                  <a:lnTo>
                    <a:pt x="62293" y="54546"/>
                  </a:lnTo>
                  <a:lnTo>
                    <a:pt x="76750" y="39803"/>
                  </a:lnTo>
                  <a:lnTo>
                    <a:pt x="86600" y="22030"/>
                  </a:lnTo>
                  <a:lnTo>
                    <a:pt x="87889" y="11510"/>
                  </a:lnTo>
                  <a:lnTo>
                    <a:pt x="87245" y="6729"/>
                  </a:lnTo>
                  <a:lnTo>
                    <a:pt x="85404" y="3541"/>
                  </a:lnTo>
                  <a:lnTo>
                    <a:pt x="82766" y="1417"/>
                  </a:lnTo>
                  <a:lnTo>
                    <a:pt x="79597" y="0"/>
                  </a:lnTo>
                  <a:lnTo>
                    <a:pt x="75367" y="467"/>
                  </a:lnTo>
                  <a:lnTo>
                    <a:pt x="58595" y="8571"/>
                  </a:lnTo>
                  <a:lnTo>
                    <a:pt x="36770" y="25476"/>
                  </a:lnTo>
                  <a:lnTo>
                    <a:pt x="17291" y="52905"/>
                  </a:lnTo>
                  <a:lnTo>
                    <a:pt x="3679" y="86119"/>
                  </a:lnTo>
                  <a:lnTo>
                    <a:pt x="0" y="105375"/>
                  </a:lnTo>
                  <a:lnTo>
                    <a:pt x="2128" y="123341"/>
                  </a:lnTo>
                  <a:lnTo>
                    <a:pt x="4671" y="132083"/>
                  </a:lnTo>
                  <a:lnTo>
                    <a:pt x="16904" y="145559"/>
                  </a:lnTo>
                  <a:lnTo>
                    <a:pt x="25105" y="151129"/>
                  </a:lnTo>
                  <a:lnTo>
                    <a:pt x="60244" y="158967"/>
                  </a:lnTo>
                  <a:lnTo>
                    <a:pt x="93344" y="157037"/>
                  </a:lnTo>
                  <a:lnTo>
                    <a:pt x="132279" y="150770"/>
                  </a:lnTo>
                  <a:lnTo>
                    <a:pt x="175454" y="140930"/>
                  </a:lnTo>
                  <a:lnTo>
                    <a:pt x="219307" y="130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332">
              <a:extLst>
                <a:ext uri="{FF2B5EF4-FFF2-40B4-BE49-F238E27FC236}">
                  <a16:creationId xmlns:a16="http://schemas.microsoft.com/office/drawing/2014/main" xmlns="" id="{D5A1DB90-357D-41EE-BFAF-7B21A688927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023829" y="685800"/>
              <a:ext cx="39922" cy="6351"/>
            </a:xfrm>
            <a:custGeom>
              <a:avLst/>
              <a:gdLst/>
              <a:ahLst/>
              <a:cxnLst/>
              <a:rect l="0" t="0" r="0" b="0"/>
              <a:pathLst>
                <a:path w="39922" h="6351">
                  <a:moveTo>
                    <a:pt x="8171" y="0"/>
                  </a:moveTo>
                  <a:lnTo>
                    <a:pt x="8171" y="0"/>
                  </a:lnTo>
                  <a:lnTo>
                    <a:pt x="1429" y="0"/>
                  </a:lnTo>
                  <a:lnTo>
                    <a:pt x="148" y="706"/>
                  </a:lnTo>
                  <a:lnTo>
                    <a:pt x="0" y="1881"/>
                  </a:lnTo>
                  <a:lnTo>
                    <a:pt x="607" y="3371"/>
                  </a:lnTo>
                  <a:lnTo>
                    <a:pt x="2423" y="4364"/>
                  </a:lnTo>
                  <a:lnTo>
                    <a:pt x="399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333">
              <a:extLst>
                <a:ext uri="{FF2B5EF4-FFF2-40B4-BE49-F238E27FC236}">
                  <a16:creationId xmlns:a16="http://schemas.microsoft.com/office/drawing/2014/main" xmlns="" id="{3990CBFE-AD96-4C01-8399-F19AA348234D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406042" y="80010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12700"/>
                  </a:moveTo>
                  <a:lnTo>
                    <a:pt x="3658" y="12700"/>
                  </a:lnTo>
                  <a:lnTo>
                    <a:pt x="287" y="9329"/>
                  </a:lnTo>
                  <a:lnTo>
                    <a:pt x="0" y="7630"/>
                  </a:lnTo>
                  <a:lnTo>
                    <a:pt x="513" y="5792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334">
              <a:extLst>
                <a:ext uri="{FF2B5EF4-FFF2-40B4-BE49-F238E27FC236}">
                  <a16:creationId xmlns:a16="http://schemas.microsoft.com/office/drawing/2014/main" xmlns="" id="{812DA716-4EB1-4B31-A8BA-B9C96B61714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917700" y="526912"/>
              <a:ext cx="203201" cy="367722"/>
            </a:xfrm>
            <a:custGeom>
              <a:avLst/>
              <a:gdLst/>
              <a:ahLst/>
              <a:cxnLst/>
              <a:rect l="0" t="0" r="0" b="0"/>
              <a:pathLst>
                <a:path w="203201" h="367722">
                  <a:moveTo>
                    <a:pt x="0" y="235088"/>
                  </a:moveTo>
                  <a:lnTo>
                    <a:pt x="0" y="235088"/>
                  </a:lnTo>
                  <a:lnTo>
                    <a:pt x="0" y="241177"/>
                  </a:lnTo>
                  <a:lnTo>
                    <a:pt x="6742" y="237990"/>
                  </a:lnTo>
                  <a:lnTo>
                    <a:pt x="21048" y="222464"/>
                  </a:lnTo>
                  <a:lnTo>
                    <a:pt x="31950" y="203360"/>
                  </a:lnTo>
                  <a:lnTo>
                    <a:pt x="36278" y="187666"/>
                  </a:lnTo>
                  <a:lnTo>
                    <a:pt x="35408" y="180380"/>
                  </a:lnTo>
                  <a:lnTo>
                    <a:pt x="34189" y="177449"/>
                  </a:lnTo>
                  <a:lnTo>
                    <a:pt x="32670" y="176201"/>
                  </a:lnTo>
                  <a:lnTo>
                    <a:pt x="30953" y="176074"/>
                  </a:lnTo>
                  <a:lnTo>
                    <a:pt x="29102" y="176696"/>
                  </a:lnTo>
                  <a:lnTo>
                    <a:pt x="19755" y="187683"/>
                  </a:lnTo>
                  <a:lnTo>
                    <a:pt x="8048" y="211086"/>
                  </a:lnTo>
                  <a:lnTo>
                    <a:pt x="2385" y="247105"/>
                  </a:lnTo>
                  <a:lnTo>
                    <a:pt x="707" y="285685"/>
                  </a:lnTo>
                  <a:lnTo>
                    <a:pt x="5209" y="330873"/>
                  </a:lnTo>
                  <a:lnTo>
                    <a:pt x="8900" y="349861"/>
                  </a:lnTo>
                  <a:lnTo>
                    <a:pt x="12284" y="356759"/>
                  </a:lnTo>
                  <a:lnTo>
                    <a:pt x="21687" y="366305"/>
                  </a:lnTo>
                  <a:lnTo>
                    <a:pt x="27864" y="367721"/>
                  </a:lnTo>
                  <a:lnTo>
                    <a:pt x="42252" y="365532"/>
                  </a:lnTo>
                  <a:lnTo>
                    <a:pt x="58055" y="354211"/>
                  </a:lnTo>
                  <a:lnTo>
                    <a:pt x="73780" y="336009"/>
                  </a:lnTo>
                  <a:lnTo>
                    <a:pt x="95238" y="295173"/>
                  </a:lnTo>
                  <a:lnTo>
                    <a:pt x="111002" y="256383"/>
                  </a:lnTo>
                  <a:lnTo>
                    <a:pt x="123653" y="211391"/>
                  </a:lnTo>
                  <a:lnTo>
                    <a:pt x="133979" y="164584"/>
                  </a:lnTo>
                  <a:lnTo>
                    <a:pt x="143272" y="120262"/>
                  </a:lnTo>
                  <a:lnTo>
                    <a:pt x="150225" y="80808"/>
                  </a:lnTo>
                  <a:lnTo>
                    <a:pt x="156224" y="34388"/>
                  </a:lnTo>
                  <a:lnTo>
                    <a:pt x="158251" y="3533"/>
                  </a:lnTo>
                  <a:lnTo>
                    <a:pt x="157712" y="990"/>
                  </a:lnTo>
                  <a:lnTo>
                    <a:pt x="156647" y="0"/>
                  </a:lnTo>
                  <a:lnTo>
                    <a:pt x="155231" y="46"/>
                  </a:lnTo>
                  <a:lnTo>
                    <a:pt x="142820" y="32654"/>
                  </a:lnTo>
                  <a:lnTo>
                    <a:pt x="134972" y="63273"/>
                  </a:lnTo>
                  <a:lnTo>
                    <a:pt x="130543" y="98048"/>
                  </a:lnTo>
                  <a:lnTo>
                    <a:pt x="128575" y="134670"/>
                  </a:lnTo>
                  <a:lnTo>
                    <a:pt x="127700" y="172113"/>
                  </a:lnTo>
                  <a:lnTo>
                    <a:pt x="127311" y="206159"/>
                  </a:lnTo>
                  <a:lnTo>
                    <a:pt x="130855" y="247448"/>
                  </a:lnTo>
                  <a:lnTo>
                    <a:pt x="140842" y="273793"/>
                  </a:lnTo>
                  <a:lnTo>
                    <a:pt x="148674" y="284040"/>
                  </a:lnTo>
                  <a:lnTo>
                    <a:pt x="156859" y="288594"/>
                  </a:lnTo>
                  <a:lnTo>
                    <a:pt x="167082" y="288737"/>
                  </a:lnTo>
                  <a:lnTo>
                    <a:pt x="172771" y="287787"/>
                  </a:lnTo>
                  <a:lnTo>
                    <a:pt x="203200" y="266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335">
              <a:extLst>
                <a:ext uri="{FF2B5EF4-FFF2-40B4-BE49-F238E27FC236}">
                  <a16:creationId xmlns:a16="http://schemas.microsoft.com/office/drawing/2014/main" xmlns="" id="{F5100738-09BE-4C4F-8FF4-8F6F4D9CB07E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753483" y="749300"/>
              <a:ext cx="88018" cy="142788"/>
            </a:xfrm>
            <a:custGeom>
              <a:avLst/>
              <a:gdLst/>
              <a:ahLst/>
              <a:cxnLst/>
              <a:rect l="0" t="0" r="0" b="0"/>
              <a:pathLst>
                <a:path w="88018" h="142788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3371"/>
                  </a:lnTo>
                  <a:lnTo>
                    <a:pt x="49556" y="38876"/>
                  </a:lnTo>
                  <a:lnTo>
                    <a:pt x="73835" y="73087"/>
                  </a:lnTo>
                  <a:lnTo>
                    <a:pt x="83501" y="99188"/>
                  </a:lnTo>
                  <a:lnTo>
                    <a:pt x="85973" y="123385"/>
                  </a:lnTo>
                  <a:lnTo>
                    <a:pt x="84051" y="135036"/>
                  </a:lnTo>
                  <a:lnTo>
                    <a:pt x="80845" y="141155"/>
                  </a:lnTo>
                  <a:lnTo>
                    <a:pt x="79002" y="142787"/>
                  </a:lnTo>
                  <a:lnTo>
                    <a:pt x="71310" y="142718"/>
                  </a:lnTo>
                  <a:lnTo>
                    <a:pt x="66296" y="141712"/>
                  </a:lnTo>
                  <a:lnTo>
                    <a:pt x="62247" y="138219"/>
                  </a:lnTo>
                  <a:lnTo>
                    <a:pt x="55868" y="126812"/>
                  </a:lnTo>
                  <a:lnTo>
                    <a:pt x="51680" y="97781"/>
                  </a:lnTo>
                  <a:lnTo>
                    <a:pt x="53810" y="62369"/>
                  </a:lnTo>
                  <a:lnTo>
                    <a:pt x="60820" y="43242"/>
                  </a:lnTo>
                  <a:lnTo>
                    <a:pt x="880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336">
              <a:extLst>
                <a:ext uri="{FF2B5EF4-FFF2-40B4-BE49-F238E27FC236}">
                  <a16:creationId xmlns:a16="http://schemas.microsoft.com/office/drawing/2014/main" xmlns="" id="{C1C98BBA-9F29-44C7-85EE-4C37D593D644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633732" y="757056"/>
              <a:ext cx="93469" cy="164933"/>
            </a:xfrm>
            <a:custGeom>
              <a:avLst/>
              <a:gdLst/>
              <a:ahLst/>
              <a:cxnLst/>
              <a:rect l="0" t="0" r="0" b="0"/>
              <a:pathLst>
                <a:path w="93469" h="164933">
                  <a:moveTo>
                    <a:pt x="55368" y="17644"/>
                  </a:moveTo>
                  <a:lnTo>
                    <a:pt x="55368" y="17644"/>
                  </a:lnTo>
                  <a:lnTo>
                    <a:pt x="46529" y="3338"/>
                  </a:lnTo>
                  <a:lnTo>
                    <a:pt x="40621" y="703"/>
                  </a:lnTo>
                  <a:lnTo>
                    <a:pt x="37070" y="0"/>
                  </a:lnTo>
                  <a:lnTo>
                    <a:pt x="33292" y="942"/>
                  </a:lnTo>
                  <a:lnTo>
                    <a:pt x="21232" y="9011"/>
                  </a:lnTo>
                  <a:lnTo>
                    <a:pt x="12915" y="16394"/>
                  </a:lnTo>
                  <a:lnTo>
                    <a:pt x="3670" y="35226"/>
                  </a:lnTo>
                  <a:lnTo>
                    <a:pt x="0" y="76307"/>
                  </a:lnTo>
                  <a:lnTo>
                    <a:pt x="7220" y="119125"/>
                  </a:lnTo>
                  <a:lnTo>
                    <a:pt x="14919" y="138241"/>
                  </a:lnTo>
                  <a:lnTo>
                    <a:pt x="25396" y="151441"/>
                  </a:lnTo>
                  <a:lnTo>
                    <a:pt x="40871" y="160130"/>
                  </a:lnTo>
                  <a:lnTo>
                    <a:pt x="58803" y="164932"/>
                  </a:lnTo>
                  <a:lnTo>
                    <a:pt x="93468" y="16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337">
              <a:extLst>
                <a:ext uri="{FF2B5EF4-FFF2-40B4-BE49-F238E27FC236}">
                  <a16:creationId xmlns:a16="http://schemas.microsoft.com/office/drawing/2014/main" xmlns="" id="{8CC283FB-D1CF-47AB-A61A-25DFC2127279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102412" y="760394"/>
              <a:ext cx="97739" cy="344507"/>
            </a:xfrm>
            <a:custGeom>
              <a:avLst/>
              <a:gdLst/>
              <a:ahLst/>
              <a:cxnLst/>
              <a:rect l="0" t="0" r="0" b="0"/>
              <a:pathLst>
                <a:path w="97739" h="344507">
                  <a:moveTo>
                    <a:pt x="8838" y="14306"/>
                  </a:moveTo>
                  <a:lnTo>
                    <a:pt x="8838" y="14306"/>
                  </a:lnTo>
                  <a:lnTo>
                    <a:pt x="0" y="0"/>
                  </a:lnTo>
                  <a:lnTo>
                    <a:pt x="7395" y="6775"/>
                  </a:lnTo>
                  <a:lnTo>
                    <a:pt x="33221" y="50422"/>
                  </a:lnTo>
                  <a:lnTo>
                    <a:pt x="46486" y="85626"/>
                  </a:lnTo>
                  <a:lnTo>
                    <a:pt x="59437" y="126672"/>
                  </a:lnTo>
                  <a:lnTo>
                    <a:pt x="71543" y="171491"/>
                  </a:lnTo>
                  <a:lnTo>
                    <a:pt x="76747" y="195296"/>
                  </a:lnTo>
                  <a:lnTo>
                    <a:pt x="85586" y="241502"/>
                  </a:lnTo>
                  <a:lnTo>
                    <a:pt x="91867" y="280852"/>
                  </a:lnTo>
                  <a:lnTo>
                    <a:pt x="95998" y="321255"/>
                  </a:lnTo>
                  <a:lnTo>
                    <a:pt x="97738" y="344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338">
              <a:extLst>
                <a:ext uri="{FF2B5EF4-FFF2-40B4-BE49-F238E27FC236}">
                  <a16:creationId xmlns:a16="http://schemas.microsoft.com/office/drawing/2014/main" xmlns="" id="{79DD5F79-E816-4B54-856A-01CCDDA4FD9E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088498" y="673763"/>
              <a:ext cx="274204" cy="440341"/>
            </a:xfrm>
            <a:custGeom>
              <a:avLst/>
              <a:gdLst/>
              <a:ahLst/>
              <a:cxnLst/>
              <a:rect l="0" t="0" r="0" b="0"/>
              <a:pathLst>
                <a:path w="274204" h="440341">
                  <a:moveTo>
                    <a:pt x="16402" y="94587"/>
                  </a:moveTo>
                  <a:lnTo>
                    <a:pt x="16402" y="94587"/>
                  </a:lnTo>
                  <a:lnTo>
                    <a:pt x="6289" y="84474"/>
                  </a:lnTo>
                  <a:lnTo>
                    <a:pt x="1324" y="71983"/>
                  </a:lnTo>
                  <a:lnTo>
                    <a:pt x="0" y="64701"/>
                  </a:lnTo>
                  <a:lnTo>
                    <a:pt x="4878" y="37597"/>
                  </a:lnTo>
                  <a:lnTo>
                    <a:pt x="19041" y="21280"/>
                  </a:lnTo>
                  <a:lnTo>
                    <a:pt x="40858" y="8384"/>
                  </a:lnTo>
                  <a:lnTo>
                    <a:pt x="69370" y="301"/>
                  </a:lnTo>
                  <a:lnTo>
                    <a:pt x="102738" y="0"/>
                  </a:lnTo>
                  <a:lnTo>
                    <a:pt x="139440" y="6687"/>
                  </a:lnTo>
                  <a:lnTo>
                    <a:pt x="179271" y="21419"/>
                  </a:lnTo>
                  <a:lnTo>
                    <a:pt x="214847" y="41607"/>
                  </a:lnTo>
                  <a:lnTo>
                    <a:pt x="231249" y="52917"/>
                  </a:lnTo>
                  <a:lnTo>
                    <a:pt x="255117" y="84298"/>
                  </a:lnTo>
                  <a:lnTo>
                    <a:pt x="269959" y="122470"/>
                  </a:lnTo>
                  <a:lnTo>
                    <a:pt x="274203" y="165305"/>
                  </a:lnTo>
                  <a:lnTo>
                    <a:pt x="268093" y="212095"/>
                  </a:lnTo>
                  <a:lnTo>
                    <a:pt x="262513" y="236426"/>
                  </a:lnTo>
                  <a:lnTo>
                    <a:pt x="253854" y="260407"/>
                  </a:lnTo>
                  <a:lnTo>
                    <a:pt x="231062" y="307750"/>
                  </a:lnTo>
                  <a:lnTo>
                    <a:pt x="200706" y="349017"/>
                  </a:lnTo>
                  <a:lnTo>
                    <a:pt x="166048" y="384761"/>
                  </a:lnTo>
                  <a:lnTo>
                    <a:pt x="129478" y="414759"/>
                  </a:lnTo>
                  <a:lnTo>
                    <a:pt x="95821" y="432795"/>
                  </a:lnTo>
                  <a:lnTo>
                    <a:pt x="66516" y="440340"/>
                  </a:lnTo>
                  <a:lnTo>
                    <a:pt x="22752" y="431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339">
              <a:extLst>
                <a:ext uri="{FF2B5EF4-FFF2-40B4-BE49-F238E27FC236}">
                  <a16:creationId xmlns:a16="http://schemas.microsoft.com/office/drawing/2014/main" xmlns="" id="{635DDDFD-B785-4655-A0DB-2CD53477E99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422400" y="882650"/>
              <a:ext cx="31751" cy="88901"/>
            </a:xfrm>
            <a:custGeom>
              <a:avLst/>
              <a:gdLst/>
              <a:ahLst/>
              <a:cxnLst/>
              <a:rect l="0" t="0" r="0" b="0"/>
              <a:pathLst>
                <a:path w="31751" h="88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306" y="30507"/>
                  </a:lnTo>
                  <a:lnTo>
                    <a:pt x="27472" y="75208"/>
                  </a:lnTo>
                  <a:lnTo>
                    <a:pt x="317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340">
              <a:extLst>
                <a:ext uri="{FF2B5EF4-FFF2-40B4-BE49-F238E27FC236}">
                  <a16:creationId xmlns:a16="http://schemas.microsoft.com/office/drawing/2014/main" xmlns="" id="{562A613C-EEF2-41F2-A631-E04FF8C59166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490255" y="769988"/>
              <a:ext cx="86693" cy="192066"/>
            </a:xfrm>
            <a:custGeom>
              <a:avLst/>
              <a:gdLst/>
              <a:ahLst/>
              <a:cxnLst/>
              <a:rect l="0" t="0" r="0" b="0"/>
              <a:pathLst>
                <a:path w="86693" h="192066">
                  <a:moveTo>
                    <a:pt x="78195" y="36462"/>
                  </a:moveTo>
                  <a:lnTo>
                    <a:pt x="78195" y="36462"/>
                  </a:lnTo>
                  <a:lnTo>
                    <a:pt x="50066" y="9744"/>
                  </a:lnTo>
                  <a:lnTo>
                    <a:pt x="33642" y="2048"/>
                  </a:lnTo>
                  <a:lnTo>
                    <a:pt x="24057" y="0"/>
                  </a:lnTo>
                  <a:lnTo>
                    <a:pt x="19525" y="865"/>
                  </a:lnTo>
                  <a:lnTo>
                    <a:pt x="10727" y="5589"/>
                  </a:lnTo>
                  <a:lnTo>
                    <a:pt x="3994" y="14274"/>
                  </a:lnTo>
                  <a:lnTo>
                    <a:pt x="1211" y="19553"/>
                  </a:lnTo>
                  <a:lnTo>
                    <a:pt x="0" y="32945"/>
                  </a:lnTo>
                  <a:lnTo>
                    <a:pt x="2519" y="47599"/>
                  </a:lnTo>
                  <a:lnTo>
                    <a:pt x="12577" y="67749"/>
                  </a:lnTo>
                  <a:lnTo>
                    <a:pt x="54924" y="112635"/>
                  </a:lnTo>
                  <a:lnTo>
                    <a:pt x="76969" y="134686"/>
                  </a:lnTo>
                  <a:lnTo>
                    <a:pt x="85671" y="148272"/>
                  </a:lnTo>
                  <a:lnTo>
                    <a:pt x="86692" y="158828"/>
                  </a:lnTo>
                  <a:lnTo>
                    <a:pt x="85976" y="164606"/>
                  </a:lnTo>
                  <a:lnTo>
                    <a:pt x="77655" y="176670"/>
                  </a:lnTo>
                  <a:lnTo>
                    <a:pt x="65960" y="186971"/>
                  </a:lnTo>
                  <a:lnTo>
                    <a:pt x="56059" y="191550"/>
                  </a:lnTo>
                  <a:lnTo>
                    <a:pt x="52854" y="192065"/>
                  </a:lnTo>
                  <a:lnTo>
                    <a:pt x="50718" y="191703"/>
                  </a:lnTo>
                  <a:lnTo>
                    <a:pt x="49294" y="190756"/>
                  </a:lnTo>
                  <a:lnTo>
                    <a:pt x="47711" y="184059"/>
                  </a:lnTo>
                  <a:lnTo>
                    <a:pt x="46445" y="169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494">
            <a:extLst>
              <a:ext uri="{FF2B5EF4-FFF2-40B4-BE49-F238E27FC236}">
                <a16:creationId xmlns:a16="http://schemas.microsoft.com/office/drawing/2014/main" xmlns="" id="{D66450A5-D068-4D0C-9DA8-3C23557DD657}"/>
              </a:ext>
            </a:extLst>
          </p:cNvPr>
          <p:cNvGrpSpPr/>
          <p:nvPr/>
        </p:nvGrpSpPr>
        <p:grpSpPr>
          <a:xfrm>
            <a:off x="1237858" y="425450"/>
            <a:ext cx="2057793" cy="1059568"/>
            <a:chOff x="1237858" y="425450"/>
            <a:chExt cx="2057793" cy="1059568"/>
          </a:xfrm>
        </p:grpSpPr>
        <p:sp>
          <p:nvSpPr>
            <p:cNvPr id="168" name="SMARTInkShape-2341">
              <a:extLst>
                <a:ext uri="{FF2B5EF4-FFF2-40B4-BE49-F238E27FC236}">
                  <a16:creationId xmlns:a16="http://schemas.microsoft.com/office/drawing/2014/main" xmlns="" id="{6C6B9674-A300-46D1-87BF-F4C1B30A1F2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952750" y="425450"/>
              <a:ext cx="158751" cy="346755"/>
            </a:xfrm>
            <a:custGeom>
              <a:avLst/>
              <a:gdLst/>
              <a:ahLst/>
              <a:cxnLst/>
              <a:rect l="0" t="0" r="0" b="0"/>
              <a:pathLst>
                <a:path w="158751" h="346755">
                  <a:moveTo>
                    <a:pt x="0" y="171450"/>
                  </a:moveTo>
                  <a:lnTo>
                    <a:pt x="0" y="171450"/>
                  </a:lnTo>
                  <a:lnTo>
                    <a:pt x="0" y="168079"/>
                  </a:lnTo>
                  <a:lnTo>
                    <a:pt x="0" y="172725"/>
                  </a:lnTo>
                  <a:lnTo>
                    <a:pt x="15696" y="213551"/>
                  </a:lnTo>
                  <a:lnTo>
                    <a:pt x="35321" y="261140"/>
                  </a:lnTo>
                  <a:lnTo>
                    <a:pt x="52786" y="305531"/>
                  </a:lnTo>
                  <a:lnTo>
                    <a:pt x="74066" y="344163"/>
                  </a:lnTo>
                  <a:lnTo>
                    <a:pt x="78305" y="346565"/>
                  </a:lnTo>
                  <a:lnTo>
                    <a:pt x="82542" y="346754"/>
                  </a:lnTo>
                  <a:lnTo>
                    <a:pt x="86778" y="345469"/>
                  </a:lnTo>
                  <a:lnTo>
                    <a:pt x="90307" y="341085"/>
                  </a:lnTo>
                  <a:lnTo>
                    <a:pt x="102923" y="303057"/>
                  </a:lnTo>
                  <a:lnTo>
                    <a:pt x="109949" y="270864"/>
                  </a:lnTo>
                  <a:lnTo>
                    <a:pt x="115424" y="228334"/>
                  </a:lnTo>
                  <a:lnTo>
                    <a:pt x="118577" y="203728"/>
                  </a:lnTo>
                  <a:lnTo>
                    <a:pt x="122090" y="177447"/>
                  </a:lnTo>
                  <a:lnTo>
                    <a:pt x="125843" y="150048"/>
                  </a:lnTo>
                  <a:lnTo>
                    <a:pt x="129757" y="124021"/>
                  </a:lnTo>
                  <a:lnTo>
                    <a:pt x="133777" y="98908"/>
                  </a:lnTo>
                  <a:lnTo>
                    <a:pt x="141301" y="55248"/>
                  </a:lnTo>
                  <a:lnTo>
                    <a:pt x="151880" y="1174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342">
              <a:extLst>
                <a:ext uri="{FF2B5EF4-FFF2-40B4-BE49-F238E27FC236}">
                  <a16:creationId xmlns:a16="http://schemas.microsoft.com/office/drawing/2014/main" xmlns="" id="{74509E4A-EDB0-4D81-AFD3-B3F92EA1C8C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755909" y="465043"/>
              <a:ext cx="133342" cy="381548"/>
            </a:xfrm>
            <a:custGeom>
              <a:avLst/>
              <a:gdLst/>
              <a:ahLst/>
              <a:cxnLst/>
              <a:rect l="0" t="0" r="0" b="0"/>
              <a:pathLst>
                <a:path w="133342" h="381548">
                  <a:moveTo>
                    <a:pt x="6341" y="100107"/>
                  </a:moveTo>
                  <a:lnTo>
                    <a:pt x="6341" y="100107"/>
                  </a:lnTo>
                  <a:lnTo>
                    <a:pt x="6341" y="136735"/>
                  </a:lnTo>
                  <a:lnTo>
                    <a:pt x="9712" y="181515"/>
                  </a:lnTo>
                  <a:lnTo>
                    <a:pt x="11367" y="218603"/>
                  </a:lnTo>
                  <a:lnTo>
                    <a:pt x="11397" y="257900"/>
                  </a:lnTo>
                  <a:lnTo>
                    <a:pt x="9058" y="296532"/>
                  </a:lnTo>
                  <a:lnTo>
                    <a:pt x="5667" y="331105"/>
                  </a:lnTo>
                  <a:lnTo>
                    <a:pt x="1112" y="376688"/>
                  </a:lnTo>
                  <a:lnTo>
                    <a:pt x="489" y="381547"/>
                  </a:lnTo>
                  <a:lnTo>
                    <a:pt x="212" y="375475"/>
                  </a:lnTo>
                  <a:lnTo>
                    <a:pt x="57" y="342172"/>
                  </a:lnTo>
                  <a:lnTo>
                    <a:pt x="20" y="307645"/>
                  </a:lnTo>
                  <a:lnTo>
                    <a:pt x="10" y="285032"/>
                  </a:lnTo>
                  <a:lnTo>
                    <a:pt x="4" y="259374"/>
                  </a:lnTo>
                  <a:lnTo>
                    <a:pt x="0" y="231685"/>
                  </a:lnTo>
                  <a:lnTo>
                    <a:pt x="1408" y="201937"/>
                  </a:lnTo>
                  <a:lnTo>
                    <a:pt x="3758" y="170816"/>
                  </a:lnTo>
                  <a:lnTo>
                    <a:pt x="6735" y="138779"/>
                  </a:lnTo>
                  <a:lnTo>
                    <a:pt x="11543" y="111072"/>
                  </a:lnTo>
                  <a:lnTo>
                    <a:pt x="17570" y="86250"/>
                  </a:lnTo>
                  <a:lnTo>
                    <a:pt x="30382" y="45971"/>
                  </a:lnTo>
                  <a:lnTo>
                    <a:pt x="40779" y="21013"/>
                  </a:lnTo>
                  <a:lnTo>
                    <a:pt x="53867" y="6628"/>
                  </a:lnTo>
                  <a:lnTo>
                    <a:pt x="61309" y="1804"/>
                  </a:lnTo>
                  <a:lnTo>
                    <a:pt x="67680" y="0"/>
                  </a:lnTo>
                  <a:lnTo>
                    <a:pt x="73339" y="208"/>
                  </a:lnTo>
                  <a:lnTo>
                    <a:pt x="78523" y="1757"/>
                  </a:lnTo>
                  <a:lnTo>
                    <a:pt x="88046" y="12887"/>
                  </a:lnTo>
                  <a:lnTo>
                    <a:pt x="92561" y="20794"/>
                  </a:lnTo>
                  <a:lnTo>
                    <a:pt x="98915" y="55518"/>
                  </a:lnTo>
                  <a:lnTo>
                    <a:pt x="94056" y="93716"/>
                  </a:lnTo>
                  <a:lnTo>
                    <a:pt x="76937" y="128474"/>
                  </a:lnTo>
                  <a:lnTo>
                    <a:pt x="57362" y="151002"/>
                  </a:lnTo>
                  <a:lnTo>
                    <a:pt x="10628" y="168631"/>
                  </a:lnTo>
                  <a:lnTo>
                    <a:pt x="8246" y="169368"/>
                  </a:lnTo>
                  <a:lnTo>
                    <a:pt x="8317" y="170270"/>
                  </a:lnTo>
                  <a:lnTo>
                    <a:pt x="10276" y="173153"/>
                  </a:lnTo>
                  <a:lnTo>
                    <a:pt x="51510" y="214391"/>
                  </a:lnTo>
                  <a:lnTo>
                    <a:pt x="88010" y="260275"/>
                  </a:lnTo>
                  <a:lnTo>
                    <a:pt x="118643" y="292545"/>
                  </a:lnTo>
                  <a:lnTo>
                    <a:pt x="133341" y="303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343">
              <a:extLst>
                <a:ext uri="{FF2B5EF4-FFF2-40B4-BE49-F238E27FC236}">
                  <a16:creationId xmlns:a16="http://schemas.microsoft.com/office/drawing/2014/main" xmlns="" id="{0C198066-F1D9-4A0C-9B3A-FB91ED1A8D8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289050" y="838200"/>
              <a:ext cx="2006601" cy="469901"/>
            </a:xfrm>
            <a:custGeom>
              <a:avLst/>
              <a:gdLst/>
              <a:ahLst/>
              <a:cxnLst/>
              <a:rect l="0" t="0" r="0" b="0"/>
              <a:pathLst>
                <a:path w="2006601" h="469901">
                  <a:moveTo>
                    <a:pt x="0" y="469900"/>
                  </a:moveTo>
                  <a:lnTo>
                    <a:pt x="0" y="469900"/>
                  </a:lnTo>
                  <a:lnTo>
                    <a:pt x="45495" y="454691"/>
                  </a:lnTo>
                  <a:lnTo>
                    <a:pt x="68430" y="449178"/>
                  </a:lnTo>
                  <a:lnTo>
                    <a:pt x="94303" y="443385"/>
                  </a:lnTo>
                  <a:lnTo>
                    <a:pt x="127780" y="435995"/>
                  </a:lnTo>
                  <a:lnTo>
                    <a:pt x="166325" y="427541"/>
                  </a:lnTo>
                  <a:lnTo>
                    <a:pt x="208250" y="418378"/>
                  </a:lnTo>
                  <a:lnTo>
                    <a:pt x="257367" y="406624"/>
                  </a:lnTo>
                  <a:lnTo>
                    <a:pt x="311278" y="393144"/>
                  </a:lnTo>
                  <a:lnTo>
                    <a:pt x="368385" y="378512"/>
                  </a:lnTo>
                  <a:lnTo>
                    <a:pt x="431857" y="363114"/>
                  </a:lnTo>
                  <a:lnTo>
                    <a:pt x="499571" y="347204"/>
                  </a:lnTo>
                  <a:lnTo>
                    <a:pt x="570114" y="330952"/>
                  </a:lnTo>
                  <a:lnTo>
                    <a:pt x="645365" y="314474"/>
                  </a:lnTo>
                  <a:lnTo>
                    <a:pt x="723754" y="297844"/>
                  </a:lnTo>
                  <a:lnTo>
                    <a:pt x="804236" y="281112"/>
                  </a:lnTo>
                  <a:lnTo>
                    <a:pt x="887524" y="263608"/>
                  </a:lnTo>
                  <a:lnTo>
                    <a:pt x="972683" y="245589"/>
                  </a:lnTo>
                  <a:lnTo>
                    <a:pt x="1059088" y="227226"/>
                  </a:lnTo>
                  <a:lnTo>
                    <a:pt x="1144209" y="209339"/>
                  </a:lnTo>
                  <a:lnTo>
                    <a:pt x="1228472" y="191771"/>
                  </a:lnTo>
                  <a:lnTo>
                    <a:pt x="1312165" y="174414"/>
                  </a:lnTo>
                  <a:lnTo>
                    <a:pt x="1391949" y="157198"/>
                  </a:lnTo>
                  <a:lnTo>
                    <a:pt x="1469127" y="140077"/>
                  </a:lnTo>
                  <a:lnTo>
                    <a:pt x="1544568" y="123018"/>
                  </a:lnTo>
                  <a:lnTo>
                    <a:pt x="1612501" y="107412"/>
                  </a:lnTo>
                  <a:lnTo>
                    <a:pt x="1675429" y="92774"/>
                  </a:lnTo>
                  <a:lnTo>
                    <a:pt x="1735019" y="78783"/>
                  </a:lnTo>
                  <a:lnTo>
                    <a:pt x="1786035" y="65927"/>
                  </a:lnTo>
                  <a:lnTo>
                    <a:pt x="1831335" y="53829"/>
                  </a:lnTo>
                  <a:lnTo>
                    <a:pt x="1872823" y="42236"/>
                  </a:lnTo>
                  <a:lnTo>
                    <a:pt x="1906126" y="32391"/>
                  </a:lnTo>
                  <a:lnTo>
                    <a:pt x="1933973" y="23711"/>
                  </a:lnTo>
                  <a:lnTo>
                    <a:pt x="1974321" y="10538"/>
                  </a:lnTo>
                  <a:lnTo>
                    <a:pt x="2006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344">
              <a:extLst>
                <a:ext uri="{FF2B5EF4-FFF2-40B4-BE49-F238E27FC236}">
                  <a16:creationId xmlns:a16="http://schemas.microsoft.com/office/drawing/2014/main" xmlns="" id="{2D8F095A-AD16-453C-9CF7-DCDCFDB8051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237858" y="977900"/>
              <a:ext cx="1816493" cy="507118"/>
            </a:xfrm>
            <a:custGeom>
              <a:avLst/>
              <a:gdLst/>
              <a:ahLst/>
              <a:cxnLst/>
              <a:rect l="0" t="0" r="0" b="0"/>
              <a:pathLst>
                <a:path w="1816493" h="507118">
                  <a:moveTo>
                    <a:pt x="6742" y="501650"/>
                  </a:moveTo>
                  <a:lnTo>
                    <a:pt x="6742" y="501650"/>
                  </a:lnTo>
                  <a:lnTo>
                    <a:pt x="0" y="505021"/>
                  </a:lnTo>
                  <a:lnTo>
                    <a:pt x="836" y="506014"/>
                  </a:lnTo>
                  <a:lnTo>
                    <a:pt x="9291" y="507117"/>
                  </a:lnTo>
                  <a:lnTo>
                    <a:pt x="46773" y="500996"/>
                  </a:lnTo>
                  <a:lnTo>
                    <a:pt x="93443" y="488424"/>
                  </a:lnTo>
                  <a:lnTo>
                    <a:pt x="121693" y="480133"/>
                  </a:lnTo>
                  <a:lnTo>
                    <a:pt x="155342" y="468961"/>
                  </a:lnTo>
                  <a:lnTo>
                    <a:pt x="192592" y="455868"/>
                  </a:lnTo>
                  <a:lnTo>
                    <a:pt x="232242" y="441495"/>
                  </a:lnTo>
                  <a:lnTo>
                    <a:pt x="277725" y="424858"/>
                  </a:lnTo>
                  <a:lnTo>
                    <a:pt x="327098" y="406711"/>
                  </a:lnTo>
                  <a:lnTo>
                    <a:pt x="379062" y="387557"/>
                  </a:lnTo>
                  <a:lnTo>
                    <a:pt x="436283" y="368438"/>
                  </a:lnTo>
                  <a:lnTo>
                    <a:pt x="497008" y="349342"/>
                  </a:lnTo>
                  <a:lnTo>
                    <a:pt x="560069" y="330261"/>
                  </a:lnTo>
                  <a:lnTo>
                    <a:pt x="626099" y="311191"/>
                  </a:lnTo>
                  <a:lnTo>
                    <a:pt x="694108" y="292127"/>
                  </a:lnTo>
                  <a:lnTo>
                    <a:pt x="763436" y="273068"/>
                  </a:lnTo>
                  <a:lnTo>
                    <a:pt x="834349" y="254718"/>
                  </a:lnTo>
                  <a:lnTo>
                    <a:pt x="906319" y="236840"/>
                  </a:lnTo>
                  <a:lnTo>
                    <a:pt x="978993" y="219276"/>
                  </a:lnTo>
                  <a:lnTo>
                    <a:pt x="1050021" y="203334"/>
                  </a:lnTo>
                  <a:lnTo>
                    <a:pt x="1119950" y="188473"/>
                  </a:lnTo>
                  <a:lnTo>
                    <a:pt x="1189147" y="174332"/>
                  </a:lnTo>
                  <a:lnTo>
                    <a:pt x="1255740" y="159260"/>
                  </a:lnTo>
                  <a:lnTo>
                    <a:pt x="1320596" y="143568"/>
                  </a:lnTo>
                  <a:lnTo>
                    <a:pt x="1384295" y="127462"/>
                  </a:lnTo>
                  <a:lnTo>
                    <a:pt x="1444399" y="111080"/>
                  </a:lnTo>
                  <a:lnTo>
                    <a:pt x="1502108" y="94514"/>
                  </a:lnTo>
                  <a:lnTo>
                    <a:pt x="1558219" y="77826"/>
                  </a:lnTo>
                  <a:lnTo>
                    <a:pt x="1611855" y="61762"/>
                  </a:lnTo>
                  <a:lnTo>
                    <a:pt x="1663839" y="46114"/>
                  </a:lnTo>
                  <a:lnTo>
                    <a:pt x="1714724" y="30742"/>
                  </a:lnTo>
                  <a:lnTo>
                    <a:pt x="1748646" y="20495"/>
                  </a:lnTo>
                  <a:lnTo>
                    <a:pt x="18164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345">
              <a:extLst>
                <a:ext uri="{FF2B5EF4-FFF2-40B4-BE49-F238E27FC236}">
                  <a16:creationId xmlns:a16="http://schemas.microsoft.com/office/drawing/2014/main" xmlns="" id="{8879BEBC-9FDD-4DDC-BD82-02109C9E4A1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152635" y="597783"/>
              <a:ext cx="70310" cy="195968"/>
            </a:xfrm>
            <a:custGeom>
              <a:avLst/>
              <a:gdLst/>
              <a:ahLst/>
              <a:cxnLst/>
              <a:rect l="0" t="0" r="0" b="0"/>
              <a:pathLst>
                <a:path w="70310" h="195968">
                  <a:moveTo>
                    <a:pt x="66815" y="5467"/>
                  </a:moveTo>
                  <a:lnTo>
                    <a:pt x="66815" y="5467"/>
                  </a:lnTo>
                  <a:lnTo>
                    <a:pt x="43671" y="0"/>
                  </a:lnTo>
                  <a:lnTo>
                    <a:pt x="24131" y="2749"/>
                  </a:lnTo>
                  <a:lnTo>
                    <a:pt x="12331" y="8022"/>
                  </a:lnTo>
                  <a:lnTo>
                    <a:pt x="7209" y="11404"/>
                  </a:lnTo>
                  <a:lnTo>
                    <a:pt x="1518" y="18924"/>
                  </a:lnTo>
                  <a:lnTo>
                    <a:pt x="0" y="22905"/>
                  </a:lnTo>
                  <a:lnTo>
                    <a:pt x="195" y="31091"/>
                  </a:lnTo>
                  <a:lnTo>
                    <a:pt x="1235" y="35250"/>
                  </a:lnTo>
                  <a:lnTo>
                    <a:pt x="12811" y="51216"/>
                  </a:lnTo>
                  <a:lnTo>
                    <a:pt x="58706" y="92928"/>
                  </a:lnTo>
                  <a:lnTo>
                    <a:pt x="63526" y="97641"/>
                  </a:lnTo>
                  <a:lnTo>
                    <a:pt x="68881" y="114167"/>
                  </a:lnTo>
                  <a:lnTo>
                    <a:pt x="70309" y="124500"/>
                  </a:lnTo>
                  <a:lnTo>
                    <a:pt x="66251" y="141626"/>
                  </a:lnTo>
                  <a:lnTo>
                    <a:pt x="56686" y="156293"/>
                  </a:lnTo>
                  <a:lnTo>
                    <a:pt x="26214" y="182668"/>
                  </a:lnTo>
                  <a:lnTo>
                    <a:pt x="3315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SMARTInkShape-2346">
            <a:extLst>
              <a:ext uri="{FF2B5EF4-FFF2-40B4-BE49-F238E27FC236}">
                <a16:creationId xmlns:a16="http://schemas.microsoft.com/office/drawing/2014/main" xmlns="" id="{1AF66984-3693-4F41-8B66-B435F1C8D0B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86100" y="1380642"/>
            <a:ext cx="190501" cy="4118459"/>
          </a:xfrm>
          <a:custGeom>
            <a:avLst/>
            <a:gdLst/>
            <a:ahLst/>
            <a:cxnLst/>
            <a:rect l="0" t="0" r="0" b="0"/>
            <a:pathLst>
              <a:path w="190501" h="4118459">
                <a:moveTo>
                  <a:pt x="190500" y="3658"/>
                </a:moveTo>
                <a:lnTo>
                  <a:pt x="190500" y="3658"/>
                </a:lnTo>
                <a:lnTo>
                  <a:pt x="190500" y="0"/>
                </a:lnTo>
                <a:lnTo>
                  <a:pt x="187129" y="36731"/>
                </a:lnTo>
                <a:lnTo>
                  <a:pt x="181662" y="76173"/>
                </a:lnTo>
                <a:lnTo>
                  <a:pt x="177635" y="111146"/>
                </a:lnTo>
                <a:lnTo>
                  <a:pt x="173493" y="153031"/>
                </a:lnTo>
                <a:lnTo>
                  <a:pt x="171401" y="178029"/>
                </a:lnTo>
                <a:lnTo>
                  <a:pt x="169301" y="204572"/>
                </a:lnTo>
                <a:lnTo>
                  <a:pt x="166489" y="233556"/>
                </a:lnTo>
                <a:lnTo>
                  <a:pt x="163203" y="264168"/>
                </a:lnTo>
                <a:lnTo>
                  <a:pt x="159602" y="295864"/>
                </a:lnTo>
                <a:lnTo>
                  <a:pt x="155085" y="331107"/>
                </a:lnTo>
                <a:lnTo>
                  <a:pt x="149956" y="368713"/>
                </a:lnTo>
                <a:lnTo>
                  <a:pt x="144421" y="407894"/>
                </a:lnTo>
                <a:lnTo>
                  <a:pt x="139320" y="449538"/>
                </a:lnTo>
                <a:lnTo>
                  <a:pt x="134507" y="492822"/>
                </a:lnTo>
                <a:lnTo>
                  <a:pt x="129888" y="537201"/>
                </a:lnTo>
                <a:lnTo>
                  <a:pt x="126103" y="583014"/>
                </a:lnTo>
                <a:lnTo>
                  <a:pt x="122874" y="629785"/>
                </a:lnTo>
                <a:lnTo>
                  <a:pt x="120016" y="677192"/>
                </a:lnTo>
                <a:lnTo>
                  <a:pt x="118111" y="729259"/>
                </a:lnTo>
                <a:lnTo>
                  <a:pt x="116840" y="784431"/>
                </a:lnTo>
                <a:lnTo>
                  <a:pt x="115994" y="841673"/>
                </a:lnTo>
                <a:lnTo>
                  <a:pt x="116135" y="901707"/>
                </a:lnTo>
                <a:lnTo>
                  <a:pt x="116934" y="963602"/>
                </a:lnTo>
                <a:lnTo>
                  <a:pt x="118173" y="1026737"/>
                </a:lnTo>
                <a:lnTo>
                  <a:pt x="120410" y="1092111"/>
                </a:lnTo>
                <a:lnTo>
                  <a:pt x="123312" y="1158976"/>
                </a:lnTo>
                <a:lnTo>
                  <a:pt x="126658" y="1226837"/>
                </a:lnTo>
                <a:lnTo>
                  <a:pt x="130300" y="1297477"/>
                </a:lnTo>
                <a:lnTo>
                  <a:pt x="134139" y="1369971"/>
                </a:lnTo>
                <a:lnTo>
                  <a:pt x="138109" y="1443700"/>
                </a:lnTo>
                <a:lnTo>
                  <a:pt x="141462" y="1518253"/>
                </a:lnTo>
                <a:lnTo>
                  <a:pt x="144402" y="1593354"/>
                </a:lnTo>
                <a:lnTo>
                  <a:pt x="147068" y="1668822"/>
                </a:lnTo>
                <a:lnTo>
                  <a:pt x="149551" y="1745945"/>
                </a:lnTo>
                <a:lnTo>
                  <a:pt x="151912" y="1824172"/>
                </a:lnTo>
                <a:lnTo>
                  <a:pt x="154191" y="1903134"/>
                </a:lnTo>
                <a:lnTo>
                  <a:pt x="155711" y="1983292"/>
                </a:lnTo>
                <a:lnTo>
                  <a:pt x="156724" y="2064247"/>
                </a:lnTo>
                <a:lnTo>
                  <a:pt x="157399" y="2145734"/>
                </a:lnTo>
                <a:lnTo>
                  <a:pt x="157144" y="2226870"/>
                </a:lnTo>
                <a:lnTo>
                  <a:pt x="156269" y="2307771"/>
                </a:lnTo>
                <a:lnTo>
                  <a:pt x="154979" y="2388517"/>
                </a:lnTo>
                <a:lnTo>
                  <a:pt x="154119" y="2469158"/>
                </a:lnTo>
                <a:lnTo>
                  <a:pt x="153546" y="2549730"/>
                </a:lnTo>
                <a:lnTo>
                  <a:pt x="153164" y="2630256"/>
                </a:lnTo>
                <a:lnTo>
                  <a:pt x="152204" y="2709340"/>
                </a:lnTo>
                <a:lnTo>
                  <a:pt x="150858" y="2787462"/>
                </a:lnTo>
                <a:lnTo>
                  <a:pt x="149255" y="2864945"/>
                </a:lnTo>
                <a:lnTo>
                  <a:pt x="146776" y="2939177"/>
                </a:lnTo>
                <a:lnTo>
                  <a:pt x="143711" y="3011243"/>
                </a:lnTo>
                <a:lnTo>
                  <a:pt x="140258" y="3081865"/>
                </a:lnTo>
                <a:lnTo>
                  <a:pt x="137250" y="3150112"/>
                </a:lnTo>
                <a:lnTo>
                  <a:pt x="134539" y="3216777"/>
                </a:lnTo>
                <a:lnTo>
                  <a:pt x="132026" y="3282387"/>
                </a:lnTo>
                <a:lnTo>
                  <a:pt x="128939" y="3345178"/>
                </a:lnTo>
                <a:lnTo>
                  <a:pt x="125470" y="3406088"/>
                </a:lnTo>
                <a:lnTo>
                  <a:pt x="121747" y="3465746"/>
                </a:lnTo>
                <a:lnTo>
                  <a:pt x="117148" y="3520332"/>
                </a:lnTo>
                <a:lnTo>
                  <a:pt x="111965" y="3571541"/>
                </a:lnTo>
                <a:lnTo>
                  <a:pt x="106394" y="3620497"/>
                </a:lnTo>
                <a:lnTo>
                  <a:pt x="100562" y="3665834"/>
                </a:lnTo>
                <a:lnTo>
                  <a:pt x="94558" y="3708758"/>
                </a:lnTo>
                <a:lnTo>
                  <a:pt x="88439" y="3750075"/>
                </a:lnTo>
                <a:lnTo>
                  <a:pt x="82243" y="3788203"/>
                </a:lnTo>
                <a:lnTo>
                  <a:pt x="75995" y="3824205"/>
                </a:lnTo>
                <a:lnTo>
                  <a:pt x="69713" y="3858789"/>
                </a:lnTo>
                <a:lnTo>
                  <a:pt x="63409" y="3890312"/>
                </a:lnTo>
                <a:lnTo>
                  <a:pt x="57089" y="3919794"/>
                </a:lnTo>
                <a:lnTo>
                  <a:pt x="50759" y="3947915"/>
                </a:lnTo>
                <a:lnTo>
                  <a:pt x="44423" y="3973013"/>
                </a:lnTo>
                <a:lnTo>
                  <a:pt x="31738" y="4017832"/>
                </a:lnTo>
                <a:lnTo>
                  <a:pt x="20925" y="4053274"/>
                </a:lnTo>
                <a:lnTo>
                  <a:pt x="9229" y="4100408"/>
                </a:lnTo>
                <a:lnTo>
                  <a:pt x="5748" y="4110436"/>
                </a:lnTo>
                <a:lnTo>
                  <a:pt x="0" y="41184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SMARTInkShape-Group496">
            <a:extLst>
              <a:ext uri="{FF2B5EF4-FFF2-40B4-BE49-F238E27FC236}">
                <a16:creationId xmlns:a16="http://schemas.microsoft.com/office/drawing/2014/main" xmlns="" id="{18F36E2F-AA5D-40C3-8AAE-25AE3D94F841}"/>
              </a:ext>
            </a:extLst>
          </p:cNvPr>
          <p:cNvGrpSpPr/>
          <p:nvPr/>
        </p:nvGrpSpPr>
        <p:grpSpPr>
          <a:xfrm>
            <a:off x="821541" y="1952167"/>
            <a:ext cx="1407547" cy="560611"/>
            <a:chOff x="821541" y="1952167"/>
            <a:chExt cx="1407547" cy="560611"/>
          </a:xfrm>
        </p:grpSpPr>
        <p:sp>
          <p:nvSpPr>
            <p:cNvPr id="175" name="SMARTInkShape-2347">
              <a:extLst>
                <a:ext uri="{FF2B5EF4-FFF2-40B4-BE49-F238E27FC236}">
                  <a16:creationId xmlns:a16="http://schemas.microsoft.com/office/drawing/2014/main" xmlns="" id="{7400B078-A493-4FEF-9BEE-783FEC9A1B09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295923" y="2171700"/>
              <a:ext cx="139178" cy="171053"/>
            </a:xfrm>
            <a:custGeom>
              <a:avLst/>
              <a:gdLst/>
              <a:ahLst/>
              <a:cxnLst/>
              <a:rect l="0" t="0" r="0" b="0"/>
              <a:pathLst>
                <a:path w="139178" h="171053">
                  <a:moveTo>
                    <a:pt x="12177" y="19050"/>
                  </a:moveTo>
                  <a:lnTo>
                    <a:pt x="12177" y="19050"/>
                  </a:lnTo>
                  <a:lnTo>
                    <a:pt x="1242" y="8115"/>
                  </a:lnTo>
                  <a:lnTo>
                    <a:pt x="654" y="8232"/>
                  </a:lnTo>
                  <a:lnTo>
                    <a:pt x="262" y="9016"/>
                  </a:lnTo>
                  <a:lnTo>
                    <a:pt x="0" y="10244"/>
                  </a:lnTo>
                  <a:lnTo>
                    <a:pt x="5354" y="13490"/>
                  </a:lnTo>
                  <a:lnTo>
                    <a:pt x="32780" y="28065"/>
                  </a:lnTo>
                  <a:lnTo>
                    <a:pt x="71463" y="62171"/>
                  </a:lnTo>
                  <a:lnTo>
                    <a:pt x="96222" y="96032"/>
                  </a:lnTo>
                  <a:lnTo>
                    <a:pt x="105504" y="117940"/>
                  </a:lnTo>
                  <a:lnTo>
                    <a:pt x="108219" y="137555"/>
                  </a:lnTo>
                  <a:lnTo>
                    <a:pt x="105780" y="160701"/>
                  </a:lnTo>
                  <a:lnTo>
                    <a:pt x="104212" y="166401"/>
                  </a:lnTo>
                  <a:lnTo>
                    <a:pt x="101756" y="169495"/>
                  </a:lnTo>
                  <a:lnTo>
                    <a:pt x="98708" y="170852"/>
                  </a:lnTo>
                  <a:lnTo>
                    <a:pt x="95264" y="171052"/>
                  </a:lnTo>
                  <a:lnTo>
                    <a:pt x="87675" y="167510"/>
                  </a:lnTo>
                  <a:lnTo>
                    <a:pt x="83676" y="164590"/>
                  </a:lnTo>
                  <a:lnTo>
                    <a:pt x="71305" y="143626"/>
                  </a:lnTo>
                  <a:lnTo>
                    <a:pt x="65445" y="111700"/>
                  </a:lnTo>
                  <a:lnTo>
                    <a:pt x="67079" y="68688"/>
                  </a:lnTo>
                  <a:lnTo>
                    <a:pt x="75403" y="33679"/>
                  </a:lnTo>
                  <a:lnTo>
                    <a:pt x="86609" y="18261"/>
                  </a:lnTo>
                  <a:lnTo>
                    <a:pt x="93548" y="12174"/>
                  </a:lnTo>
                  <a:lnTo>
                    <a:pt x="110666" y="5411"/>
                  </a:lnTo>
                  <a:lnTo>
                    <a:pt x="1391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348">
              <a:extLst>
                <a:ext uri="{FF2B5EF4-FFF2-40B4-BE49-F238E27FC236}">
                  <a16:creationId xmlns:a16="http://schemas.microsoft.com/office/drawing/2014/main" xmlns="" id="{1DAB4E7D-1CE8-4F01-88A1-51366B1BAC7C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501482" y="2167296"/>
              <a:ext cx="136796" cy="156805"/>
            </a:xfrm>
            <a:custGeom>
              <a:avLst/>
              <a:gdLst/>
              <a:ahLst/>
              <a:cxnLst/>
              <a:rect l="0" t="0" r="0" b="0"/>
              <a:pathLst>
                <a:path w="136796" h="156805">
                  <a:moveTo>
                    <a:pt x="22518" y="10754"/>
                  </a:moveTo>
                  <a:lnTo>
                    <a:pt x="22518" y="10754"/>
                  </a:lnTo>
                  <a:lnTo>
                    <a:pt x="19147" y="14125"/>
                  </a:lnTo>
                  <a:lnTo>
                    <a:pt x="13058" y="56841"/>
                  </a:lnTo>
                  <a:lnTo>
                    <a:pt x="9753" y="100552"/>
                  </a:lnTo>
                  <a:lnTo>
                    <a:pt x="3407" y="142844"/>
                  </a:lnTo>
                  <a:lnTo>
                    <a:pt x="2016" y="145381"/>
                  </a:lnTo>
                  <a:lnTo>
                    <a:pt x="384" y="147072"/>
                  </a:lnTo>
                  <a:lnTo>
                    <a:pt x="0" y="146083"/>
                  </a:lnTo>
                  <a:lnTo>
                    <a:pt x="8846" y="101143"/>
                  </a:lnTo>
                  <a:lnTo>
                    <a:pt x="18545" y="59565"/>
                  </a:lnTo>
                  <a:lnTo>
                    <a:pt x="26907" y="29528"/>
                  </a:lnTo>
                  <a:lnTo>
                    <a:pt x="34111" y="16511"/>
                  </a:lnTo>
                  <a:lnTo>
                    <a:pt x="43898" y="7903"/>
                  </a:lnTo>
                  <a:lnTo>
                    <a:pt x="55304" y="2431"/>
                  </a:lnTo>
                  <a:lnTo>
                    <a:pt x="67428" y="0"/>
                  </a:lnTo>
                  <a:lnTo>
                    <a:pt x="83636" y="6445"/>
                  </a:lnTo>
                  <a:lnTo>
                    <a:pt x="101187" y="20127"/>
                  </a:lnTo>
                  <a:lnTo>
                    <a:pt x="122262" y="51631"/>
                  </a:lnTo>
                  <a:lnTo>
                    <a:pt x="135641" y="87071"/>
                  </a:lnTo>
                  <a:lnTo>
                    <a:pt x="136795" y="127246"/>
                  </a:lnTo>
                  <a:lnTo>
                    <a:pt x="136102" y="140845"/>
                  </a:lnTo>
                  <a:lnTo>
                    <a:pt x="130468" y="156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349">
              <a:extLst>
                <a:ext uri="{FF2B5EF4-FFF2-40B4-BE49-F238E27FC236}">
                  <a16:creationId xmlns:a16="http://schemas.microsoft.com/office/drawing/2014/main" xmlns="" id="{4785341E-B232-45A2-A4D7-FC191D57B880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837860" y="2001811"/>
              <a:ext cx="124291" cy="348001"/>
            </a:xfrm>
            <a:custGeom>
              <a:avLst/>
              <a:gdLst/>
              <a:ahLst/>
              <a:cxnLst/>
              <a:rect l="0" t="0" r="0" b="0"/>
              <a:pathLst>
                <a:path w="124291" h="348001">
                  <a:moveTo>
                    <a:pt x="111590" y="30189"/>
                  </a:moveTo>
                  <a:lnTo>
                    <a:pt x="111590" y="30189"/>
                  </a:lnTo>
                  <a:lnTo>
                    <a:pt x="110884" y="9232"/>
                  </a:lnTo>
                  <a:lnTo>
                    <a:pt x="108219" y="3706"/>
                  </a:lnTo>
                  <a:lnTo>
                    <a:pt x="105109" y="1951"/>
                  </a:lnTo>
                  <a:lnTo>
                    <a:pt x="96010" y="0"/>
                  </a:lnTo>
                  <a:lnTo>
                    <a:pt x="91325" y="891"/>
                  </a:lnTo>
                  <a:lnTo>
                    <a:pt x="82358" y="5643"/>
                  </a:lnTo>
                  <a:lnTo>
                    <a:pt x="54963" y="37518"/>
                  </a:lnTo>
                  <a:lnTo>
                    <a:pt x="32096" y="81593"/>
                  </a:lnTo>
                  <a:lnTo>
                    <a:pt x="20755" y="118887"/>
                  </a:lnTo>
                  <a:lnTo>
                    <a:pt x="11011" y="158981"/>
                  </a:lnTo>
                  <a:lnTo>
                    <a:pt x="3388" y="199613"/>
                  </a:lnTo>
                  <a:lnTo>
                    <a:pt x="0" y="238838"/>
                  </a:lnTo>
                  <a:lnTo>
                    <a:pt x="2258" y="273676"/>
                  </a:lnTo>
                  <a:lnTo>
                    <a:pt x="13343" y="315411"/>
                  </a:lnTo>
                  <a:lnTo>
                    <a:pt x="18576" y="326170"/>
                  </a:lnTo>
                  <a:lnTo>
                    <a:pt x="33796" y="340007"/>
                  </a:lnTo>
                  <a:lnTo>
                    <a:pt x="42794" y="344684"/>
                  </a:lnTo>
                  <a:lnTo>
                    <a:pt x="64081" y="348000"/>
                  </a:lnTo>
                  <a:lnTo>
                    <a:pt x="75684" y="347896"/>
                  </a:lnTo>
                  <a:lnTo>
                    <a:pt x="96102" y="338374"/>
                  </a:lnTo>
                  <a:lnTo>
                    <a:pt x="124290" y="315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350">
              <a:extLst>
                <a:ext uri="{FF2B5EF4-FFF2-40B4-BE49-F238E27FC236}">
                  <a16:creationId xmlns:a16="http://schemas.microsoft.com/office/drawing/2014/main" xmlns="" id="{F730103B-7134-4A31-8B4E-74DF46B3DA0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001133" y="2084878"/>
              <a:ext cx="102588" cy="427900"/>
            </a:xfrm>
            <a:custGeom>
              <a:avLst/>
              <a:gdLst/>
              <a:ahLst/>
              <a:cxnLst/>
              <a:rect l="0" t="0" r="0" b="0"/>
              <a:pathLst>
                <a:path w="102588" h="427900">
                  <a:moveTo>
                    <a:pt x="5467" y="137622"/>
                  </a:moveTo>
                  <a:lnTo>
                    <a:pt x="5467" y="137622"/>
                  </a:lnTo>
                  <a:lnTo>
                    <a:pt x="2096" y="144364"/>
                  </a:lnTo>
                  <a:lnTo>
                    <a:pt x="0" y="158670"/>
                  </a:lnTo>
                  <a:lnTo>
                    <a:pt x="4361" y="198381"/>
                  </a:lnTo>
                  <a:lnTo>
                    <a:pt x="10000" y="238802"/>
                  </a:lnTo>
                  <a:lnTo>
                    <a:pt x="15433" y="283469"/>
                  </a:lnTo>
                  <a:lnTo>
                    <a:pt x="16952" y="318154"/>
                  </a:lnTo>
                  <a:lnTo>
                    <a:pt x="19509" y="350973"/>
                  </a:lnTo>
                  <a:lnTo>
                    <a:pt x="23033" y="393454"/>
                  </a:lnTo>
                  <a:lnTo>
                    <a:pt x="24224" y="425929"/>
                  </a:lnTo>
                  <a:lnTo>
                    <a:pt x="23616" y="427899"/>
                  </a:lnTo>
                  <a:lnTo>
                    <a:pt x="22505" y="427801"/>
                  </a:lnTo>
                  <a:lnTo>
                    <a:pt x="21059" y="426325"/>
                  </a:lnTo>
                  <a:lnTo>
                    <a:pt x="18033" y="390010"/>
                  </a:lnTo>
                  <a:lnTo>
                    <a:pt x="15050" y="353746"/>
                  </a:lnTo>
                  <a:lnTo>
                    <a:pt x="11372" y="307996"/>
                  </a:lnTo>
                  <a:lnTo>
                    <a:pt x="9404" y="282954"/>
                  </a:lnTo>
                  <a:lnTo>
                    <a:pt x="8797" y="255677"/>
                  </a:lnTo>
                  <a:lnTo>
                    <a:pt x="9098" y="226909"/>
                  </a:lnTo>
                  <a:lnTo>
                    <a:pt x="10005" y="197146"/>
                  </a:lnTo>
                  <a:lnTo>
                    <a:pt x="11314" y="168838"/>
                  </a:lnTo>
                  <a:lnTo>
                    <a:pt x="12893" y="141499"/>
                  </a:lnTo>
                  <a:lnTo>
                    <a:pt x="14651" y="114807"/>
                  </a:lnTo>
                  <a:lnTo>
                    <a:pt x="20367" y="73860"/>
                  </a:lnTo>
                  <a:lnTo>
                    <a:pt x="33400" y="30770"/>
                  </a:lnTo>
                  <a:lnTo>
                    <a:pt x="44693" y="11816"/>
                  </a:lnTo>
                  <a:lnTo>
                    <a:pt x="56767" y="1039"/>
                  </a:lnTo>
                  <a:lnTo>
                    <a:pt x="62950" y="0"/>
                  </a:lnTo>
                  <a:lnTo>
                    <a:pt x="69189" y="1424"/>
                  </a:lnTo>
                  <a:lnTo>
                    <a:pt x="75465" y="4490"/>
                  </a:lnTo>
                  <a:lnTo>
                    <a:pt x="86201" y="19185"/>
                  </a:lnTo>
                  <a:lnTo>
                    <a:pt x="98298" y="55022"/>
                  </a:lnTo>
                  <a:lnTo>
                    <a:pt x="102587" y="99507"/>
                  </a:lnTo>
                  <a:lnTo>
                    <a:pt x="97508" y="140205"/>
                  </a:lnTo>
                  <a:lnTo>
                    <a:pt x="89413" y="162759"/>
                  </a:lnTo>
                  <a:lnTo>
                    <a:pt x="69694" y="189912"/>
                  </a:lnTo>
                  <a:lnTo>
                    <a:pt x="56590" y="202254"/>
                  </a:lnTo>
                  <a:lnTo>
                    <a:pt x="50838" y="204699"/>
                  </a:lnTo>
                  <a:lnTo>
                    <a:pt x="45592" y="204918"/>
                  </a:lnTo>
                  <a:lnTo>
                    <a:pt x="40684" y="203653"/>
                  </a:lnTo>
                  <a:lnTo>
                    <a:pt x="11817" y="175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351">
              <a:extLst>
                <a:ext uri="{FF2B5EF4-FFF2-40B4-BE49-F238E27FC236}">
                  <a16:creationId xmlns:a16="http://schemas.microsoft.com/office/drawing/2014/main" xmlns="" id="{59C2B8B5-716A-432E-AFB6-940638A9C25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139950" y="2000250"/>
              <a:ext cx="89138" cy="361951"/>
            </a:xfrm>
            <a:custGeom>
              <a:avLst/>
              <a:gdLst/>
              <a:ahLst/>
              <a:cxnLst/>
              <a:rect l="0" t="0" r="0" b="0"/>
              <a:pathLst>
                <a:path w="89138" h="361951">
                  <a:moveTo>
                    <a:pt x="0" y="0"/>
                  </a:moveTo>
                  <a:lnTo>
                    <a:pt x="0" y="0"/>
                  </a:lnTo>
                  <a:lnTo>
                    <a:pt x="37563" y="44749"/>
                  </a:lnTo>
                  <a:lnTo>
                    <a:pt x="61146" y="89302"/>
                  </a:lnTo>
                  <a:lnTo>
                    <a:pt x="75154" y="126708"/>
                  </a:lnTo>
                  <a:lnTo>
                    <a:pt x="84672" y="168733"/>
                  </a:lnTo>
                  <a:lnTo>
                    <a:pt x="89137" y="211870"/>
                  </a:lnTo>
                  <a:lnTo>
                    <a:pt x="86418" y="252209"/>
                  </a:lnTo>
                  <a:lnTo>
                    <a:pt x="76743" y="285660"/>
                  </a:lnTo>
                  <a:lnTo>
                    <a:pt x="62330" y="313226"/>
                  </a:lnTo>
                  <a:lnTo>
                    <a:pt x="35794" y="342496"/>
                  </a:lnTo>
                  <a:lnTo>
                    <a:pt x="635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352">
              <a:extLst>
                <a:ext uri="{FF2B5EF4-FFF2-40B4-BE49-F238E27FC236}">
                  <a16:creationId xmlns:a16="http://schemas.microsoft.com/office/drawing/2014/main" xmlns="" id="{6545577B-FBFC-4A9C-A3B4-21352C6119C4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129982" y="2182581"/>
              <a:ext cx="171769" cy="179941"/>
            </a:xfrm>
            <a:custGeom>
              <a:avLst/>
              <a:gdLst/>
              <a:ahLst/>
              <a:cxnLst/>
              <a:rect l="0" t="0" r="0" b="0"/>
              <a:pathLst>
                <a:path w="171769" h="179941">
                  <a:moveTo>
                    <a:pt x="19368" y="71669"/>
                  </a:moveTo>
                  <a:lnTo>
                    <a:pt x="19368" y="71669"/>
                  </a:lnTo>
                  <a:lnTo>
                    <a:pt x="25849" y="70963"/>
                  </a:lnTo>
                  <a:lnTo>
                    <a:pt x="48600" y="62831"/>
                  </a:lnTo>
                  <a:lnTo>
                    <a:pt x="74366" y="41631"/>
                  </a:lnTo>
                  <a:lnTo>
                    <a:pt x="79089" y="31508"/>
                  </a:lnTo>
                  <a:lnTo>
                    <a:pt x="80349" y="25845"/>
                  </a:lnTo>
                  <a:lnTo>
                    <a:pt x="79777" y="20659"/>
                  </a:lnTo>
                  <a:lnTo>
                    <a:pt x="75380" y="11133"/>
                  </a:lnTo>
                  <a:lnTo>
                    <a:pt x="68721" y="4077"/>
                  </a:lnTo>
                  <a:lnTo>
                    <a:pt x="64970" y="1208"/>
                  </a:lnTo>
                  <a:lnTo>
                    <a:pt x="61058" y="0"/>
                  </a:lnTo>
                  <a:lnTo>
                    <a:pt x="52949" y="540"/>
                  </a:lnTo>
                  <a:lnTo>
                    <a:pt x="33708" y="8182"/>
                  </a:lnTo>
                  <a:lnTo>
                    <a:pt x="21978" y="21110"/>
                  </a:lnTo>
                  <a:lnTo>
                    <a:pt x="2950" y="61525"/>
                  </a:lnTo>
                  <a:lnTo>
                    <a:pt x="0" y="97826"/>
                  </a:lnTo>
                  <a:lnTo>
                    <a:pt x="6966" y="128651"/>
                  </a:lnTo>
                  <a:lnTo>
                    <a:pt x="17854" y="144972"/>
                  </a:lnTo>
                  <a:lnTo>
                    <a:pt x="39851" y="164179"/>
                  </a:lnTo>
                  <a:lnTo>
                    <a:pt x="66124" y="176926"/>
                  </a:lnTo>
                  <a:lnTo>
                    <a:pt x="75939" y="179940"/>
                  </a:lnTo>
                  <a:lnTo>
                    <a:pt x="98133" y="179527"/>
                  </a:lnTo>
                  <a:lnTo>
                    <a:pt x="134428" y="171360"/>
                  </a:lnTo>
                  <a:lnTo>
                    <a:pt x="171768" y="160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353">
              <a:extLst>
                <a:ext uri="{FF2B5EF4-FFF2-40B4-BE49-F238E27FC236}">
                  <a16:creationId xmlns:a16="http://schemas.microsoft.com/office/drawing/2014/main" xmlns="" id="{7B7F1BAD-AACC-479C-A903-898E3F344E2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21541" y="1952167"/>
              <a:ext cx="214489" cy="463585"/>
            </a:xfrm>
            <a:custGeom>
              <a:avLst/>
              <a:gdLst/>
              <a:ahLst/>
              <a:cxnLst/>
              <a:rect l="0" t="0" r="0" b="0"/>
              <a:pathLst>
                <a:path w="214489" h="463585">
                  <a:moveTo>
                    <a:pt x="10309" y="149683"/>
                  </a:moveTo>
                  <a:lnTo>
                    <a:pt x="10309" y="149683"/>
                  </a:lnTo>
                  <a:lnTo>
                    <a:pt x="10309" y="153054"/>
                  </a:lnTo>
                  <a:lnTo>
                    <a:pt x="18148" y="197343"/>
                  </a:lnTo>
                  <a:lnTo>
                    <a:pt x="25420" y="240471"/>
                  </a:lnTo>
                  <a:lnTo>
                    <a:pt x="31563" y="280614"/>
                  </a:lnTo>
                  <a:lnTo>
                    <a:pt x="34480" y="323787"/>
                  </a:lnTo>
                  <a:lnTo>
                    <a:pt x="38716" y="364488"/>
                  </a:lnTo>
                  <a:lnTo>
                    <a:pt x="40693" y="403911"/>
                  </a:lnTo>
                  <a:lnTo>
                    <a:pt x="37499" y="416137"/>
                  </a:lnTo>
                  <a:lnTo>
                    <a:pt x="36903" y="416924"/>
                  </a:lnTo>
                  <a:lnTo>
                    <a:pt x="36505" y="416744"/>
                  </a:lnTo>
                  <a:lnTo>
                    <a:pt x="26941" y="379787"/>
                  </a:lnTo>
                  <a:lnTo>
                    <a:pt x="17432" y="334984"/>
                  </a:lnTo>
                  <a:lnTo>
                    <a:pt x="9712" y="296009"/>
                  </a:lnTo>
                  <a:lnTo>
                    <a:pt x="2988" y="251406"/>
                  </a:lnTo>
                  <a:lnTo>
                    <a:pt x="1195" y="226670"/>
                  </a:lnTo>
                  <a:lnTo>
                    <a:pt x="0" y="201008"/>
                  </a:lnTo>
                  <a:lnTo>
                    <a:pt x="614" y="176139"/>
                  </a:lnTo>
                  <a:lnTo>
                    <a:pt x="2434" y="151798"/>
                  </a:lnTo>
                  <a:lnTo>
                    <a:pt x="8926" y="107584"/>
                  </a:lnTo>
                  <a:lnTo>
                    <a:pt x="18866" y="73822"/>
                  </a:lnTo>
                  <a:lnTo>
                    <a:pt x="39734" y="34386"/>
                  </a:lnTo>
                  <a:lnTo>
                    <a:pt x="67162" y="7100"/>
                  </a:lnTo>
                  <a:lnTo>
                    <a:pt x="89199" y="0"/>
                  </a:lnTo>
                  <a:lnTo>
                    <a:pt x="112399" y="607"/>
                  </a:lnTo>
                  <a:lnTo>
                    <a:pt x="134469" y="7933"/>
                  </a:lnTo>
                  <a:lnTo>
                    <a:pt x="152275" y="23888"/>
                  </a:lnTo>
                  <a:lnTo>
                    <a:pt x="165127" y="45091"/>
                  </a:lnTo>
                  <a:lnTo>
                    <a:pt x="170839" y="68625"/>
                  </a:lnTo>
                  <a:lnTo>
                    <a:pt x="165852" y="96959"/>
                  </a:lnTo>
                  <a:lnTo>
                    <a:pt x="147177" y="139000"/>
                  </a:lnTo>
                  <a:lnTo>
                    <a:pt x="118954" y="181439"/>
                  </a:lnTo>
                  <a:lnTo>
                    <a:pt x="102297" y="204883"/>
                  </a:lnTo>
                  <a:lnTo>
                    <a:pt x="101268" y="207649"/>
                  </a:lnTo>
                  <a:lnTo>
                    <a:pt x="101992" y="210905"/>
                  </a:lnTo>
                  <a:lnTo>
                    <a:pt x="106561" y="218285"/>
                  </a:lnTo>
                  <a:lnTo>
                    <a:pt x="150296" y="258224"/>
                  </a:lnTo>
                  <a:lnTo>
                    <a:pt x="186161" y="304669"/>
                  </a:lnTo>
                  <a:lnTo>
                    <a:pt x="205171" y="341655"/>
                  </a:lnTo>
                  <a:lnTo>
                    <a:pt x="214488" y="381463"/>
                  </a:lnTo>
                  <a:lnTo>
                    <a:pt x="214414" y="402509"/>
                  </a:lnTo>
                  <a:lnTo>
                    <a:pt x="203664" y="433596"/>
                  </a:lnTo>
                  <a:lnTo>
                    <a:pt x="189143" y="448963"/>
                  </a:lnTo>
                  <a:lnTo>
                    <a:pt x="170224" y="459085"/>
                  </a:lnTo>
                  <a:lnTo>
                    <a:pt x="147704" y="463584"/>
                  </a:lnTo>
                  <a:lnTo>
                    <a:pt x="107855" y="459375"/>
                  </a:lnTo>
                  <a:lnTo>
                    <a:pt x="84942" y="449131"/>
                  </a:lnTo>
                  <a:lnTo>
                    <a:pt x="67468" y="435171"/>
                  </a:lnTo>
                  <a:lnTo>
                    <a:pt x="48409" y="403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497">
            <a:extLst>
              <a:ext uri="{FF2B5EF4-FFF2-40B4-BE49-F238E27FC236}">
                <a16:creationId xmlns:a16="http://schemas.microsoft.com/office/drawing/2014/main" xmlns="" id="{332FC3D7-0428-45D7-9C53-CA69C4796B64}"/>
              </a:ext>
            </a:extLst>
          </p:cNvPr>
          <p:cNvGrpSpPr/>
          <p:nvPr/>
        </p:nvGrpSpPr>
        <p:grpSpPr>
          <a:xfrm>
            <a:off x="4032250" y="1114062"/>
            <a:ext cx="819151" cy="657565"/>
            <a:chOff x="4032250" y="1114062"/>
            <a:chExt cx="819151" cy="657565"/>
          </a:xfrm>
        </p:grpSpPr>
        <p:sp>
          <p:nvSpPr>
            <p:cNvPr id="183" name="SMARTInkShape-2354">
              <a:extLst>
                <a:ext uri="{FF2B5EF4-FFF2-40B4-BE49-F238E27FC236}">
                  <a16:creationId xmlns:a16="http://schemas.microsoft.com/office/drawing/2014/main" xmlns="" id="{2B935D4B-1414-443C-B13F-FB2650D7ADB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381500" y="1371920"/>
              <a:ext cx="215901" cy="151772"/>
            </a:xfrm>
            <a:custGeom>
              <a:avLst/>
              <a:gdLst/>
              <a:ahLst/>
              <a:cxnLst/>
              <a:rect l="0" t="0" r="0" b="0"/>
              <a:pathLst>
                <a:path w="215901" h="151772">
                  <a:moveTo>
                    <a:pt x="0" y="50480"/>
                  </a:moveTo>
                  <a:lnTo>
                    <a:pt x="0" y="50480"/>
                  </a:lnTo>
                  <a:lnTo>
                    <a:pt x="3371" y="50480"/>
                  </a:lnTo>
                  <a:lnTo>
                    <a:pt x="6908" y="56125"/>
                  </a:lnTo>
                  <a:lnTo>
                    <a:pt x="10126" y="65689"/>
                  </a:lnTo>
                  <a:lnTo>
                    <a:pt x="12474" y="110934"/>
                  </a:lnTo>
                  <a:lnTo>
                    <a:pt x="10774" y="141783"/>
                  </a:lnTo>
                  <a:lnTo>
                    <a:pt x="7660" y="151616"/>
                  </a:lnTo>
                  <a:lnTo>
                    <a:pt x="7224" y="151771"/>
                  </a:lnTo>
                  <a:lnTo>
                    <a:pt x="3238" y="145246"/>
                  </a:lnTo>
                  <a:lnTo>
                    <a:pt x="959" y="124263"/>
                  </a:lnTo>
                  <a:lnTo>
                    <a:pt x="7026" y="88961"/>
                  </a:lnTo>
                  <a:lnTo>
                    <a:pt x="21132" y="47222"/>
                  </a:lnTo>
                  <a:lnTo>
                    <a:pt x="39792" y="10561"/>
                  </a:lnTo>
                  <a:lnTo>
                    <a:pt x="48494" y="1458"/>
                  </a:lnTo>
                  <a:lnTo>
                    <a:pt x="52791" y="160"/>
                  </a:lnTo>
                  <a:lnTo>
                    <a:pt x="57066" y="706"/>
                  </a:lnTo>
                  <a:lnTo>
                    <a:pt x="61328" y="2480"/>
                  </a:lnTo>
                  <a:lnTo>
                    <a:pt x="74066" y="15091"/>
                  </a:lnTo>
                  <a:lnTo>
                    <a:pt x="90643" y="61653"/>
                  </a:lnTo>
                  <a:lnTo>
                    <a:pt x="97256" y="78407"/>
                  </a:lnTo>
                  <a:lnTo>
                    <a:pt x="100115" y="80387"/>
                  </a:lnTo>
                  <a:lnTo>
                    <a:pt x="103432" y="80295"/>
                  </a:lnTo>
                  <a:lnTo>
                    <a:pt x="107055" y="78824"/>
                  </a:lnTo>
                  <a:lnTo>
                    <a:pt x="141313" y="32728"/>
                  </a:lnTo>
                  <a:lnTo>
                    <a:pt x="173666" y="1218"/>
                  </a:lnTo>
                  <a:lnTo>
                    <a:pt x="178572" y="0"/>
                  </a:lnTo>
                  <a:lnTo>
                    <a:pt x="183253" y="599"/>
                  </a:lnTo>
                  <a:lnTo>
                    <a:pt x="187785" y="2409"/>
                  </a:lnTo>
                  <a:lnTo>
                    <a:pt x="196585" y="11947"/>
                  </a:lnTo>
                  <a:lnTo>
                    <a:pt x="204493" y="27004"/>
                  </a:lnTo>
                  <a:lnTo>
                    <a:pt x="213438" y="69283"/>
                  </a:lnTo>
                  <a:lnTo>
                    <a:pt x="215414" y="111814"/>
                  </a:lnTo>
                  <a:lnTo>
                    <a:pt x="215900" y="133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355">
              <a:extLst>
                <a:ext uri="{FF2B5EF4-FFF2-40B4-BE49-F238E27FC236}">
                  <a16:creationId xmlns:a16="http://schemas.microsoft.com/office/drawing/2014/main" xmlns="" id="{1A283FC6-40A6-4A61-B051-350DC3E2F51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699000" y="1114062"/>
              <a:ext cx="152401" cy="416289"/>
            </a:xfrm>
            <a:custGeom>
              <a:avLst/>
              <a:gdLst/>
              <a:ahLst/>
              <a:cxnLst/>
              <a:rect l="0" t="0" r="0" b="0"/>
              <a:pathLst>
                <a:path w="152401" h="416289">
                  <a:moveTo>
                    <a:pt x="152400" y="35288"/>
                  </a:moveTo>
                  <a:lnTo>
                    <a:pt x="152400" y="35288"/>
                  </a:lnTo>
                  <a:lnTo>
                    <a:pt x="146625" y="16421"/>
                  </a:lnTo>
                  <a:lnTo>
                    <a:pt x="140191" y="6677"/>
                  </a:lnTo>
                  <a:lnTo>
                    <a:pt x="135794" y="3514"/>
                  </a:lnTo>
                  <a:lnTo>
                    <a:pt x="125264" y="0"/>
                  </a:lnTo>
                  <a:lnTo>
                    <a:pt x="111647" y="4082"/>
                  </a:lnTo>
                  <a:lnTo>
                    <a:pt x="104065" y="8134"/>
                  </a:lnTo>
                  <a:lnTo>
                    <a:pt x="79909" y="34063"/>
                  </a:lnTo>
                  <a:lnTo>
                    <a:pt x="58249" y="75298"/>
                  </a:lnTo>
                  <a:lnTo>
                    <a:pt x="48702" y="108809"/>
                  </a:lnTo>
                  <a:lnTo>
                    <a:pt x="41401" y="146281"/>
                  </a:lnTo>
                  <a:lnTo>
                    <a:pt x="33452" y="188805"/>
                  </a:lnTo>
                  <a:lnTo>
                    <a:pt x="28978" y="229812"/>
                  </a:lnTo>
                  <a:lnTo>
                    <a:pt x="26285" y="267793"/>
                  </a:lnTo>
                  <a:lnTo>
                    <a:pt x="22735" y="301137"/>
                  </a:lnTo>
                  <a:lnTo>
                    <a:pt x="20143" y="344304"/>
                  </a:lnTo>
                  <a:lnTo>
                    <a:pt x="10537" y="385266"/>
                  </a:lnTo>
                  <a:lnTo>
                    <a:pt x="5295" y="406528"/>
                  </a:lnTo>
                  <a:lnTo>
                    <a:pt x="0" y="416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356">
              <a:extLst>
                <a:ext uri="{FF2B5EF4-FFF2-40B4-BE49-F238E27FC236}">
                  <a16:creationId xmlns:a16="http://schemas.microsoft.com/office/drawing/2014/main" xmlns="" id="{05E9015F-CA6A-4B89-A2D9-354F96862CC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204719" y="1638300"/>
              <a:ext cx="354582" cy="79859"/>
            </a:xfrm>
            <a:custGeom>
              <a:avLst/>
              <a:gdLst/>
              <a:ahLst/>
              <a:cxnLst/>
              <a:rect l="0" t="0" r="0" b="0"/>
              <a:pathLst>
                <a:path w="354582" h="79859">
                  <a:moveTo>
                    <a:pt x="11681" y="76200"/>
                  </a:moveTo>
                  <a:lnTo>
                    <a:pt x="11681" y="76200"/>
                  </a:lnTo>
                  <a:lnTo>
                    <a:pt x="0" y="79858"/>
                  </a:lnTo>
                  <a:lnTo>
                    <a:pt x="366" y="79345"/>
                  </a:lnTo>
                  <a:lnTo>
                    <a:pt x="21205" y="70079"/>
                  </a:lnTo>
                  <a:lnTo>
                    <a:pt x="54484" y="60779"/>
                  </a:lnTo>
                  <a:lnTo>
                    <a:pt x="101966" y="49591"/>
                  </a:lnTo>
                  <a:lnTo>
                    <a:pt x="130432" y="43644"/>
                  </a:lnTo>
                  <a:lnTo>
                    <a:pt x="160698" y="37562"/>
                  </a:lnTo>
                  <a:lnTo>
                    <a:pt x="195692" y="30686"/>
                  </a:lnTo>
                  <a:lnTo>
                    <a:pt x="233838" y="23280"/>
                  </a:lnTo>
                  <a:lnTo>
                    <a:pt x="274086" y="15520"/>
                  </a:lnTo>
                  <a:lnTo>
                    <a:pt x="3545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357">
              <a:extLst>
                <a:ext uri="{FF2B5EF4-FFF2-40B4-BE49-F238E27FC236}">
                  <a16:creationId xmlns:a16="http://schemas.microsoft.com/office/drawing/2014/main" xmlns="" id="{C75A6EA6-9A41-493F-BDB8-688417C1A58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032250" y="1647934"/>
              <a:ext cx="419101" cy="15767"/>
            </a:xfrm>
            <a:custGeom>
              <a:avLst/>
              <a:gdLst/>
              <a:ahLst/>
              <a:cxnLst/>
              <a:rect l="0" t="0" r="0" b="0"/>
              <a:pathLst>
                <a:path w="419101" h="15767">
                  <a:moveTo>
                    <a:pt x="0" y="15766"/>
                  </a:moveTo>
                  <a:lnTo>
                    <a:pt x="0" y="15766"/>
                  </a:lnTo>
                  <a:lnTo>
                    <a:pt x="0" y="12395"/>
                  </a:lnTo>
                  <a:lnTo>
                    <a:pt x="2117" y="11402"/>
                  </a:lnTo>
                  <a:lnTo>
                    <a:pt x="43369" y="9677"/>
                  </a:lnTo>
                  <a:lnTo>
                    <a:pt x="76896" y="9532"/>
                  </a:lnTo>
                  <a:lnTo>
                    <a:pt x="119548" y="8762"/>
                  </a:lnTo>
                  <a:lnTo>
                    <a:pt x="146726" y="7569"/>
                  </a:lnTo>
                  <a:lnTo>
                    <a:pt x="176134" y="6068"/>
                  </a:lnTo>
                  <a:lnTo>
                    <a:pt x="207028" y="4362"/>
                  </a:lnTo>
                  <a:lnTo>
                    <a:pt x="238913" y="2519"/>
                  </a:lnTo>
                  <a:lnTo>
                    <a:pt x="271459" y="585"/>
                  </a:lnTo>
                  <a:lnTo>
                    <a:pt x="302328" y="0"/>
                  </a:lnTo>
                  <a:lnTo>
                    <a:pt x="332080" y="317"/>
                  </a:lnTo>
                  <a:lnTo>
                    <a:pt x="361086" y="1233"/>
                  </a:lnTo>
                  <a:lnTo>
                    <a:pt x="419100" y="3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358">
              <a:extLst>
                <a:ext uri="{FF2B5EF4-FFF2-40B4-BE49-F238E27FC236}">
                  <a16:creationId xmlns:a16="http://schemas.microsoft.com/office/drawing/2014/main" xmlns="" id="{F853972F-37B0-4956-9D57-E7D4AA8316D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638479" y="1397000"/>
              <a:ext cx="149422" cy="19051"/>
            </a:xfrm>
            <a:custGeom>
              <a:avLst/>
              <a:gdLst/>
              <a:ahLst/>
              <a:cxnLst/>
              <a:rect l="0" t="0" r="0" b="0"/>
              <a:pathLst>
                <a:path w="1494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4208" y="12142"/>
                  </a:lnTo>
                  <a:lnTo>
                    <a:pt x="74438" y="8219"/>
                  </a:lnTo>
                  <a:lnTo>
                    <a:pt x="111391" y="4123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359">
              <a:extLst>
                <a:ext uri="{FF2B5EF4-FFF2-40B4-BE49-F238E27FC236}">
                  <a16:creationId xmlns:a16="http://schemas.microsoft.com/office/drawing/2014/main" xmlns="" id="{EFDFF9A9-0001-4FF4-BB79-5D902BD1D9B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083050" y="1382036"/>
              <a:ext cx="154647" cy="389591"/>
            </a:xfrm>
            <a:custGeom>
              <a:avLst/>
              <a:gdLst/>
              <a:ahLst/>
              <a:cxnLst/>
              <a:rect l="0" t="0" r="0" b="0"/>
              <a:pathLst>
                <a:path w="154647" h="389591">
                  <a:moveTo>
                    <a:pt x="0" y="122914"/>
                  </a:moveTo>
                  <a:lnTo>
                    <a:pt x="0" y="122914"/>
                  </a:lnTo>
                  <a:lnTo>
                    <a:pt x="705" y="164854"/>
                  </a:lnTo>
                  <a:lnTo>
                    <a:pt x="5069" y="200957"/>
                  </a:lnTo>
                  <a:lnTo>
                    <a:pt x="10125" y="244032"/>
                  </a:lnTo>
                  <a:lnTo>
                    <a:pt x="11555" y="278344"/>
                  </a:lnTo>
                  <a:lnTo>
                    <a:pt x="12191" y="310998"/>
                  </a:lnTo>
                  <a:lnTo>
                    <a:pt x="12549" y="353385"/>
                  </a:lnTo>
                  <a:lnTo>
                    <a:pt x="12687" y="389578"/>
                  </a:lnTo>
                  <a:lnTo>
                    <a:pt x="12691" y="389590"/>
                  </a:lnTo>
                  <a:lnTo>
                    <a:pt x="5955" y="352526"/>
                  </a:lnTo>
                  <a:lnTo>
                    <a:pt x="2647" y="313629"/>
                  </a:lnTo>
                  <a:lnTo>
                    <a:pt x="1882" y="269059"/>
                  </a:lnTo>
                  <a:lnTo>
                    <a:pt x="2666" y="244333"/>
                  </a:lnTo>
                  <a:lnTo>
                    <a:pt x="3894" y="218677"/>
                  </a:lnTo>
                  <a:lnTo>
                    <a:pt x="6829" y="193106"/>
                  </a:lnTo>
                  <a:lnTo>
                    <a:pt x="10902" y="167592"/>
                  </a:lnTo>
                  <a:lnTo>
                    <a:pt x="15735" y="142116"/>
                  </a:lnTo>
                  <a:lnTo>
                    <a:pt x="28630" y="98758"/>
                  </a:lnTo>
                  <a:lnTo>
                    <a:pt x="43063" y="62789"/>
                  </a:lnTo>
                  <a:lnTo>
                    <a:pt x="63089" y="24823"/>
                  </a:lnTo>
                  <a:lnTo>
                    <a:pt x="76017" y="9703"/>
                  </a:lnTo>
                  <a:lnTo>
                    <a:pt x="90700" y="2042"/>
                  </a:lnTo>
                  <a:lnTo>
                    <a:pt x="98567" y="0"/>
                  </a:lnTo>
                  <a:lnTo>
                    <a:pt x="114833" y="3374"/>
                  </a:lnTo>
                  <a:lnTo>
                    <a:pt x="123122" y="7237"/>
                  </a:lnTo>
                  <a:lnTo>
                    <a:pt x="137976" y="24700"/>
                  </a:lnTo>
                  <a:lnTo>
                    <a:pt x="149517" y="48925"/>
                  </a:lnTo>
                  <a:lnTo>
                    <a:pt x="154646" y="76154"/>
                  </a:lnTo>
                  <a:lnTo>
                    <a:pt x="149400" y="104719"/>
                  </a:lnTo>
                  <a:lnTo>
                    <a:pt x="136956" y="132466"/>
                  </a:lnTo>
                  <a:lnTo>
                    <a:pt x="109410" y="166510"/>
                  </a:lnTo>
                  <a:lnTo>
                    <a:pt x="76868" y="188513"/>
                  </a:lnTo>
                  <a:lnTo>
                    <a:pt x="44450" y="199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" name="SMARTInkShape-2360">
            <a:extLst>
              <a:ext uri="{FF2B5EF4-FFF2-40B4-BE49-F238E27FC236}">
                <a16:creationId xmlns:a16="http://schemas.microsoft.com/office/drawing/2014/main" xmlns="" id="{E0DB6117-AF99-4862-BC9D-FECC37C36D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00750" y="1136650"/>
            <a:ext cx="361951" cy="4622801"/>
          </a:xfrm>
          <a:custGeom>
            <a:avLst/>
            <a:gdLst/>
            <a:ahLst/>
            <a:cxnLst/>
            <a:rect l="0" t="0" r="0" b="0"/>
            <a:pathLst>
              <a:path w="361951" h="4622801">
                <a:moveTo>
                  <a:pt x="361950" y="0"/>
                </a:moveTo>
                <a:lnTo>
                  <a:pt x="361950" y="0"/>
                </a:lnTo>
                <a:lnTo>
                  <a:pt x="361950" y="38987"/>
                </a:lnTo>
                <a:lnTo>
                  <a:pt x="361245" y="83832"/>
                </a:lnTo>
                <a:lnTo>
                  <a:pt x="358579" y="123807"/>
                </a:lnTo>
                <a:lnTo>
                  <a:pt x="353161" y="171207"/>
                </a:lnTo>
                <a:lnTo>
                  <a:pt x="349741" y="196688"/>
                </a:lnTo>
                <a:lnTo>
                  <a:pt x="346755" y="224964"/>
                </a:lnTo>
                <a:lnTo>
                  <a:pt x="344058" y="255104"/>
                </a:lnTo>
                <a:lnTo>
                  <a:pt x="341556" y="286486"/>
                </a:lnTo>
                <a:lnTo>
                  <a:pt x="339181" y="320813"/>
                </a:lnTo>
                <a:lnTo>
                  <a:pt x="336893" y="357103"/>
                </a:lnTo>
                <a:lnTo>
                  <a:pt x="334662" y="394702"/>
                </a:lnTo>
                <a:lnTo>
                  <a:pt x="331763" y="435290"/>
                </a:lnTo>
                <a:lnTo>
                  <a:pt x="328419" y="477871"/>
                </a:lnTo>
                <a:lnTo>
                  <a:pt x="324780" y="521781"/>
                </a:lnTo>
                <a:lnTo>
                  <a:pt x="321648" y="567987"/>
                </a:lnTo>
                <a:lnTo>
                  <a:pt x="318854" y="615725"/>
                </a:lnTo>
                <a:lnTo>
                  <a:pt x="316286" y="664483"/>
                </a:lnTo>
                <a:lnTo>
                  <a:pt x="311752" y="717450"/>
                </a:lnTo>
                <a:lnTo>
                  <a:pt x="305907" y="773222"/>
                </a:lnTo>
                <a:lnTo>
                  <a:pt x="299188" y="830865"/>
                </a:lnTo>
                <a:lnTo>
                  <a:pt x="293298" y="891871"/>
                </a:lnTo>
                <a:lnTo>
                  <a:pt x="287960" y="955119"/>
                </a:lnTo>
                <a:lnTo>
                  <a:pt x="282990" y="1019863"/>
                </a:lnTo>
                <a:lnTo>
                  <a:pt x="276854" y="1088425"/>
                </a:lnTo>
                <a:lnTo>
                  <a:pt x="269942" y="1159534"/>
                </a:lnTo>
                <a:lnTo>
                  <a:pt x="262511" y="1232339"/>
                </a:lnTo>
                <a:lnTo>
                  <a:pt x="255440" y="1307687"/>
                </a:lnTo>
                <a:lnTo>
                  <a:pt x="248610" y="1384730"/>
                </a:lnTo>
                <a:lnTo>
                  <a:pt x="241939" y="1462904"/>
                </a:lnTo>
                <a:lnTo>
                  <a:pt x="233966" y="1543241"/>
                </a:lnTo>
                <a:lnTo>
                  <a:pt x="225121" y="1625022"/>
                </a:lnTo>
                <a:lnTo>
                  <a:pt x="215697" y="1707764"/>
                </a:lnTo>
                <a:lnTo>
                  <a:pt x="207298" y="1791149"/>
                </a:lnTo>
                <a:lnTo>
                  <a:pt x="199582" y="1874960"/>
                </a:lnTo>
                <a:lnTo>
                  <a:pt x="192322" y="1959057"/>
                </a:lnTo>
                <a:lnTo>
                  <a:pt x="183953" y="2044754"/>
                </a:lnTo>
                <a:lnTo>
                  <a:pt x="174847" y="2131519"/>
                </a:lnTo>
                <a:lnTo>
                  <a:pt x="165247" y="2218996"/>
                </a:lnTo>
                <a:lnTo>
                  <a:pt x="156026" y="2306948"/>
                </a:lnTo>
                <a:lnTo>
                  <a:pt x="147056" y="2395215"/>
                </a:lnTo>
                <a:lnTo>
                  <a:pt x="138254" y="2483693"/>
                </a:lnTo>
                <a:lnTo>
                  <a:pt x="129565" y="2572312"/>
                </a:lnTo>
                <a:lnTo>
                  <a:pt x="120948" y="2661025"/>
                </a:lnTo>
                <a:lnTo>
                  <a:pt x="112382" y="2749800"/>
                </a:lnTo>
                <a:lnTo>
                  <a:pt x="104554" y="2837206"/>
                </a:lnTo>
                <a:lnTo>
                  <a:pt x="97220" y="2923698"/>
                </a:lnTo>
                <a:lnTo>
                  <a:pt x="90213" y="3009582"/>
                </a:lnTo>
                <a:lnTo>
                  <a:pt x="84131" y="3095060"/>
                </a:lnTo>
                <a:lnTo>
                  <a:pt x="78665" y="3180268"/>
                </a:lnTo>
                <a:lnTo>
                  <a:pt x="73610" y="3265294"/>
                </a:lnTo>
                <a:lnTo>
                  <a:pt x="69535" y="3348086"/>
                </a:lnTo>
                <a:lnTo>
                  <a:pt x="66111" y="3429385"/>
                </a:lnTo>
                <a:lnTo>
                  <a:pt x="63124" y="3509690"/>
                </a:lnTo>
                <a:lnTo>
                  <a:pt x="59722" y="3588626"/>
                </a:lnTo>
                <a:lnTo>
                  <a:pt x="56042" y="3666651"/>
                </a:lnTo>
                <a:lnTo>
                  <a:pt x="52178" y="3744067"/>
                </a:lnTo>
                <a:lnTo>
                  <a:pt x="48191" y="3818256"/>
                </a:lnTo>
                <a:lnTo>
                  <a:pt x="44122" y="3890294"/>
                </a:lnTo>
                <a:lnTo>
                  <a:pt x="39998" y="3960895"/>
                </a:lnTo>
                <a:lnTo>
                  <a:pt x="35837" y="4028425"/>
                </a:lnTo>
                <a:lnTo>
                  <a:pt x="31653" y="4093905"/>
                </a:lnTo>
                <a:lnTo>
                  <a:pt x="27452" y="4158020"/>
                </a:lnTo>
                <a:lnTo>
                  <a:pt x="23240" y="4216991"/>
                </a:lnTo>
                <a:lnTo>
                  <a:pt x="19021" y="4272534"/>
                </a:lnTo>
                <a:lnTo>
                  <a:pt x="14798" y="4325789"/>
                </a:lnTo>
                <a:lnTo>
                  <a:pt x="11276" y="4373993"/>
                </a:lnTo>
                <a:lnTo>
                  <a:pt x="8224" y="4418828"/>
                </a:lnTo>
                <a:lnTo>
                  <a:pt x="5480" y="4461419"/>
                </a:lnTo>
                <a:lnTo>
                  <a:pt x="3654" y="4498279"/>
                </a:lnTo>
                <a:lnTo>
                  <a:pt x="2436" y="4531320"/>
                </a:lnTo>
                <a:lnTo>
                  <a:pt x="1625" y="4561813"/>
                </a:lnTo>
                <a:lnTo>
                  <a:pt x="0" y="4622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SMARTInkShape-Group499">
            <a:extLst>
              <a:ext uri="{FF2B5EF4-FFF2-40B4-BE49-F238E27FC236}">
                <a16:creationId xmlns:a16="http://schemas.microsoft.com/office/drawing/2014/main" xmlns="" id="{2B328933-DFE9-4E40-930F-1A1079D99413}"/>
              </a:ext>
            </a:extLst>
          </p:cNvPr>
          <p:cNvGrpSpPr/>
          <p:nvPr/>
        </p:nvGrpSpPr>
        <p:grpSpPr>
          <a:xfrm>
            <a:off x="7473950" y="813819"/>
            <a:ext cx="1987551" cy="5078982"/>
            <a:chOff x="7473950" y="813819"/>
            <a:chExt cx="1987551" cy="5078982"/>
          </a:xfrm>
        </p:grpSpPr>
        <p:sp>
          <p:nvSpPr>
            <p:cNvPr id="191" name="SMARTInkShape-2361">
              <a:extLst>
                <a:ext uri="{FF2B5EF4-FFF2-40B4-BE49-F238E27FC236}">
                  <a16:creationId xmlns:a16="http://schemas.microsoft.com/office/drawing/2014/main" xmlns="" id="{528C2340-E1D8-43FC-A9E3-8D19049375E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464158" y="1181100"/>
              <a:ext cx="279793" cy="374651"/>
            </a:xfrm>
            <a:custGeom>
              <a:avLst/>
              <a:gdLst/>
              <a:ahLst/>
              <a:cxnLst/>
              <a:rect l="0" t="0" r="0" b="0"/>
              <a:pathLst>
                <a:path w="279793" h="374651">
                  <a:moveTo>
                    <a:pt x="6742" y="0"/>
                  </a:moveTo>
                  <a:lnTo>
                    <a:pt x="6742" y="0"/>
                  </a:lnTo>
                  <a:lnTo>
                    <a:pt x="0" y="0"/>
                  </a:lnTo>
                  <a:lnTo>
                    <a:pt x="2335" y="15052"/>
                  </a:lnTo>
                  <a:lnTo>
                    <a:pt x="17430" y="53378"/>
                  </a:lnTo>
                  <a:lnTo>
                    <a:pt x="47303" y="99777"/>
                  </a:lnTo>
                  <a:lnTo>
                    <a:pt x="76274" y="136067"/>
                  </a:lnTo>
                  <a:lnTo>
                    <a:pt x="107965" y="175715"/>
                  </a:lnTo>
                  <a:lnTo>
                    <a:pt x="144628" y="214973"/>
                  </a:lnTo>
                  <a:lnTo>
                    <a:pt x="181619" y="252883"/>
                  </a:lnTo>
                  <a:lnTo>
                    <a:pt x="212171" y="288546"/>
                  </a:lnTo>
                  <a:lnTo>
                    <a:pt x="249800" y="333615"/>
                  </a:lnTo>
                  <a:lnTo>
                    <a:pt x="279792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362">
              <a:extLst>
                <a:ext uri="{FF2B5EF4-FFF2-40B4-BE49-F238E27FC236}">
                  <a16:creationId xmlns:a16="http://schemas.microsoft.com/office/drawing/2014/main" xmlns="" id="{EE06C323-BA34-47C2-A9C2-3A97BE6F5F1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477250" y="1234592"/>
              <a:ext cx="266701" cy="302109"/>
            </a:xfrm>
            <a:custGeom>
              <a:avLst/>
              <a:gdLst/>
              <a:ahLst/>
              <a:cxnLst/>
              <a:rect l="0" t="0" r="0" b="0"/>
              <a:pathLst>
                <a:path w="266701" h="302109">
                  <a:moveTo>
                    <a:pt x="266700" y="3658"/>
                  </a:moveTo>
                  <a:lnTo>
                    <a:pt x="266700" y="3658"/>
                  </a:lnTo>
                  <a:lnTo>
                    <a:pt x="263329" y="287"/>
                  </a:lnTo>
                  <a:lnTo>
                    <a:pt x="262337" y="0"/>
                  </a:lnTo>
                  <a:lnTo>
                    <a:pt x="261674" y="513"/>
                  </a:lnTo>
                  <a:lnTo>
                    <a:pt x="261233" y="1562"/>
                  </a:lnTo>
                  <a:lnTo>
                    <a:pt x="229074" y="38538"/>
                  </a:lnTo>
                  <a:lnTo>
                    <a:pt x="191345" y="84548"/>
                  </a:lnTo>
                  <a:lnTo>
                    <a:pt x="160537" y="120042"/>
                  </a:lnTo>
                  <a:lnTo>
                    <a:pt x="128028" y="156984"/>
                  </a:lnTo>
                  <a:lnTo>
                    <a:pt x="94766" y="190807"/>
                  </a:lnTo>
                  <a:lnTo>
                    <a:pt x="49950" y="235734"/>
                  </a:lnTo>
                  <a:lnTo>
                    <a:pt x="13315" y="282098"/>
                  </a:lnTo>
                  <a:lnTo>
                    <a:pt x="0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363">
              <a:extLst>
                <a:ext uri="{FF2B5EF4-FFF2-40B4-BE49-F238E27FC236}">
                  <a16:creationId xmlns:a16="http://schemas.microsoft.com/office/drawing/2014/main" xmlns="" id="{F86D1942-0D38-470F-9AFD-4F28F23CEA6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667750" y="1062283"/>
              <a:ext cx="327215" cy="664918"/>
            </a:xfrm>
            <a:custGeom>
              <a:avLst/>
              <a:gdLst/>
              <a:ahLst/>
              <a:cxnLst/>
              <a:rect l="0" t="0" r="0" b="0"/>
              <a:pathLst>
                <a:path w="327215" h="664918">
                  <a:moveTo>
                    <a:pt x="127000" y="17217"/>
                  </a:moveTo>
                  <a:lnTo>
                    <a:pt x="127000" y="17217"/>
                  </a:lnTo>
                  <a:lnTo>
                    <a:pt x="130370" y="13846"/>
                  </a:lnTo>
                  <a:lnTo>
                    <a:pt x="164350" y="4352"/>
                  </a:lnTo>
                  <a:lnTo>
                    <a:pt x="200390" y="0"/>
                  </a:lnTo>
                  <a:lnTo>
                    <a:pt x="240467" y="591"/>
                  </a:lnTo>
                  <a:lnTo>
                    <a:pt x="273509" y="7117"/>
                  </a:lnTo>
                  <a:lnTo>
                    <a:pt x="307005" y="25335"/>
                  </a:lnTo>
                  <a:lnTo>
                    <a:pt x="318246" y="38934"/>
                  </a:lnTo>
                  <a:lnTo>
                    <a:pt x="324888" y="55797"/>
                  </a:lnTo>
                  <a:lnTo>
                    <a:pt x="327214" y="89796"/>
                  </a:lnTo>
                  <a:lnTo>
                    <a:pt x="320300" y="131542"/>
                  </a:lnTo>
                  <a:lnTo>
                    <a:pt x="315687" y="163043"/>
                  </a:lnTo>
                  <a:lnTo>
                    <a:pt x="305639" y="195858"/>
                  </a:lnTo>
                  <a:lnTo>
                    <a:pt x="292474" y="229963"/>
                  </a:lnTo>
                  <a:lnTo>
                    <a:pt x="279565" y="266287"/>
                  </a:lnTo>
                  <a:lnTo>
                    <a:pt x="264892" y="303598"/>
                  </a:lnTo>
                  <a:lnTo>
                    <a:pt x="250375" y="340642"/>
                  </a:lnTo>
                  <a:lnTo>
                    <a:pt x="239219" y="375921"/>
                  </a:lnTo>
                  <a:lnTo>
                    <a:pt x="231438" y="408533"/>
                  </a:lnTo>
                  <a:lnTo>
                    <a:pt x="224972" y="454661"/>
                  </a:lnTo>
                  <a:lnTo>
                    <a:pt x="224937" y="499608"/>
                  </a:lnTo>
                  <a:lnTo>
                    <a:pt x="231277" y="542323"/>
                  </a:lnTo>
                  <a:lnTo>
                    <a:pt x="240212" y="579910"/>
                  </a:lnTo>
                  <a:lnTo>
                    <a:pt x="246180" y="620844"/>
                  </a:lnTo>
                  <a:lnTo>
                    <a:pt x="246654" y="645262"/>
                  </a:lnTo>
                  <a:lnTo>
                    <a:pt x="244149" y="652183"/>
                  </a:lnTo>
                  <a:lnTo>
                    <a:pt x="241083" y="654311"/>
                  </a:lnTo>
                  <a:lnTo>
                    <a:pt x="232032" y="656675"/>
                  </a:lnTo>
                  <a:lnTo>
                    <a:pt x="185238" y="658318"/>
                  </a:lnTo>
                  <a:lnTo>
                    <a:pt x="142609" y="658493"/>
                  </a:lnTo>
                  <a:lnTo>
                    <a:pt x="110654" y="658534"/>
                  </a:lnTo>
                  <a:lnTo>
                    <a:pt x="77636" y="658552"/>
                  </a:lnTo>
                  <a:lnTo>
                    <a:pt x="30686" y="661934"/>
                  </a:lnTo>
                  <a:lnTo>
                    <a:pt x="0" y="664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364">
              <a:extLst>
                <a:ext uri="{FF2B5EF4-FFF2-40B4-BE49-F238E27FC236}">
                  <a16:creationId xmlns:a16="http://schemas.microsoft.com/office/drawing/2014/main" xmlns="" id="{FB1D15EF-4E89-4F78-9B9A-47BB361DB83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473950" y="1724356"/>
              <a:ext cx="1148481" cy="27584"/>
            </a:xfrm>
            <a:custGeom>
              <a:avLst/>
              <a:gdLst/>
              <a:ahLst/>
              <a:cxnLst/>
              <a:rect l="0" t="0" r="0" b="0"/>
              <a:pathLst>
                <a:path w="1148481" h="27584">
                  <a:moveTo>
                    <a:pt x="0" y="21894"/>
                  </a:moveTo>
                  <a:lnTo>
                    <a:pt x="0" y="21894"/>
                  </a:lnTo>
                  <a:lnTo>
                    <a:pt x="43945" y="14986"/>
                  </a:lnTo>
                  <a:lnTo>
                    <a:pt x="83031" y="11063"/>
                  </a:lnTo>
                  <a:lnTo>
                    <a:pt x="108271" y="9029"/>
                  </a:lnTo>
                  <a:lnTo>
                    <a:pt x="135680" y="6967"/>
                  </a:lnTo>
                  <a:lnTo>
                    <a:pt x="166653" y="4887"/>
                  </a:lnTo>
                  <a:lnTo>
                    <a:pt x="200003" y="2795"/>
                  </a:lnTo>
                  <a:lnTo>
                    <a:pt x="234934" y="695"/>
                  </a:lnTo>
                  <a:lnTo>
                    <a:pt x="273746" y="0"/>
                  </a:lnTo>
                  <a:lnTo>
                    <a:pt x="315141" y="242"/>
                  </a:lnTo>
                  <a:lnTo>
                    <a:pt x="358260" y="1110"/>
                  </a:lnTo>
                  <a:lnTo>
                    <a:pt x="404646" y="1688"/>
                  </a:lnTo>
                  <a:lnTo>
                    <a:pt x="453208" y="2073"/>
                  </a:lnTo>
                  <a:lnTo>
                    <a:pt x="503222" y="2330"/>
                  </a:lnTo>
                  <a:lnTo>
                    <a:pt x="555615" y="3207"/>
                  </a:lnTo>
                  <a:lnTo>
                    <a:pt x="609593" y="4497"/>
                  </a:lnTo>
                  <a:lnTo>
                    <a:pt x="664629" y="6063"/>
                  </a:lnTo>
                  <a:lnTo>
                    <a:pt x="719664" y="8517"/>
                  </a:lnTo>
                  <a:lnTo>
                    <a:pt x="774698" y="11565"/>
                  </a:lnTo>
                  <a:lnTo>
                    <a:pt x="829732" y="15008"/>
                  </a:lnTo>
                  <a:lnTo>
                    <a:pt x="881238" y="18009"/>
                  </a:lnTo>
                  <a:lnTo>
                    <a:pt x="930391" y="20715"/>
                  </a:lnTo>
                  <a:lnTo>
                    <a:pt x="977978" y="23225"/>
                  </a:lnTo>
                  <a:lnTo>
                    <a:pt x="1018168" y="24898"/>
                  </a:lnTo>
                  <a:lnTo>
                    <a:pt x="1053429" y="26013"/>
                  </a:lnTo>
                  <a:lnTo>
                    <a:pt x="1085402" y="26757"/>
                  </a:lnTo>
                  <a:lnTo>
                    <a:pt x="1126573" y="27583"/>
                  </a:lnTo>
                  <a:lnTo>
                    <a:pt x="1146988" y="27245"/>
                  </a:lnTo>
                  <a:lnTo>
                    <a:pt x="1148480" y="26167"/>
                  </a:lnTo>
                  <a:lnTo>
                    <a:pt x="1143000" y="21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365">
              <a:extLst>
                <a:ext uri="{FF2B5EF4-FFF2-40B4-BE49-F238E27FC236}">
                  <a16:creationId xmlns:a16="http://schemas.microsoft.com/office/drawing/2014/main" xmlns="" id="{539053EF-DCEA-4275-928B-E6DF6CFDF86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545253" y="1096062"/>
              <a:ext cx="384879" cy="461377"/>
            </a:xfrm>
            <a:custGeom>
              <a:avLst/>
              <a:gdLst/>
              <a:ahLst/>
              <a:cxnLst/>
              <a:rect l="0" t="0" r="0" b="0"/>
              <a:pathLst>
                <a:path w="384879" h="461377">
                  <a:moveTo>
                    <a:pt x="373197" y="8838"/>
                  </a:moveTo>
                  <a:lnTo>
                    <a:pt x="373197" y="8838"/>
                  </a:lnTo>
                  <a:lnTo>
                    <a:pt x="383310" y="5467"/>
                  </a:lnTo>
                  <a:lnTo>
                    <a:pt x="384878" y="3768"/>
                  </a:lnTo>
                  <a:lnTo>
                    <a:pt x="384512" y="1931"/>
                  </a:lnTo>
                  <a:lnTo>
                    <a:pt x="382857" y="0"/>
                  </a:lnTo>
                  <a:lnTo>
                    <a:pt x="360301" y="653"/>
                  </a:lnTo>
                  <a:lnTo>
                    <a:pt x="323436" y="8686"/>
                  </a:lnTo>
                  <a:lnTo>
                    <a:pt x="291814" y="17943"/>
                  </a:lnTo>
                  <a:lnTo>
                    <a:pt x="256594" y="29818"/>
                  </a:lnTo>
                  <a:lnTo>
                    <a:pt x="219773" y="44503"/>
                  </a:lnTo>
                  <a:lnTo>
                    <a:pt x="182241" y="62319"/>
                  </a:lnTo>
                  <a:lnTo>
                    <a:pt x="145805" y="82702"/>
                  </a:lnTo>
                  <a:lnTo>
                    <a:pt x="98232" y="118683"/>
                  </a:lnTo>
                  <a:lnTo>
                    <a:pt x="57715" y="160310"/>
                  </a:lnTo>
                  <a:lnTo>
                    <a:pt x="25173" y="203923"/>
                  </a:lnTo>
                  <a:lnTo>
                    <a:pt x="7063" y="247420"/>
                  </a:lnTo>
                  <a:lnTo>
                    <a:pt x="1070" y="287433"/>
                  </a:lnTo>
                  <a:lnTo>
                    <a:pt x="0" y="326099"/>
                  </a:lnTo>
                  <a:lnTo>
                    <a:pt x="3837" y="363662"/>
                  </a:lnTo>
                  <a:lnTo>
                    <a:pt x="13337" y="404554"/>
                  </a:lnTo>
                  <a:lnTo>
                    <a:pt x="22053" y="419661"/>
                  </a:lnTo>
                  <a:lnTo>
                    <a:pt x="43533" y="439362"/>
                  </a:lnTo>
                  <a:lnTo>
                    <a:pt x="72632" y="453744"/>
                  </a:lnTo>
                  <a:lnTo>
                    <a:pt x="107752" y="461376"/>
                  </a:lnTo>
                  <a:lnTo>
                    <a:pt x="146380" y="459796"/>
                  </a:lnTo>
                  <a:lnTo>
                    <a:pt x="191534" y="454154"/>
                  </a:lnTo>
                  <a:lnTo>
                    <a:pt x="246197" y="440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366">
              <a:extLst>
                <a:ext uri="{FF2B5EF4-FFF2-40B4-BE49-F238E27FC236}">
                  <a16:creationId xmlns:a16="http://schemas.microsoft.com/office/drawing/2014/main" xmlns="" id="{806F0704-F9CE-439C-81F7-5ACAE66B3F6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566711" y="1352550"/>
              <a:ext cx="192990" cy="57151"/>
            </a:xfrm>
            <a:custGeom>
              <a:avLst/>
              <a:gdLst/>
              <a:ahLst/>
              <a:cxnLst/>
              <a:rect l="0" t="0" r="0" b="0"/>
              <a:pathLst>
                <a:path w="192990" h="57151">
                  <a:moveTo>
                    <a:pt x="8839" y="57150"/>
                  </a:moveTo>
                  <a:lnTo>
                    <a:pt x="8839" y="57150"/>
                  </a:lnTo>
                  <a:lnTo>
                    <a:pt x="0" y="48312"/>
                  </a:lnTo>
                  <a:lnTo>
                    <a:pt x="124" y="46319"/>
                  </a:lnTo>
                  <a:lnTo>
                    <a:pt x="1618" y="44285"/>
                  </a:lnTo>
                  <a:lnTo>
                    <a:pt x="4025" y="42223"/>
                  </a:lnTo>
                  <a:lnTo>
                    <a:pt x="40422" y="32434"/>
                  </a:lnTo>
                  <a:lnTo>
                    <a:pt x="71558" y="22882"/>
                  </a:lnTo>
                  <a:lnTo>
                    <a:pt x="115972" y="13462"/>
                  </a:lnTo>
                  <a:lnTo>
                    <a:pt x="158760" y="5983"/>
                  </a:lnTo>
                  <a:lnTo>
                    <a:pt x="1929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367">
              <a:extLst>
                <a:ext uri="{FF2B5EF4-FFF2-40B4-BE49-F238E27FC236}">
                  <a16:creationId xmlns:a16="http://schemas.microsoft.com/office/drawing/2014/main" xmlns="" id="{5915194B-DD1A-4118-83D5-BA1BDC0B5EF6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023866" y="1075745"/>
              <a:ext cx="355155" cy="537030"/>
            </a:xfrm>
            <a:custGeom>
              <a:avLst/>
              <a:gdLst/>
              <a:ahLst/>
              <a:cxnLst/>
              <a:rect l="0" t="0" r="0" b="0"/>
              <a:pathLst>
                <a:path w="355155" h="537030">
                  <a:moveTo>
                    <a:pt x="351784" y="41855"/>
                  </a:moveTo>
                  <a:lnTo>
                    <a:pt x="351784" y="41855"/>
                  </a:lnTo>
                  <a:lnTo>
                    <a:pt x="355154" y="35113"/>
                  </a:lnTo>
                  <a:lnTo>
                    <a:pt x="354928" y="28040"/>
                  </a:lnTo>
                  <a:lnTo>
                    <a:pt x="353880" y="24178"/>
                  </a:lnTo>
                  <a:lnTo>
                    <a:pt x="347071" y="16124"/>
                  </a:lnTo>
                  <a:lnTo>
                    <a:pt x="336283" y="8547"/>
                  </a:lnTo>
                  <a:lnTo>
                    <a:pt x="312932" y="1020"/>
                  </a:lnTo>
                  <a:lnTo>
                    <a:pt x="267831" y="0"/>
                  </a:lnTo>
                  <a:lnTo>
                    <a:pt x="224899" y="6384"/>
                  </a:lnTo>
                  <a:lnTo>
                    <a:pt x="181219" y="20215"/>
                  </a:lnTo>
                  <a:lnTo>
                    <a:pt x="136444" y="55442"/>
                  </a:lnTo>
                  <a:lnTo>
                    <a:pt x="105500" y="96776"/>
                  </a:lnTo>
                  <a:lnTo>
                    <a:pt x="86899" y="137542"/>
                  </a:lnTo>
                  <a:lnTo>
                    <a:pt x="79306" y="168814"/>
                  </a:lnTo>
                  <a:lnTo>
                    <a:pt x="71697" y="203409"/>
                  </a:lnTo>
                  <a:lnTo>
                    <a:pt x="64317" y="241362"/>
                  </a:lnTo>
                  <a:lnTo>
                    <a:pt x="58686" y="284101"/>
                  </a:lnTo>
                  <a:lnTo>
                    <a:pt x="50068" y="328966"/>
                  </a:lnTo>
                  <a:lnTo>
                    <a:pt x="39181" y="373365"/>
                  </a:lnTo>
                  <a:lnTo>
                    <a:pt x="27289" y="414265"/>
                  </a:lnTo>
                  <a:lnTo>
                    <a:pt x="16828" y="447965"/>
                  </a:lnTo>
                  <a:lnTo>
                    <a:pt x="5358" y="493980"/>
                  </a:lnTo>
                  <a:lnTo>
                    <a:pt x="0" y="513230"/>
                  </a:lnTo>
                  <a:lnTo>
                    <a:pt x="844" y="517678"/>
                  </a:lnTo>
                  <a:lnTo>
                    <a:pt x="3524" y="521348"/>
                  </a:lnTo>
                  <a:lnTo>
                    <a:pt x="12851" y="527307"/>
                  </a:lnTo>
                  <a:lnTo>
                    <a:pt x="35381" y="533924"/>
                  </a:lnTo>
                  <a:lnTo>
                    <a:pt x="69652" y="536197"/>
                  </a:lnTo>
                  <a:lnTo>
                    <a:pt x="114926" y="536871"/>
                  </a:lnTo>
                  <a:lnTo>
                    <a:pt x="147500" y="537029"/>
                  </a:lnTo>
                  <a:lnTo>
                    <a:pt x="180794" y="535218"/>
                  </a:lnTo>
                  <a:lnTo>
                    <a:pt x="213699" y="532766"/>
                  </a:lnTo>
                  <a:lnTo>
                    <a:pt x="255053" y="531386"/>
                  </a:lnTo>
                  <a:lnTo>
                    <a:pt x="275584" y="530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368">
              <a:extLst>
                <a:ext uri="{FF2B5EF4-FFF2-40B4-BE49-F238E27FC236}">
                  <a16:creationId xmlns:a16="http://schemas.microsoft.com/office/drawing/2014/main" xmlns="" id="{6F3EDC7B-6ECC-4F71-8B66-46BFB68E074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023350" y="813819"/>
              <a:ext cx="438151" cy="5078982"/>
            </a:xfrm>
            <a:custGeom>
              <a:avLst/>
              <a:gdLst/>
              <a:ahLst/>
              <a:cxnLst/>
              <a:rect l="0" t="0" r="0" b="0"/>
              <a:pathLst>
                <a:path w="438151" h="5078982">
                  <a:moveTo>
                    <a:pt x="438150" y="11681"/>
                  </a:moveTo>
                  <a:lnTo>
                    <a:pt x="438150" y="11681"/>
                  </a:lnTo>
                  <a:lnTo>
                    <a:pt x="428037" y="1568"/>
                  </a:lnTo>
                  <a:lnTo>
                    <a:pt x="424352" y="0"/>
                  </a:lnTo>
                  <a:lnTo>
                    <a:pt x="421192" y="366"/>
                  </a:lnTo>
                  <a:lnTo>
                    <a:pt x="418377" y="2021"/>
                  </a:lnTo>
                  <a:lnTo>
                    <a:pt x="411047" y="24576"/>
                  </a:lnTo>
                  <a:lnTo>
                    <a:pt x="407777" y="64812"/>
                  </a:lnTo>
                  <a:lnTo>
                    <a:pt x="408893" y="105615"/>
                  </a:lnTo>
                  <a:lnTo>
                    <a:pt x="410179" y="129337"/>
                  </a:lnTo>
                  <a:lnTo>
                    <a:pt x="411035" y="156441"/>
                  </a:lnTo>
                  <a:lnTo>
                    <a:pt x="411607" y="185799"/>
                  </a:lnTo>
                  <a:lnTo>
                    <a:pt x="411988" y="216659"/>
                  </a:lnTo>
                  <a:lnTo>
                    <a:pt x="412244" y="250639"/>
                  </a:lnTo>
                  <a:lnTo>
                    <a:pt x="412411" y="286697"/>
                  </a:lnTo>
                  <a:lnTo>
                    <a:pt x="412524" y="324142"/>
                  </a:lnTo>
                  <a:lnTo>
                    <a:pt x="411892" y="365333"/>
                  </a:lnTo>
                  <a:lnTo>
                    <a:pt x="410768" y="409021"/>
                  </a:lnTo>
                  <a:lnTo>
                    <a:pt x="409311" y="454374"/>
                  </a:lnTo>
                  <a:lnTo>
                    <a:pt x="408341" y="502954"/>
                  </a:lnTo>
                  <a:lnTo>
                    <a:pt x="407694" y="553685"/>
                  </a:lnTo>
                  <a:lnTo>
                    <a:pt x="407263" y="605851"/>
                  </a:lnTo>
                  <a:lnTo>
                    <a:pt x="406270" y="661089"/>
                  </a:lnTo>
                  <a:lnTo>
                    <a:pt x="404902" y="718375"/>
                  </a:lnTo>
                  <a:lnTo>
                    <a:pt x="403285" y="777027"/>
                  </a:lnTo>
                  <a:lnTo>
                    <a:pt x="402206" y="838706"/>
                  </a:lnTo>
                  <a:lnTo>
                    <a:pt x="401486" y="902403"/>
                  </a:lnTo>
                  <a:lnTo>
                    <a:pt x="401008" y="967446"/>
                  </a:lnTo>
                  <a:lnTo>
                    <a:pt x="399278" y="1035502"/>
                  </a:lnTo>
                  <a:lnTo>
                    <a:pt x="396714" y="1105567"/>
                  </a:lnTo>
                  <a:lnTo>
                    <a:pt x="393592" y="1176972"/>
                  </a:lnTo>
                  <a:lnTo>
                    <a:pt x="390100" y="1252092"/>
                  </a:lnTo>
                  <a:lnTo>
                    <a:pt x="386362" y="1329688"/>
                  </a:lnTo>
                  <a:lnTo>
                    <a:pt x="382457" y="1408935"/>
                  </a:lnTo>
                  <a:lnTo>
                    <a:pt x="377738" y="1489990"/>
                  </a:lnTo>
                  <a:lnTo>
                    <a:pt x="372476" y="1572248"/>
                  </a:lnTo>
                  <a:lnTo>
                    <a:pt x="366850" y="1655309"/>
                  </a:lnTo>
                  <a:lnTo>
                    <a:pt x="360278" y="1741022"/>
                  </a:lnTo>
                  <a:lnTo>
                    <a:pt x="353074" y="1828502"/>
                  </a:lnTo>
                  <a:lnTo>
                    <a:pt x="345449" y="1917162"/>
                  </a:lnTo>
                  <a:lnTo>
                    <a:pt x="337545" y="2008018"/>
                  </a:lnTo>
                  <a:lnTo>
                    <a:pt x="329452" y="2100339"/>
                  </a:lnTo>
                  <a:lnTo>
                    <a:pt x="321235" y="2193636"/>
                  </a:lnTo>
                  <a:lnTo>
                    <a:pt x="311524" y="2289701"/>
                  </a:lnTo>
                  <a:lnTo>
                    <a:pt x="300816" y="2387611"/>
                  </a:lnTo>
                  <a:lnTo>
                    <a:pt x="289444" y="2486751"/>
                  </a:lnTo>
                  <a:lnTo>
                    <a:pt x="276923" y="2586711"/>
                  </a:lnTo>
                  <a:lnTo>
                    <a:pt x="263637" y="2687217"/>
                  </a:lnTo>
                  <a:lnTo>
                    <a:pt x="249841" y="2788089"/>
                  </a:lnTo>
                  <a:lnTo>
                    <a:pt x="235704" y="2889908"/>
                  </a:lnTo>
                  <a:lnTo>
                    <a:pt x="221342" y="2992360"/>
                  </a:lnTo>
                  <a:lnTo>
                    <a:pt x="206828" y="3095234"/>
                  </a:lnTo>
                  <a:lnTo>
                    <a:pt x="191508" y="3197683"/>
                  </a:lnTo>
                  <a:lnTo>
                    <a:pt x="175649" y="3299849"/>
                  </a:lnTo>
                  <a:lnTo>
                    <a:pt x="159434" y="3401826"/>
                  </a:lnTo>
                  <a:lnTo>
                    <a:pt x="143683" y="3502973"/>
                  </a:lnTo>
                  <a:lnTo>
                    <a:pt x="128244" y="3603564"/>
                  </a:lnTo>
                  <a:lnTo>
                    <a:pt x="113012" y="3703786"/>
                  </a:lnTo>
                  <a:lnTo>
                    <a:pt x="100035" y="3801646"/>
                  </a:lnTo>
                  <a:lnTo>
                    <a:pt x="88563" y="3897929"/>
                  </a:lnTo>
                  <a:lnTo>
                    <a:pt x="78092" y="3993163"/>
                  </a:lnTo>
                  <a:lnTo>
                    <a:pt x="68290" y="4084875"/>
                  </a:lnTo>
                  <a:lnTo>
                    <a:pt x="58932" y="4174237"/>
                  </a:lnTo>
                  <a:lnTo>
                    <a:pt x="49872" y="4262036"/>
                  </a:lnTo>
                  <a:lnTo>
                    <a:pt x="42420" y="4345262"/>
                  </a:lnTo>
                  <a:lnTo>
                    <a:pt x="36041" y="4425440"/>
                  </a:lnTo>
                  <a:lnTo>
                    <a:pt x="30377" y="4503587"/>
                  </a:lnTo>
                  <a:lnTo>
                    <a:pt x="25191" y="4576146"/>
                  </a:lnTo>
                  <a:lnTo>
                    <a:pt x="20321" y="4644980"/>
                  </a:lnTo>
                  <a:lnTo>
                    <a:pt x="15663" y="4711330"/>
                  </a:lnTo>
                  <a:lnTo>
                    <a:pt x="12560" y="4771085"/>
                  </a:lnTo>
                  <a:lnTo>
                    <a:pt x="10489" y="4826445"/>
                  </a:lnTo>
                  <a:lnTo>
                    <a:pt x="9110" y="4878874"/>
                  </a:lnTo>
                  <a:lnTo>
                    <a:pt x="7482" y="4924409"/>
                  </a:lnTo>
                  <a:lnTo>
                    <a:pt x="5695" y="4965350"/>
                  </a:lnTo>
                  <a:lnTo>
                    <a:pt x="3797" y="5003226"/>
                  </a:lnTo>
                  <a:lnTo>
                    <a:pt x="0" y="5078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369">
              <a:extLst>
                <a:ext uri="{FF2B5EF4-FFF2-40B4-BE49-F238E27FC236}">
                  <a16:creationId xmlns:a16="http://schemas.microsoft.com/office/drawing/2014/main" xmlns="" id="{B7566CBF-756E-4A97-9EA6-81FAAE72950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762017" y="1824038"/>
              <a:ext cx="1032734" cy="39032"/>
            </a:xfrm>
            <a:custGeom>
              <a:avLst/>
              <a:gdLst/>
              <a:ahLst/>
              <a:cxnLst/>
              <a:rect l="0" t="0" r="0" b="0"/>
              <a:pathLst>
                <a:path w="1032734" h="39032">
                  <a:moveTo>
                    <a:pt x="29433" y="17462"/>
                  </a:moveTo>
                  <a:lnTo>
                    <a:pt x="29433" y="17462"/>
                  </a:lnTo>
                  <a:lnTo>
                    <a:pt x="3955" y="26896"/>
                  </a:lnTo>
                  <a:lnTo>
                    <a:pt x="1158" y="29395"/>
                  </a:lnTo>
                  <a:lnTo>
                    <a:pt x="0" y="31768"/>
                  </a:lnTo>
                  <a:lnTo>
                    <a:pt x="2757" y="34055"/>
                  </a:lnTo>
                  <a:lnTo>
                    <a:pt x="15225" y="38477"/>
                  </a:lnTo>
                  <a:lnTo>
                    <a:pt x="47578" y="39031"/>
                  </a:lnTo>
                  <a:lnTo>
                    <a:pt x="69046" y="38192"/>
                  </a:lnTo>
                  <a:lnTo>
                    <a:pt x="96764" y="36926"/>
                  </a:lnTo>
                  <a:lnTo>
                    <a:pt x="128648" y="35377"/>
                  </a:lnTo>
                  <a:lnTo>
                    <a:pt x="163309" y="33639"/>
                  </a:lnTo>
                  <a:lnTo>
                    <a:pt x="204056" y="31069"/>
                  </a:lnTo>
                  <a:lnTo>
                    <a:pt x="248859" y="27944"/>
                  </a:lnTo>
                  <a:lnTo>
                    <a:pt x="296367" y="24450"/>
                  </a:lnTo>
                  <a:lnTo>
                    <a:pt x="348500" y="20710"/>
                  </a:lnTo>
                  <a:lnTo>
                    <a:pt x="403716" y="16805"/>
                  </a:lnTo>
                  <a:lnTo>
                    <a:pt x="460989" y="12790"/>
                  </a:lnTo>
                  <a:lnTo>
                    <a:pt x="520337" y="9409"/>
                  </a:lnTo>
                  <a:lnTo>
                    <a:pt x="581069" y="6449"/>
                  </a:lnTo>
                  <a:lnTo>
                    <a:pt x="642723" y="3770"/>
                  </a:lnTo>
                  <a:lnTo>
                    <a:pt x="700054" y="1984"/>
                  </a:lnTo>
                  <a:lnTo>
                    <a:pt x="754503" y="793"/>
                  </a:lnTo>
                  <a:lnTo>
                    <a:pt x="807030" y="0"/>
                  </a:lnTo>
                  <a:lnTo>
                    <a:pt x="855452" y="176"/>
                  </a:lnTo>
                  <a:lnTo>
                    <a:pt x="901140" y="999"/>
                  </a:lnTo>
                  <a:lnTo>
                    <a:pt x="945004" y="2253"/>
                  </a:lnTo>
                  <a:lnTo>
                    <a:pt x="974247" y="3089"/>
                  </a:lnTo>
                  <a:lnTo>
                    <a:pt x="1032733" y="4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500">
            <a:extLst>
              <a:ext uri="{FF2B5EF4-FFF2-40B4-BE49-F238E27FC236}">
                <a16:creationId xmlns:a16="http://schemas.microsoft.com/office/drawing/2014/main" xmlns="" id="{27D82D22-E7FC-4EB7-A5F2-B59EF991B275}"/>
              </a:ext>
            </a:extLst>
          </p:cNvPr>
          <p:cNvGrpSpPr/>
          <p:nvPr/>
        </p:nvGrpSpPr>
        <p:grpSpPr>
          <a:xfrm>
            <a:off x="3581400" y="1974850"/>
            <a:ext cx="984251" cy="665850"/>
            <a:chOff x="3581400" y="1974850"/>
            <a:chExt cx="984251" cy="665850"/>
          </a:xfrm>
        </p:grpSpPr>
        <p:sp>
          <p:nvSpPr>
            <p:cNvPr id="201" name="SMARTInkShape-2370">
              <a:extLst>
                <a:ext uri="{FF2B5EF4-FFF2-40B4-BE49-F238E27FC236}">
                  <a16:creationId xmlns:a16="http://schemas.microsoft.com/office/drawing/2014/main" xmlns="" id="{CA7563AD-D3E6-460B-9C05-E4C317D9DE2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937000" y="2451100"/>
              <a:ext cx="63501" cy="11938"/>
            </a:xfrm>
            <a:custGeom>
              <a:avLst/>
              <a:gdLst/>
              <a:ahLst/>
              <a:cxnLst/>
              <a:rect l="0" t="0" r="0" b="0"/>
              <a:pathLst>
                <a:path w="63501" h="1193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8"/>
                  </a:lnTo>
                  <a:lnTo>
                    <a:pt x="3371" y="8838"/>
                  </a:lnTo>
                  <a:lnTo>
                    <a:pt x="6907" y="10984"/>
                  </a:lnTo>
                  <a:lnTo>
                    <a:pt x="12242" y="11937"/>
                  </a:lnTo>
                  <a:lnTo>
                    <a:pt x="63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371">
              <a:extLst>
                <a:ext uri="{FF2B5EF4-FFF2-40B4-BE49-F238E27FC236}">
                  <a16:creationId xmlns:a16="http://schemas.microsoft.com/office/drawing/2014/main" xmlns="" id="{8A35072D-94A7-4E05-86A9-7207010CAE4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209423" y="2086630"/>
              <a:ext cx="165728" cy="554070"/>
            </a:xfrm>
            <a:custGeom>
              <a:avLst/>
              <a:gdLst/>
              <a:ahLst/>
              <a:cxnLst/>
              <a:rect l="0" t="0" r="0" b="0"/>
              <a:pathLst>
                <a:path w="165728" h="554070">
                  <a:moveTo>
                    <a:pt x="165727" y="21570"/>
                  </a:moveTo>
                  <a:lnTo>
                    <a:pt x="165727" y="21570"/>
                  </a:lnTo>
                  <a:lnTo>
                    <a:pt x="151912" y="9636"/>
                  </a:lnTo>
                  <a:lnTo>
                    <a:pt x="132502" y="555"/>
                  </a:lnTo>
                  <a:lnTo>
                    <a:pt x="120622" y="0"/>
                  </a:lnTo>
                  <a:lnTo>
                    <a:pt x="92377" y="5393"/>
                  </a:lnTo>
                  <a:lnTo>
                    <a:pt x="71322" y="17953"/>
                  </a:lnTo>
                  <a:lnTo>
                    <a:pt x="55048" y="35079"/>
                  </a:lnTo>
                  <a:lnTo>
                    <a:pt x="44660" y="53560"/>
                  </a:lnTo>
                  <a:lnTo>
                    <a:pt x="43246" y="66126"/>
                  </a:lnTo>
                  <a:lnTo>
                    <a:pt x="43856" y="72441"/>
                  </a:lnTo>
                  <a:lnTo>
                    <a:pt x="50179" y="85101"/>
                  </a:lnTo>
                  <a:lnTo>
                    <a:pt x="85506" y="123173"/>
                  </a:lnTo>
                  <a:lnTo>
                    <a:pt x="99735" y="136577"/>
                  </a:lnTo>
                  <a:lnTo>
                    <a:pt x="114972" y="159990"/>
                  </a:lnTo>
                  <a:lnTo>
                    <a:pt x="121532" y="176458"/>
                  </a:lnTo>
                  <a:lnTo>
                    <a:pt x="122450" y="204968"/>
                  </a:lnTo>
                  <a:lnTo>
                    <a:pt x="114883" y="229015"/>
                  </a:lnTo>
                  <a:lnTo>
                    <a:pt x="84387" y="272635"/>
                  </a:lnTo>
                  <a:lnTo>
                    <a:pt x="84689" y="274319"/>
                  </a:lnTo>
                  <a:lnTo>
                    <a:pt x="88486" y="280060"/>
                  </a:lnTo>
                  <a:lnTo>
                    <a:pt x="98135" y="290420"/>
                  </a:lnTo>
                  <a:lnTo>
                    <a:pt x="100408" y="298398"/>
                  </a:lnTo>
                  <a:lnTo>
                    <a:pt x="100713" y="310410"/>
                  </a:lnTo>
                  <a:lnTo>
                    <a:pt x="95506" y="337712"/>
                  </a:lnTo>
                  <a:lnTo>
                    <a:pt x="73618" y="384506"/>
                  </a:lnTo>
                  <a:lnTo>
                    <a:pt x="50476" y="423794"/>
                  </a:lnTo>
                  <a:lnTo>
                    <a:pt x="25745" y="462951"/>
                  </a:lnTo>
                  <a:lnTo>
                    <a:pt x="6188" y="495014"/>
                  </a:lnTo>
                  <a:lnTo>
                    <a:pt x="276" y="512800"/>
                  </a:lnTo>
                  <a:lnTo>
                    <a:pt x="0" y="527761"/>
                  </a:lnTo>
                  <a:lnTo>
                    <a:pt x="2326" y="534008"/>
                  </a:lnTo>
                  <a:lnTo>
                    <a:pt x="10554" y="544713"/>
                  </a:lnTo>
                  <a:lnTo>
                    <a:pt x="23148" y="550411"/>
                  </a:lnTo>
                  <a:lnTo>
                    <a:pt x="60971" y="554069"/>
                  </a:lnTo>
                  <a:lnTo>
                    <a:pt x="104975" y="550428"/>
                  </a:lnTo>
                  <a:lnTo>
                    <a:pt x="121277" y="548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372">
              <a:extLst>
                <a:ext uri="{FF2B5EF4-FFF2-40B4-BE49-F238E27FC236}">
                  <a16:creationId xmlns:a16="http://schemas.microsoft.com/office/drawing/2014/main" xmlns="" id="{4E4355D8-85AA-4E8A-87E5-03F970B0977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546600" y="1974850"/>
              <a:ext cx="19051" cy="228601"/>
            </a:xfrm>
            <a:custGeom>
              <a:avLst/>
              <a:gdLst/>
              <a:ahLst/>
              <a:cxnLst/>
              <a:rect l="0" t="0" r="0" b="0"/>
              <a:pathLst>
                <a:path w="19051" h="2286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1877" y="37590"/>
                  </a:lnTo>
                  <a:lnTo>
                    <a:pt x="4851" y="81301"/>
                  </a:lnTo>
                  <a:lnTo>
                    <a:pt x="5214" y="113510"/>
                  </a:lnTo>
                  <a:lnTo>
                    <a:pt x="2642" y="160005"/>
                  </a:lnTo>
                  <a:lnTo>
                    <a:pt x="783" y="20169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373">
              <a:extLst>
                <a:ext uri="{FF2B5EF4-FFF2-40B4-BE49-F238E27FC236}">
                  <a16:creationId xmlns:a16="http://schemas.microsoft.com/office/drawing/2014/main" xmlns="" id="{5B756239-7DB6-40FD-96B7-B8BE7E8F3A9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594100" y="2228850"/>
              <a:ext cx="171451" cy="330201"/>
            </a:xfrm>
            <a:custGeom>
              <a:avLst/>
              <a:gdLst/>
              <a:ahLst/>
              <a:cxnLst/>
              <a:rect l="0" t="0" r="0" b="0"/>
              <a:pathLst>
                <a:path w="171451" h="330201">
                  <a:moveTo>
                    <a:pt x="0" y="0"/>
                  </a:moveTo>
                  <a:lnTo>
                    <a:pt x="0" y="0"/>
                  </a:lnTo>
                  <a:lnTo>
                    <a:pt x="20264" y="18723"/>
                  </a:lnTo>
                  <a:lnTo>
                    <a:pt x="41685" y="63357"/>
                  </a:lnTo>
                  <a:lnTo>
                    <a:pt x="55921" y="95187"/>
                  </a:lnTo>
                  <a:lnTo>
                    <a:pt x="69304" y="132851"/>
                  </a:lnTo>
                  <a:lnTo>
                    <a:pt x="84188" y="169347"/>
                  </a:lnTo>
                  <a:lnTo>
                    <a:pt x="100212" y="205087"/>
                  </a:lnTo>
                  <a:lnTo>
                    <a:pt x="116741" y="242139"/>
                  </a:lnTo>
                  <a:lnTo>
                    <a:pt x="138542" y="288585"/>
                  </a:lnTo>
                  <a:lnTo>
                    <a:pt x="17145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374">
              <a:extLst>
                <a:ext uri="{FF2B5EF4-FFF2-40B4-BE49-F238E27FC236}">
                  <a16:creationId xmlns:a16="http://schemas.microsoft.com/office/drawing/2014/main" xmlns="" id="{05774B8C-6266-4A17-A45F-0A978AA9D9F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581400" y="2250879"/>
              <a:ext cx="247651" cy="333572"/>
            </a:xfrm>
            <a:custGeom>
              <a:avLst/>
              <a:gdLst/>
              <a:ahLst/>
              <a:cxnLst/>
              <a:rect l="0" t="0" r="0" b="0"/>
              <a:pathLst>
                <a:path w="247651" h="333572">
                  <a:moveTo>
                    <a:pt x="247650" y="3371"/>
                  </a:moveTo>
                  <a:lnTo>
                    <a:pt x="247650" y="3371"/>
                  </a:lnTo>
                  <a:lnTo>
                    <a:pt x="244279" y="0"/>
                  </a:lnTo>
                  <a:lnTo>
                    <a:pt x="241875" y="418"/>
                  </a:lnTo>
                  <a:lnTo>
                    <a:pt x="229632" y="9865"/>
                  </a:lnTo>
                  <a:lnTo>
                    <a:pt x="205309" y="36183"/>
                  </a:lnTo>
                  <a:lnTo>
                    <a:pt x="178503" y="78788"/>
                  </a:lnTo>
                  <a:lnTo>
                    <a:pt x="156240" y="110738"/>
                  </a:lnTo>
                  <a:lnTo>
                    <a:pt x="132235" y="145634"/>
                  </a:lnTo>
                  <a:lnTo>
                    <a:pt x="107454" y="182310"/>
                  </a:lnTo>
                  <a:lnTo>
                    <a:pt x="82329" y="219777"/>
                  </a:lnTo>
                  <a:lnTo>
                    <a:pt x="47756" y="266458"/>
                  </a:lnTo>
                  <a:lnTo>
                    <a:pt x="16018" y="312266"/>
                  </a:lnTo>
                  <a:lnTo>
                    <a:pt x="0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375">
              <a:extLst>
                <a:ext uri="{FF2B5EF4-FFF2-40B4-BE49-F238E27FC236}">
                  <a16:creationId xmlns:a16="http://schemas.microsoft.com/office/drawing/2014/main" xmlns="" id="{A7698C61-03FE-41B3-8006-C70BF13D19D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926065" y="2336800"/>
              <a:ext cx="99836" cy="19051"/>
            </a:xfrm>
            <a:custGeom>
              <a:avLst/>
              <a:gdLst/>
              <a:ahLst/>
              <a:cxnLst/>
              <a:rect l="0" t="0" r="0" b="0"/>
              <a:pathLst>
                <a:path w="9983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9050"/>
                  </a:lnTo>
                  <a:lnTo>
                    <a:pt x="2129" y="19050"/>
                  </a:lnTo>
                  <a:lnTo>
                    <a:pt x="44368" y="6841"/>
                  </a:lnTo>
                  <a:lnTo>
                    <a:pt x="99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501">
            <a:extLst>
              <a:ext uri="{FF2B5EF4-FFF2-40B4-BE49-F238E27FC236}">
                <a16:creationId xmlns:a16="http://schemas.microsoft.com/office/drawing/2014/main" xmlns="" id="{81240DC2-0EEC-485F-AFFE-35E38E7AFA6D}"/>
              </a:ext>
            </a:extLst>
          </p:cNvPr>
          <p:cNvGrpSpPr/>
          <p:nvPr/>
        </p:nvGrpSpPr>
        <p:grpSpPr>
          <a:xfrm>
            <a:off x="5011656" y="2043316"/>
            <a:ext cx="1071919" cy="777044"/>
            <a:chOff x="5011656" y="2043316"/>
            <a:chExt cx="1071919" cy="777044"/>
          </a:xfrm>
        </p:grpSpPr>
        <p:sp>
          <p:nvSpPr>
            <p:cNvPr id="208" name="SMARTInkShape-2376">
              <a:extLst>
                <a:ext uri="{FF2B5EF4-FFF2-40B4-BE49-F238E27FC236}">
                  <a16:creationId xmlns:a16="http://schemas.microsoft.com/office/drawing/2014/main" xmlns="" id="{86218C66-2E70-4B17-A65E-0BDCCA3EC9B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011656" y="2089150"/>
              <a:ext cx="131081" cy="104045"/>
            </a:xfrm>
            <a:custGeom>
              <a:avLst/>
              <a:gdLst/>
              <a:ahLst/>
              <a:cxnLst/>
              <a:rect l="0" t="0" r="0" b="0"/>
              <a:pathLst>
                <a:path w="131081" h="104045">
                  <a:moveTo>
                    <a:pt x="30244" y="0"/>
                  </a:moveTo>
                  <a:lnTo>
                    <a:pt x="30244" y="0"/>
                  </a:lnTo>
                  <a:lnTo>
                    <a:pt x="26873" y="0"/>
                  </a:lnTo>
                  <a:lnTo>
                    <a:pt x="23337" y="1881"/>
                  </a:lnTo>
                  <a:lnTo>
                    <a:pt x="11946" y="12209"/>
                  </a:lnTo>
                  <a:lnTo>
                    <a:pt x="3577" y="30507"/>
                  </a:lnTo>
                  <a:lnTo>
                    <a:pt x="0" y="50432"/>
                  </a:lnTo>
                  <a:lnTo>
                    <a:pt x="2311" y="66370"/>
                  </a:lnTo>
                  <a:lnTo>
                    <a:pt x="10835" y="80029"/>
                  </a:lnTo>
                  <a:lnTo>
                    <a:pt x="14483" y="82280"/>
                  </a:lnTo>
                  <a:lnTo>
                    <a:pt x="18325" y="83076"/>
                  </a:lnTo>
                  <a:lnTo>
                    <a:pt x="25652" y="82078"/>
                  </a:lnTo>
                  <a:lnTo>
                    <a:pt x="52169" y="69913"/>
                  </a:lnTo>
                  <a:lnTo>
                    <a:pt x="53327" y="68481"/>
                  </a:lnTo>
                  <a:lnTo>
                    <a:pt x="54099" y="66821"/>
                  </a:lnTo>
                  <a:lnTo>
                    <a:pt x="56025" y="66419"/>
                  </a:lnTo>
                  <a:lnTo>
                    <a:pt x="61928" y="67855"/>
                  </a:lnTo>
                  <a:lnTo>
                    <a:pt x="67374" y="72726"/>
                  </a:lnTo>
                  <a:lnTo>
                    <a:pt x="79991" y="87351"/>
                  </a:lnTo>
                  <a:lnTo>
                    <a:pt x="109888" y="103395"/>
                  </a:lnTo>
                  <a:lnTo>
                    <a:pt x="118792" y="104044"/>
                  </a:lnTo>
                  <a:lnTo>
                    <a:pt x="123143" y="103229"/>
                  </a:lnTo>
                  <a:lnTo>
                    <a:pt x="126043" y="101275"/>
                  </a:lnTo>
                  <a:lnTo>
                    <a:pt x="127977" y="98561"/>
                  </a:lnTo>
                  <a:lnTo>
                    <a:pt x="130125" y="91077"/>
                  </a:lnTo>
                  <a:lnTo>
                    <a:pt x="131080" y="80695"/>
                  </a:lnTo>
                  <a:lnTo>
                    <a:pt x="124876" y="56208"/>
                  </a:lnTo>
                  <a:lnTo>
                    <a:pt x="98350" y="11831"/>
                  </a:lnTo>
                  <a:lnTo>
                    <a:pt x="10009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377">
              <a:extLst>
                <a:ext uri="{FF2B5EF4-FFF2-40B4-BE49-F238E27FC236}">
                  <a16:creationId xmlns:a16="http://schemas.microsoft.com/office/drawing/2014/main" xmlns="" id="{66BB1EE1-9A6C-45A6-86CA-89EED494A37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759624" y="2584450"/>
              <a:ext cx="6177" cy="120651"/>
            </a:xfrm>
            <a:custGeom>
              <a:avLst/>
              <a:gdLst/>
              <a:ahLst/>
              <a:cxnLst/>
              <a:rect l="0" t="0" r="0" b="0"/>
              <a:pathLst>
                <a:path w="6177" h="120651">
                  <a:moveTo>
                    <a:pt x="6176" y="0"/>
                  </a:moveTo>
                  <a:lnTo>
                    <a:pt x="6176" y="0"/>
                  </a:lnTo>
                  <a:lnTo>
                    <a:pt x="1150" y="22604"/>
                  </a:lnTo>
                  <a:lnTo>
                    <a:pt x="0" y="66215"/>
                  </a:lnTo>
                  <a:lnTo>
                    <a:pt x="4206" y="111214"/>
                  </a:lnTo>
                  <a:lnTo>
                    <a:pt x="6176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378">
              <a:extLst>
                <a:ext uri="{FF2B5EF4-FFF2-40B4-BE49-F238E27FC236}">
                  <a16:creationId xmlns:a16="http://schemas.microsoft.com/office/drawing/2014/main" xmlns="" id="{85A56BB9-5139-4C37-9413-564F3DD5425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007100" y="2527300"/>
              <a:ext cx="76475" cy="196851"/>
            </a:xfrm>
            <a:custGeom>
              <a:avLst/>
              <a:gdLst/>
              <a:ahLst/>
              <a:cxnLst/>
              <a:rect l="0" t="0" r="0" b="0"/>
              <a:pathLst>
                <a:path w="76475" h="196851">
                  <a:moveTo>
                    <a:pt x="38100" y="0"/>
                  </a:moveTo>
                  <a:lnTo>
                    <a:pt x="38100" y="0"/>
                  </a:lnTo>
                  <a:lnTo>
                    <a:pt x="64126" y="38974"/>
                  </a:lnTo>
                  <a:lnTo>
                    <a:pt x="73420" y="60360"/>
                  </a:lnTo>
                  <a:lnTo>
                    <a:pt x="76474" y="96201"/>
                  </a:lnTo>
                  <a:lnTo>
                    <a:pt x="56056" y="140374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379">
              <a:extLst>
                <a:ext uri="{FF2B5EF4-FFF2-40B4-BE49-F238E27FC236}">
                  <a16:creationId xmlns:a16="http://schemas.microsoft.com/office/drawing/2014/main" xmlns="" id="{64F19E42-DDED-4553-93C4-D089EA119F5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343592" y="2552301"/>
              <a:ext cx="69294" cy="268059"/>
            </a:xfrm>
            <a:custGeom>
              <a:avLst/>
              <a:gdLst/>
              <a:ahLst/>
              <a:cxnLst/>
              <a:rect l="0" t="0" r="0" b="0"/>
              <a:pathLst>
                <a:path w="69294" h="268059">
                  <a:moveTo>
                    <a:pt x="15808" y="121049"/>
                  </a:moveTo>
                  <a:lnTo>
                    <a:pt x="15808" y="121049"/>
                  </a:lnTo>
                  <a:lnTo>
                    <a:pt x="10341" y="163144"/>
                  </a:lnTo>
                  <a:lnTo>
                    <a:pt x="9632" y="205668"/>
                  </a:lnTo>
                  <a:lnTo>
                    <a:pt x="7610" y="246158"/>
                  </a:lnTo>
                  <a:lnTo>
                    <a:pt x="3997" y="268058"/>
                  </a:lnTo>
                  <a:lnTo>
                    <a:pt x="2995" y="266327"/>
                  </a:lnTo>
                  <a:lnTo>
                    <a:pt x="0" y="254997"/>
                  </a:lnTo>
                  <a:lnTo>
                    <a:pt x="1762" y="211792"/>
                  </a:lnTo>
                  <a:lnTo>
                    <a:pt x="2510" y="179724"/>
                  </a:lnTo>
                  <a:lnTo>
                    <a:pt x="4725" y="138660"/>
                  </a:lnTo>
                  <a:lnTo>
                    <a:pt x="8060" y="95010"/>
                  </a:lnTo>
                  <a:lnTo>
                    <a:pt x="11894" y="56794"/>
                  </a:lnTo>
                  <a:lnTo>
                    <a:pt x="21390" y="17030"/>
                  </a:lnTo>
                  <a:lnTo>
                    <a:pt x="29108" y="4263"/>
                  </a:lnTo>
                  <a:lnTo>
                    <a:pt x="33141" y="858"/>
                  </a:lnTo>
                  <a:lnTo>
                    <a:pt x="37241" y="0"/>
                  </a:lnTo>
                  <a:lnTo>
                    <a:pt x="41386" y="839"/>
                  </a:lnTo>
                  <a:lnTo>
                    <a:pt x="45560" y="2809"/>
                  </a:lnTo>
                  <a:lnTo>
                    <a:pt x="61547" y="22436"/>
                  </a:lnTo>
                  <a:lnTo>
                    <a:pt x="67887" y="40767"/>
                  </a:lnTo>
                  <a:lnTo>
                    <a:pt x="69293" y="60674"/>
                  </a:lnTo>
                  <a:lnTo>
                    <a:pt x="61446" y="91714"/>
                  </a:lnTo>
                  <a:lnTo>
                    <a:pt x="41208" y="133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380">
              <a:extLst>
                <a:ext uri="{FF2B5EF4-FFF2-40B4-BE49-F238E27FC236}">
                  <a16:creationId xmlns:a16="http://schemas.microsoft.com/office/drawing/2014/main" xmlns="" id="{31C572C7-8FBC-4B51-823A-2F0912F44CC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429250" y="2673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381">
              <a:extLst>
                <a:ext uri="{FF2B5EF4-FFF2-40B4-BE49-F238E27FC236}">
                  <a16:creationId xmlns:a16="http://schemas.microsoft.com/office/drawing/2014/main" xmlns="" id="{97816EF7-59B5-44D5-B887-129DC600060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829300" y="262255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382">
              <a:extLst>
                <a:ext uri="{FF2B5EF4-FFF2-40B4-BE49-F238E27FC236}">
                  <a16:creationId xmlns:a16="http://schemas.microsoft.com/office/drawing/2014/main" xmlns="" id="{17956BA6-81AC-445A-A25A-61E2F5F3065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902038" y="2564981"/>
              <a:ext cx="95717" cy="247672"/>
            </a:xfrm>
            <a:custGeom>
              <a:avLst/>
              <a:gdLst/>
              <a:ahLst/>
              <a:cxnLst/>
              <a:rect l="0" t="0" r="0" b="0"/>
              <a:pathLst>
                <a:path w="95717" h="247672">
                  <a:moveTo>
                    <a:pt x="35212" y="44869"/>
                  </a:moveTo>
                  <a:lnTo>
                    <a:pt x="35212" y="44869"/>
                  </a:lnTo>
                  <a:lnTo>
                    <a:pt x="30186" y="67473"/>
                  </a:lnTo>
                  <a:lnTo>
                    <a:pt x="23967" y="111084"/>
                  </a:lnTo>
                  <a:lnTo>
                    <a:pt x="16031" y="149932"/>
                  </a:lnTo>
                  <a:lnTo>
                    <a:pt x="11041" y="194582"/>
                  </a:lnTo>
                  <a:lnTo>
                    <a:pt x="4948" y="237324"/>
                  </a:lnTo>
                  <a:lnTo>
                    <a:pt x="4453" y="243022"/>
                  </a:lnTo>
                  <a:lnTo>
                    <a:pt x="3417" y="246115"/>
                  </a:lnTo>
                  <a:lnTo>
                    <a:pt x="2021" y="247472"/>
                  </a:lnTo>
                  <a:lnTo>
                    <a:pt x="385" y="247671"/>
                  </a:lnTo>
                  <a:lnTo>
                    <a:pt x="0" y="246393"/>
                  </a:lnTo>
                  <a:lnTo>
                    <a:pt x="3064" y="209764"/>
                  </a:lnTo>
                  <a:lnTo>
                    <a:pt x="4755" y="170005"/>
                  </a:lnTo>
                  <a:lnTo>
                    <a:pt x="10152" y="136468"/>
                  </a:lnTo>
                  <a:lnTo>
                    <a:pt x="19134" y="100397"/>
                  </a:lnTo>
                  <a:lnTo>
                    <a:pt x="29477" y="66020"/>
                  </a:lnTo>
                  <a:lnTo>
                    <a:pt x="43234" y="29656"/>
                  </a:lnTo>
                  <a:lnTo>
                    <a:pt x="51947" y="17411"/>
                  </a:lnTo>
                  <a:lnTo>
                    <a:pt x="71529" y="3180"/>
                  </a:lnTo>
                  <a:lnTo>
                    <a:pt x="83339" y="0"/>
                  </a:lnTo>
                  <a:lnTo>
                    <a:pt x="88462" y="139"/>
                  </a:lnTo>
                  <a:lnTo>
                    <a:pt x="91173" y="3055"/>
                  </a:lnTo>
                  <a:lnTo>
                    <a:pt x="95716" y="35748"/>
                  </a:lnTo>
                  <a:lnTo>
                    <a:pt x="93617" y="51869"/>
                  </a:lnTo>
                  <a:lnTo>
                    <a:pt x="86570" y="69147"/>
                  </a:lnTo>
                  <a:lnTo>
                    <a:pt x="60933" y="103339"/>
                  </a:lnTo>
                  <a:lnTo>
                    <a:pt x="35276" y="124309"/>
                  </a:lnTo>
                  <a:lnTo>
                    <a:pt x="30315" y="126757"/>
                  </a:lnTo>
                  <a:lnTo>
                    <a:pt x="26303" y="127683"/>
                  </a:lnTo>
                  <a:lnTo>
                    <a:pt x="16162" y="127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383">
              <a:extLst>
                <a:ext uri="{FF2B5EF4-FFF2-40B4-BE49-F238E27FC236}">
                  <a16:creationId xmlns:a16="http://schemas.microsoft.com/office/drawing/2014/main" xmlns="" id="{D202CAB4-9450-4350-AF6F-BD188CD2739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638304" y="2527300"/>
              <a:ext cx="76697" cy="177801"/>
            </a:xfrm>
            <a:custGeom>
              <a:avLst/>
              <a:gdLst/>
              <a:ahLst/>
              <a:cxnLst/>
              <a:rect l="0" t="0" r="0" b="0"/>
              <a:pathLst>
                <a:path w="76697" h="177801">
                  <a:moveTo>
                    <a:pt x="76696" y="0"/>
                  </a:moveTo>
                  <a:lnTo>
                    <a:pt x="76696" y="0"/>
                  </a:lnTo>
                  <a:lnTo>
                    <a:pt x="50948" y="1882"/>
                  </a:lnTo>
                  <a:lnTo>
                    <a:pt x="44713" y="3371"/>
                  </a:lnTo>
                  <a:lnTo>
                    <a:pt x="25827" y="15580"/>
                  </a:lnTo>
                  <a:lnTo>
                    <a:pt x="10197" y="39345"/>
                  </a:lnTo>
                  <a:lnTo>
                    <a:pt x="0" y="72101"/>
                  </a:lnTo>
                  <a:lnTo>
                    <a:pt x="372" y="115319"/>
                  </a:lnTo>
                  <a:lnTo>
                    <a:pt x="6731" y="142275"/>
                  </a:lnTo>
                  <a:lnTo>
                    <a:pt x="15967" y="157072"/>
                  </a:lnTo>
                  <a:lnTo>
                    <a:pt x="27127" y="166941"/>
                  </a:lnTo>
                  <a:lnTo>
                    <a:pt x="44946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384">
              <a:extLst>
                <a:ext uri="{FF2B5EF4-FFF2-40B4-BE49-F238E27FC236}">
                  <a16:creationId xmlns:a16="http://schemas.microsoft.com/office/drawing/2014/main" xmlns="" id="{1BA0F9F7-A3B5-4D51-9D47-BDB6D58C898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270500" y="2679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385">
              <a:extLst>
                <a:ext uri="{FF2B5EF4-FFF2-40B4-BE49-F238E27FC236}">
                  <a16:creationId xmlns:a16="http://schemas.microsoft.com/office/drawing/2014/main" xmlns="" id="{302B79C0-5CEC-4270-B272-643256B4413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194300" y="2159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883" y="72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386">
              <a:extLst>
                <a:ext uri="{FF2B5EF4-FFF2-40B4-BE49-F238E27FC236}">
                  <a16:creationId xmlns:a16="http://schemas.microsoft.com/office/drawing/2014/main" xmlns="" id="{489BBE79-06EC-4028-B81F-66C00A0D055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272890" y="2043316"/>
              <a:ext cx="65713" cy="249781"/>
            </a:xfrm>
            <a:custGeom>
              <a:avLst/>
              <a:gdLst/>
              <a:ahLst/>
              <a:cxnLst/>
              <a:rect l="0" t="0" r="0" b="0"/>
              <a:pathLst>
                <a:path w="65713" h="249781">
                  <a:moveTo>
                    <a:pt x="10310" y="77584"/>
                  </a:moveTo>
                  <a:lnTo>
                    <a:pt x="10310" y="77584"/>
                  </a:lnTo>
                  <a:lnTo>
                    <a:pt x="184" y="116558"/>
                  </a:lnTo>
                  <a:lnTo>
                    <a:pt x="0" y="159679"/>
                  </a:lnTo>
                  <a:lnTo>
                    <a:pt x="3177" y="202378"/>
                  </a:lnTo>
                  <a:lnTo>
                    <a:pt x="3930" y="249780"/>
                  </a:lnTo>
                  <a:lnTo>
                    <a:pt x="3958" y="206982"/>
                  </a:lnTo>
                  <a:lnTo>
                    <a:pt x="3959" y="161550"/>
                  </a:lnTo>
                  <a:lnTo>
                    <a:pt x="5841" y="122428"/>
                  </a:lnTo>
                  <a:lnTo>
                    <a:pt x="9029" y="81287"/>
                  </a:lnTo>
                  <a:lnTo>
                    <a:pt x="12798" y="44187"/>
                  </a:lnTo>
                  <a:lnTo>
                    <a:pt x="18887" y="11793"/>
                  </a:lnTo>
                  <a:lnTo>
                    <a:pt x="23083" y="6207"/>
                  </a:lnTo>
                  <a:lnTo>
                    <a:pt x="35272" y="0"/>
                  </a:lnTo>
                  <a:lnTo>
                    <a:pt x="41062" y="1167"/>
                  </a:lnTo>
                  <a:lnTo>
                    <a:pt x="51259" y="9989"/>
                  </a:lnTo>
                  <a:lnTo>
                    <a:pt x="61562" y="34194"/>
                  </a:lnTo>
                  <a:lnTo>
                    <a:pt x="65712" y="60338"/>
                  </a:lnTo>
                  <a:lnTo>
                    <a:pt x="61039" y="77445"/>
                  </a:lnTo>
                  <a:lnTo>
                    <a:pt x="46508" y="101061"/>
                  </a:lnTo>
                  <a:lnTo>
                    <a:pt x="30678" y="117702"/>
                  </a:lnTo>
                  <a:lnTo>
                    <a:pt x="16660" y="128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387">
              <a:extLst>
                <a:ext uri="{FF2B5EF4-FFF2-40B4-BE49-F238E27FC236}">
                  <a16:creationId xmlns:a16="http://schemas.microsoft.com/office/drawing/2014/main" xmlns="" id="{63B1CAC5-59A6-4693-9092-E23989460E0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359400" y="2142642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7" y="513"/>
                  </a:lnTo>
                  <a:lnTo>
                    <a:pt x="1270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388">
              <a:extLst>
                <a:ext uri="{FF2B5EF4-FFF2-40B4-BE49-F238E27FC236}">
                  <a16:creationId xmlns:a16="http://schemas.microsoft.com/office/drawing/2014/main" xmlns="" id="{A0CC05DC-697D-44D7-BF0B-E93F852CC3C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081832" y="2603500"/>
              <a:ext cx="119716" cy="99439"/>
            </a:xfrm>
            <a:custGeom>
              <a:avLst/>
              <a:gdLst/>
              <a:ahLst/>
              <a:cxnLst/>
              <a:rect l="0" t="0" r="0" b="0"/>
              <a:pathLst>
                <a:path w="119716" h="99439">
                  <a:moveTo>
                    <a:pt x="17218" y="0"/>
                  </a:moveTo>
                  <a:lnTo>
                    <a:pt x="17218" y="0"/>
                  </a:lnTo>
                  <a:lnTo>
                    <a:pt x="12149" y="5775"/>
                  </a:lnTo>
                  <a:lnTo>
                    <a:pt x="6386" y="17312"/>
                  </a:lnTo>
                  <a:lnTo>
                    <a:pt x="0" y="47660"/>
                  </a:lnTo>
                  <a:lnTo>
                    <a:pt x="593" y="73388"/>
                  </a:lnTo>
                  <a:lnTo>
                    <a:pt x="4184" y="86239"/>
                  </a:lnTo>
                  <a:lnTo>
                    <a:pt x="10484" y="94303"/>
                  </a:lnTo>
                  <a:lnTo>
                    <a:pt x="17988" y="98357"/>
                  </a:lnTo>
                  <a:lnTo>
                    <a:pt x="21965" y="99438"/>
                  </a:lnTo>
                  <a:lnTo>
                    <a:pt x="32028" y="96876"/>
                  </a:lnTo>
                  <a:lnTo>
                    <a:pt x="42851" y="90328"/>
                  </a:lnTo>
                  <a:lnTo>
                    <a:pt x="52364" y="80363"/>
                  </a:lnTo>
                  <a:lnTo>
                    <a:pt x="57533" y="70759"/>
                  </a:lnTo>
                  <a:lnTo>
                    <a:pt x="62325" y="59301"/>
                  </a:lnTo>
                  <a:lnTo>
                    <a:pt x="66893" y="52479"/>
                  </a:lnTo>
                  <a:lnTo>
                    <a:pt x="67973" y="53330"/>
                  </a:lnTo>
                  <a:lnTo>
                    <a:pt x="90075" y="84137"/>
                  </a:lnTo>
                  <a:lnTo>
                    <a:pt x="98046" y="89840"/>
                  </a:lnTo>
                  <a:lnTo>
                    <a:pt x="102148" y="90938"/>
                  </a:lnTo>
                  <a:lnTo>
                    <a:pt x="110469" y="90276"/>
                  </a:lnTo>
                  <a:lnTo>
                    <a:pt x="113957" y="86290"/>
                  </a:lnTo>
                  <a:lnTo>
                    <a:pt x="119715" y="72453"/>
                  </a:lnTo>
                  <a:lnTo>
                    <a:pt x="118981" y="56425"/>
                  </a:lnTo>
                  <a:lnTo>
                    <a:pt x="108014" y="11931"/>
                  </a:lnTo>
                  <a:lnTo>
                    <a:pt x="1061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2" name="SMARTInkShape-2389">
            <a:extLst>
              <a:ext uri="{FF2B5EF4-FFF2-40B4-BE49-F238E27FC236}">
                <a16:creationId xmlns:a16="http://schemas.microsoft.com/office/drawing/2014/main" xmlns="" id="{D4942A7A-B445-4823-B3D4-09A6F64204E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735294" y="2020937"/>
            <a:ext cx="116007" cy="302819"/>
          </a:xfrm>
          <a:custGeom>
            <a:avLst/>
            <a:gdLst/>
            <a:ahLst/>
            <a:cxnLst/>
            <a:rect l="0" t="0" r="0" b="0"/>
            <a:pathLst>
              <a:path w="116007" h="302819">
                <a:moveTo>
                  <a:pt x="11456" y="99963"/>
                </a:moveTo>
                <a:lnTo>
                  <a:pt x="11456" y="99963"/>
                </a:lnTo>
                <a:lnTo>
                  <a:pt x="18198" y="99963"/>
                </a:lnTo>
                <a:lnTo>
                  <a:pt x="20184" y="102785"/>
                </a:lnTo>
                <a:lnTo>
                  <a:pt x="22979" y="121652"/>
                </a:lnTo>
                <a:lnTo>
                  <a:pt x="23923" y="165238"/>
                </a:lnTo>
                <a:lnTo>
                  <a:pt x="22206" y="203971"/>
                </a:lnTo>
                <a:lnTo>
                  <a:pt x="17227" y="244845"/>
                </a:lnTo>
                <a:lnTo>
                  <a:pt x="9225" y="286469"/>
                </a:lnTo>
                <a:lnTo>
                  <a:pt x="2956" y="301588"/>
                </a:lnTo>
                <a:lnTo>
                  <a:pt x="1556" y="302818"/>
                </a:lnTo>
                <a:lnTo>
                  <a:pt x="623" y="302228"/>
                </a:lnTo>
                <a:lnTo>
                  <a:pt x="0" y="300423"/>
                </a:lnTo>
                <a:lnTo>
                  <a:pt x="413" y="260628"/>
                </a:lnTo>
                <a:lnTo>
                  <a:pt x="5607" y="228520"/>
                </a:lnTo>
                <a:lnTo>
                  <a:pt x="12619" y="187438"/>
                </a:lnTo>
                <a:lnTo>
                  <a:pt x="21145" y="140957"/>
                </a:lnTo>
                <a:lnTo>
                  <a:pt x="26381" y="116709"/>
                </a:lnTo>
                <a:lnTo>
                  <a:pt x="37845" y="71422"/>
                </a:lnTo>
                <a:lnTo>
                  <a:pt x="55492" y="24949"/>
                </a:lnTo>
                <a:lnTo>
                  <a:pt x="65365" y="7592"/>
                </a:lnTo>
                <a:lnTo>
                  <a:pt x="69973" y="3105"/>
                </a:lnTo>
                <a:lnTo>
                  <a:pt x="74456" y="818"/>
                </a:lnTo>
                <a:lnTo>
                  <a:pt x="78856" y="0"/>
                </a:lnTo>
                <a:lnTo>
                  <a:pt x="83200" y="1571"/>
                </a:lnTo>
                <a:lnTo>
                  <a:pt x="91790" y="8961"/>
                </a:lnTo>
                <a:lnTo>
                  <a:pt x="107931" y="31764"/>
                </a:lnTo>
                <a:lnTo>
                  <a:pt x="116006" y="60862"/>
                </a:lnTo>
                <a:lnTo>
                  <a:pt x="111656" y="91827"/>
                </a:lnTo>
                <a:lnTo>
                  <a:pt x="99499" y="110928"/>
                </a:lnTo>
                <a:lnTo>
                  <a:pt x="80923" y="127414"/>
                </a:lnTo>
                <a:lnTo>
                  <a:pt x="30506" y="1507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SMARTInkShape-2390">
            <a:extLst>
              <a:ext uri="{FF2B5EF4-FFF2-40B4-BE49-F238E27FC236}">
                <a16:creationId xmlns:a16="http://schemas.microsoft.com/office/drawing/2014/main" xmlns="" id="{67B56EDD-A10E-4B52-A958-D3C0F21A425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596211" y="2552700"/>
            <a:ext cx="95613" cy="152884"/>
          </a:xfrm>
          <a:custGeom>
            <a:avLst/>
            <a:gdLst/>
            <a:ahLst/>
            <a:cxnLst/>
            <a:rect l="0" t="0" r="0" b="0"/>
            <a:pathLst>
              <a:path w="95613" h="152884">
                <a:moveTo>
                  <a:pt x="32939" y="0"/>
                </a:moveTo>
                <a:lnTo>
                  <a:pt x="32939" y="0"/>
                </a:lnTo>
                <a:lnTo>
                  <a:pt x="26197" y="0"/>
                </a:lnTo>
                <a:lnTo>
                  <a:pt x="21005" y="1881"/>
                </a:lnTo>
                <a:lnTo>
                  <a:pt x="18633" y="3371"/>
                </a:lnTo>
                <a:lnTo>
                  <a:pt x="8553" y="18951"/>
                </a:lnTo>
                <a:lnTo>
                  <a:pt x="0" y="48184"/>
                </a:lnTo>
                <a:lnTo>
                  <a:pt x="928" y="95282"/>
                </a:lnTo>
                <a:lnTo>
                  <a:pt x="7383" y="126382"/>
                </a:lnTo>
                <a:lnTo>
                  <a:pt x="16642" y="139896"/>
                </a:lnTo>
                <a:lnTo>
                  <a:pt x="29694" y="148724"/>
                </a:lnTo>
                <a:lnTo>
                  <a:pt x="37126" y="152066"/>
                </a:lnTo>
                <a:lnTo>
                  <a:pt x="44196" y="152883"/>
                </a:lnTo>
                <a:lnTo>
                  <a:pt x="57698" y="150027"/>
                </a:lnTo>
                <a:lnTo>
                  <a:pt x="80569" y="133745"/>
                </a:lnTo>
                <a:lnTo>
                  <a:pt x="91268" y="115181"/>
                </a:lnTo>
                <a:lnTo>
                  <a:pt x="95108" y="104304"/>
                </a:lnTo>
                <a:lnTo>
                  <a:pt x="95612" y="79048"/>
                </a:lnTo>
                <a:lnTo>
                  <a:pt x="89722" y="52771"/>
                </a:lnTo>
                <a:lnTo>
                  <a:pt x="77696" y="29334"/>
                </a:lnTo>
                <a:lnTo>
                  <a:pt x="55059" y="6418"/>
                </a:lnTo>
                <a:lnTo>
                  <a:pt x="47687" y="3573"/>
                </a:lnTo>
                <a:lnTo>
                  <a:pt x="40654" y="3088"/>
                </a:lnTo>
                <a:lnTo>
                  <a:pt x="20239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SMARTInkShape-2391">
            <a:extLst>
              <a:ext uri="{FF2B5EF4-FFF2-40B4-BE49-F238E27FC236}">
                <a16:creationId xmlns:a16="http://schemas.microsoft.com/office/drawing/2014/main" xmlns="" id="{9BA683B7-4957-429D-9AAA-6900019015C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697107" y="2277553"/>
            <a:ext cx="147029" cy="404240"/>
          </a:xfrm>
          <a:custGeom>
            <a:avLst/>
            <a:gdLst/>
            <a:ahLst/>
            <a:cxnLst/>
            <a:rect l="0" t="0" r="0" b="0"/>
            <a:pathLst>
              <a:path w="147029" h="404240">
                <a:moveTo>
                  <a:pt x="5443" y="103697"/>
                </a:moveTo>
                <a:lnTo>
                  <a:pt x="5443" y="103697"/>
                </a:lnTo>
                <a:lnTo>
                  <a:pt x="2072" y="103697"/>
                </a:lnTo>
                <a:lnTo>
                  <a:pt x="1784" y="105108"/>
                </a:lnTo>
                <a:lnTo>
                  <a:pt x="8274" y="121275"/>
                </a:lnTo>
                <a:lnTo>
                  <a:pt x="11564" y="128116"/>
                </a:lnTo>
                <a:lnTo>
                  <a:pt x="16194" y="164711"/>
                </a:lnTo>
                <a:lnTo>
                  <a:pt x="20936" y="211302"/>
                </a:lnTo>
                <a:lnTo>
                  <a:pt x="22912" y="247947"/>
                </a:lnTo>
                <a:lnTo>
                  <a:pt x="23790" y="286342"/>
                </a:lnTo>
                <a:lnTo>
                  <a:pt x="24180" y="322220"/>
                </a:lnTo>
                <a:lnTo>
                  <a:pt x="17658" y="367411"/>
                </a:lnTo>
                <a:lnTo>
                  <a:pt x="12308" y="404239"/>
                </a:lnTo>
                <a:lnTo>
                  <a:pt x="11431" y="403542"/>
                </a:lnTo>
                <a:lnTo>
                  <a:pt x="8574" y="397122"/>
                </a:lnTo>
                <a:lnTo>
                  <a:pt x="6061" y="354065"/>
                </a:lnTo>
                <a:lnTo>
                  <a:pt x="5718" y="321511"/>
                </a:lnTo>
                <a:lnTo>
                  <a:pt x="3683" y="283994"/>
                </a:lnTo>
                <a:lnTo>
                  <a:pt x="1133" y="243096"/>
                </a:lnTo>
                <a:lnTo>
                  <a:pt x="0" y="199048"/>
                </a:lnTo>
                <a:lnTo>
                  <a:pt x="3259" y="157364"/>
                </a:lnTo>
                <a:lnTo>
                  <a:pt x="8706" y="118377"/>
                </a:lnTo>
                <a:lnTo>
                  <a:pt x="13478" y="82234"/>
                </a:lnTo>
                <a:lnTo>
                  <a:pt x="30245" y="36895"/>
                </a:lnTo>
                <a:lnTo>
                  <a:pt x="45158" y="17327"/>
                </a:lnTo>
                <a:lnTo>
                  <a:pt x="53087" y="10134"/>
                </a:lnTo>
                <a:lnTo>
                  <a:pt x="71303" y="2141"/>
                </a:lnTo>
                <a:lnTo>
                  <a:pt x="91159" y="0"/>
                </a:lnTo>
                <a:lnTo>
                  <a:pt x="111742" y="3752"/>
                </a:lnTo>
                <a:lnTo>
                  <a:pt x="128887" y="17649"/>
                </a:lnTo>
                <a:lnTo>
                  <a:pt x="141446" y="37937"/>
                </a:lnTo>
                <a:lnTo>
                  <a:pt x="147028" y="61065"/>
                </a:lnTo>
                <a:lnTo>
                  <a:pt x="143428" y="97886"/>
                </a:lnTo>
                <a:lnTo>
                  <a:pt x="129564" y="121105"/>
                </a:lnTo>
                <a:lnTo>
                  <a:pt x="96077" y="152129"/>
                </a:lnTo>
                <a:lnTo>
                  <a:pt x="18143" y="1925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4" name="SMARTInkShape-Group505">
            <a:extLst>
              <a:ext uri="{FF2B5EF4-FFF2-40B4-BE49-F238E27FC236}">
                <a16:creationId xmlns:a16="http://schemas.microsoft.com/office/drawing/2014/main" xmlns="" id="{A5568E11-86D7-4A86-BBD2-16029B07EF4A}"/>
              </a:ext>
            </a:extLst>
          </p:cNvPr>
          <p:cNvGrpSpPr/>
          <p:nvPr/>
        </p:nvGrpSpPr>
        <p:grpSpPr>
          <a:xfrm>
            <a:off x="710071" y="3378200"/>
            <a:ext cx="1333274" cy="489023"/>
            <a:chOff x="710071" y="3378200"/>
            <a:chExt cx="1333274" cy="489023"/>
          </a:xfrm>
        </p:grpSpPr>
        <p:sp>
          <p:nvSpPr>
            <p:cNvPr id="225" name="SMARTInkShape-2392">
              <a:extLst>
                <a:ext uri="{FF2B5EF4-FFF2-40B4-BE49-F238E27FC236}">
                  <a16:creationId xmlns:a16="http://schemas.microsoft.com/office/drawing/2014/main" xmlns="" id="{9675268B-3126-45E0-9B5D-AA4EF52A21E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955800" y="3378200"/>
              <a:ext cx="87545" cy="317501"/>
            </a:xfrm>
            <a:custGeom>
              <a:avLst/>
              <a:gdLst/>
              <a:ahLst/>
              <a:cxnLst/>
              <a:rect l="0" t="0" r="0" b="0"/>
              <a:pathLst>
                <a:path w="87545" h="317501">
                  <a:moveTo>
                    <a:pt x="0" y="0"/>
                  </a:moveTo>
                  <a:lnTo>
                    <a:pt x="0" y="0"/>
                  </a:lnTo>
                  <a:lnTo>
                    <a:pt x="15914" y="12256"/>
                  </a:lnTo>
                  <a:lnTo>
                    <a:pt x="47384" y="50216"/>
                  </a:lnTo>
                  <a:lnTo>
                    <a:pt x="73306" y="96253"/>
                  </a:lnTo>
                  <a:lnTo>
                    <a:pt x="84792" y="134501"/>
                  </a:lnTo>
                  <a:lnTo>
                    <a:pt x="87544" y="175019"/>
                  </a:lnTo>
                  <a:lnTo>
                    <a:pt x="78890" y="218427"/>
                  </a:lnTo>
                  <a:lnTo>
                    <a:pt x="63990" y="259356"/>
                  </a:lnTo>
                  <a:lnTo>
                    <a:pt x="3175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393">
              <a:extLst>
                <a:ext uri="{FF2B5EF4-FFF2-40B4-BE49-F238E27FC236}">
                  <a16:creationId xmlns:a16="http://schemas.microsoft.com/office/drawing/2014/main" xmlns="" id="{F1BA012A-4E24-4C74-8BAD-C75E13120E7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769445" y="3479454"/>
              <a:ext cx="109128" cy="387769"/>
            </a:xfrm>
            <a:custGeom>
              <a:avLst/>
              <a:gdLst/>
              <a:ahLst/>
              <a:cxnLst/>
              <a:rect l="0" t="0" r="0" b="0"/>
              <a:pathLst>
                <a:path w="109128" h="387769">
                  <a:moveTo>
                    <a:pt x="33955" y="146396"/>
                  </a:moveTo>
                  <a:lnTo>
                    <a:pt x="33955" y="146396"/>
                  </a:lnTo>
                  <a:lnTo>
                    <a:pt x="25227" y="173154"/>
                  </a:lnTo>
                  <a:lnTo>
                    <a:pt x="23137" y="210691"/>
                  </a:lnTo>
                  <a:lnTo>
                    <a:pt x="26673" y="254503"/>
                  </a:lnTo>
                  <a:lnTo>
                    <a:pt x="30248" y="288988"/>
                  </a:lnTo>
                  <a:lnTo>
                    <a:pt x="32307" y="321718"/>
                  </a:lnTo>
                  <a:lnTo>
                    <a:pt x="33467" y="362267"/>
                  </a:lnTo>
                  <a:lnTo>
                    <a:pt x="33858" y="387768"/>
                  </a:lnTo>
                  <a:lnTo>
                    <a:pt x="32480" y="387039"/>
                  </a:lnTo>
                  <a:lnTo>
                    <a:pt x="27184" y="378702"/>
                  </a:lnTo>
                  <a:lnTo>
                    <a:pt x="19641" y="341287"/>
                  </a:lnTo>
                  <a:lnTo>
                    <a:pt x="13247" y="304039"/>
                  </a:lnTo>
                  <a:lnTo>
                    <a:pt x="6407" y="258793"/>
                  </a:lnTo>
                  <a:lnTo>
                    <a:pt x="3595" y="231911"/>
                  </a:lnTo>
                  <a:lnTo>
                    <a:pt x="1015" y="203406"/>
                  </a:lnTo>
                  <a:lnTo>
                    <a:pt x="0" y="174525"/>
                  </a:lnTo>
                  <a:lnTo>
                    <a:pt x="30" y="145393"/>
                  </a:lnTo>
                  <a:lnTo>
                    <a:pt x="755" y="116094"/>
                  </a:lnTo>
                  <a:lnTo>
                    <a:pt x="5323" y="70369"/>
                  </a:lnTo>
                  <a:lnTo>
                    <a:pt x="12763" y="36406"/>
                  </a:lnTo>
                  <a:lnTo>
                    <a:pt x="23125" y="14256"/>
                  </a:lnTo>
                  <a:lnTo>
                    <a:pt x="34786" y="3000"/>
                  </a:lnTo>
                  <a:lnTo>
                    <a:pt x="40859" y="0"/>
                  </a:lnTo>
                  <a:lnTo>
                    <a:pt x="57014" y="427"/>
                  </a:lnTo>
                  <a:lnTo>
                    <a:pt x="66261" y="2516"/>
                  </a:lnTo>
                  <a:lnTo>
                    <a:pt x="84061" y="16127"/>
                  </a:lnTo>
                  <a:lnTo>
                    <a:pt x="99263" y="36993"/>
                  </a:lnTo>
                  <a:lnTo>
                    <a:pt x="108372" y="62731"/>
                  </a:lnTo>
                  <a:lnTo>
                    <a:pt x="109127" y="88750"/>
                  </a:lnTo>
                  <a:lnTo>
                    <a:pt x="103348" y="113720"/>
                  </a:lnTo>
                  <a:lnTo>
                    <a:pt x="83522" y="146905"/>
                  </a:lnTo>
                  <a:lnTo>
                    <a:pt x="21255" y="197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394">
              <a:extLst>
                <a:ext uri="{FF2B5EF4-FFF2-40B4-BE49-F238E27FC236}">
                  <a16:creationId xmlns:a16="http://schemas.microsoft.com/office/drawing/2014/main" xmlns="" id="{A23F476E-9904-4A3A-A391-B00881DE51D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638300" y="3644900"/>
              <a:ext cx="31751" cy="88901"/>
            </a:xfrm>
            <a:custGeom>
              <a:avLst/>
              <a:gdLst/>
              <a:ahLst/>
              <a:cxnLst/>
              <a:rect l="0" t="0" r="0" b="0"/>
              <a:pathLst>
                <a:path w="31751" h="88901">
                  <a:moveTo>
                    <a:pt x="31750" y="0"/>
                  </a:moveTo>
                  <a:lnTo>
                    <a:pt x="31750" y="0"/>
                  </a:lnTo>
                  <a:lnTo>
                    <a:pt x="13859" y="4457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395">
              <a:extLst>
                <a:ext uri="{FF2B5EF4-FFF2-40B4-BE49-F238E27FC236}">
                  <a16:creationId xmlns:a16="http://schemas.microsoft.com/office/drawing/2014/main" xmlns="" id="{26B65579-21FA-406E-ACDB-DBF790D6789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35926" y="3607177"/>
              <a:ext cx="107075" cy="132016"/>
            </a:xfrm>
            <a:custGeom>
              <a:avLst/>
              <a:gdLst/>
              <a:ahLst/>
              <a:cxnLst/>
              <a:rect l="0" t="0" r="0" b="0"/>
              <a:pathLst>
                <a:path w="107075" h="132016">
                  <a:moveTo>
                    <a:pt x="5474" y="25023"/>
                  </a:moveTo>
                  <a:lnTo>
                    <a:pt x="5474" y="25023"/>
                  </a:lnTo>
                  <a:lnTo>
                    <a:pt x="448" y="47627"/>
                  </a:lnTo>
                  <a:lnTo>
                    <a:pt x="1398" y="70526"/>
                  </a:lnTo>
                  <a:lnTo>
                    <a:pt x="5116" y="116602"/>
                  </a:lnTo>
                  <a:lnTo>
                    <a:pt x="5403" y="129739"/>
                  </a:lnTo>
                  <a:lnTo>
                    <a:pt x="4721" y="130817"/>
                  </a:lnTo>
                  <a:lnTo>
                    <a:pt x="3561" y="131535"/>
                  </a:lnTo>
                  <a:lnTo>
                    <a:pt x="2082" y="132015"/>
                  </a:lnTo>
                  <a:lnTo>
                    <a:pt x="1096" y="129512"/>
                  </a:lnTo>
                  <a:lnTo>
                    <a:pt x="0" y="119205"/>
                  </a:lnTo>
                  <a:lnTo>
                    <a:pt x="6126" y="77310"/>
                  </a:lnTo>
                  <a:lnTo>
                    <a:pt x="13507" y="37066"/>
                  </a:lnTo>
                  <a:lnTo>
                    <a:pt x="23533" y="12912"/>
                  </a:lnTo>
                  <a:lnTo>
                    <a:pt x="33256" y="3648"/>
                  </a:lnTo>
                  <a:lnTo>
                    <a:pt x="38812" y="189"/>
                  </a:lnTo>
                  <a:lnTo>
                    <a:pt x="45338" y="0"/>
                  </a:lnTo>
                  <a:lnTo>
                    <a:pt x="60115" y="5435"/>
                  </a:lnTo>
                  <a:lnTo>
                    <a:pt x="80931" y="23766"/>
                  </a:lnTo>
                  <a:lnTo>
                    <a:pt x="97133" y="53813"/>
                  </a:lnTo>
                  <a:lnTo>
                    <a:pt x="104128" y="92898"/>
                  </a:lnTo>
                  <a:lnTo>
                    <a:pt x="107074" y="120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396">
              <a:extLst>
                <a:ext uri="{FF2B5EF4-FFF2-40B4-BE49-F238E27FC236}">
                  <a16:creationId xmlns:a16="http://schemas.microsoft.com/office/drawing/2014/main" xmlns="" id="{6C6819B7-1CD1-4B28-9301-CCA8B03A034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10071" y="3490310"/>
              <a:ext cx="199161" cy="369867"/>
            </a:xfrm>
            <a:custGeom>
              <a:avLst/>
              <a:gdLst/>
              <a:ahLst/>
              <a:cxnLst/>
              <a:rect l="0" t="0" r="0" b="0"/>
              <a:pathLst>
                <a:path w="199161" h="369867">
                  <a:moveTo>
                    <a:pt x="13829" y="59340"/>
                  </a:moveTo>
                  <a:lnTo>
                    <a:pt x="13829" y="59340"/>
                  </a:lnTo>
                  <a:lnTo>
                    <a:pt x="17200" y="62711"/>
                  </a:lnTo>
                  <a:lnTo>
                    <a:pt x="28576" y="101716"/>
                  </a:lnTo>
                  <a:lnTo>
                    <a:pt x="39835" y="140570"/>
                  </a:lnTo>
                  <a:lnTo>
                    <a:pt x="47260" y="173053"/>
                  </a:lnTo>
                  <a:lnTo>
                    <a:pt x="52911" y="211009"/>
                  </a:lnTo>
                  <a:lnTo>
                    <a:pt x="57775" y="245752"/>
                  </a:lnTo>
                  <a:lnTo>
                    <a:pt x="62598" y="293079"/>
                  </a:lnTo>
                  <a:lnTo>
                    <a:pt x="62146" y="332736"/>
                  </a:lnTo>
                  <a:lnTo>
                    <a:pt x="55672" y="364679"/>
                  </a:lnTo>
                  <a:lnTo>
                    <a:pt x="53719" y="368027"/>
                  </a:lnTo>
                  <a:lnTo>
                    <a:pt x="51711" y="369553"/>
                  </a:lnTo>
                  <a:lnTo>
                    <a:pt x="49667" y="369866"/>
                  </a:lnTo>
                  <a:lnTo>
                    <a:pt x="43633" y="364568"/>
                  </a:lnTo>
                  <a:lnTo>
                    <a:pt x="30421" y="342160"/>
                  </a:lnTo>
                  <a:lnTo>
                    <a:pt x="14982" y="294832"/>
                  </a:lnTo>
                  <a:lnTo>
                    <a:pt x="6580" y="249376"/>
                  </a:lnTo>
                  <a:lnTo>
                    <a:pt x="3352" y="223425"/>
                  </a:lnTo>
                  <a:lnTo>
                    <a:pt x="494" y="196246"/>
                  </a:lnTo>
                  <a:lnTo>
                    <a:pt x="0" y="170367"/>
                  </a:lnTo>
                  <a:lnTo>
                    <a:pt x="1082" y="145352"/>
                  </a:lnTo>
                  <a:lnTo>
                    <a:pt x="6753" y="99684"/>
                  </a:lnTo>
                  <a:lnTo>
                    <a:pt x="16328" y="62924"/>
                  </a:lnTo>
                  <a:lnTo>
                    <a:pt x="31403" y="35768"/>
                  </a:lnTo>
                  <a:lnTo>
                    <a:pt x="49862" y="15702"/>
                  </a:lnTo>
                  <a:lnTo>
                    <a:pt x="69825" y="2081"/>
                  </a:lnTo>
                  <a:lnTo>
                    <a:pt x="78676" y="0"/>
                  </a:lnTo>
                  <a:lnTo>
                    <a:pt x="86694" y="730"/>
                  </a:lnTo>
                  <a:lnTo>
                    <a:pt x="94156" y="3334"/>
                  </a:lnTo>
                  <a:lnTo>
                    <a:pt x="108091" y="15633"/>
                  </a:lnTo>
                  <a:lnTo>
                    <a:pt x="114770" y="23852"/>
                  </a:lnTo>
                  <a:lnTo>
                    <a:pt x="120310" y="44273"/>
                  </a:lnTo>
                  <a:lnTo>
                    <a:pt x="117581" y="79570"/>
                  </a:lnTo>
                  <a:lnTo>
                    <a:pt x="104016" y="126051"/>
                  </a:lnTo>
                  <a:lnTo>
                    <a:pt x="91582" y="160598"/>
                  </a:lnTo>
                  <a:lnTo>
                    <a:pt x="91770" y="163534"/>
                  </a:lnTo>
                  <a:lnTo>
                    <a:pt x="93860" y="168678"/>
                  </a:lnTo>
                  <a:lnTo>
                    <a:pt x="105746" y="178911"/>
                  </a:lnTo>
                  <a:lnTo>
                    <a:pt x="148691" y="201058"/>
                  </a:lnTo>
                  <a:lnTo>
                    <a:pt x="183069" y="224838"/>
                  </a:lnTo>
                  <a:lnTo>
                    <a:pt x="193234" y="239198"/>
                  </a:lnTo>
                  <a:lnTo>
                    <a:pt x="196932" y="246979"/>
                  </a:lnTo>
                  <a:lnTo>
                    <a:pt x="199160" y="265032"/>
                  </a:lnTo>
                  <a:lnTo>
                    <a:pt x="198766" y="274785"/>
                  </a:lnTo>
                  <a:lnTo>
                    <a:pt x="177986" y="312107"/>
                  </a:lnTo>
                  <a:lnTo>
                    <a:pt x="158519" y="328785"/>
                  </a:lnTo>
                  <a:lnTo>
                    <a:pt x="138814" y="337843"/>
                  </a:lnTo>
                  <a:lnTo>
                    <a:pt x="112558" y="342237"/>
                  </a:lnTo>
                  <a:lnTo>
                    <a:pt x="91766" y="339384"/>
                  </a:lnTo>
                  <a:lnTo>
                    <a:pt x="81158" y="335968"/>
                  </a:lnTo>
                  <a:lnTo>
                    <a:pt x="73622" y="330217"/>
                  </a:lnTo>
                  <a:lnTo>
                    <a:pt x="64629" y="319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397">
              <a:extLst>
                <a:ext uri="{FF2B5EF4-FFF2-40B4-BE49-F238E27FC236}">
                  <a16:creationId xmlns:a16="http://schemas.microsoft.com/office/drawing/2014/main" xmlns="" id="{BF8AD0A3-6975-4485-98F4-18EC01C1EEC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46150" y="36766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398">
              <a:extLst>
                <a:ext uri="{FF2B5EF4-FFF2-40B4-BE49-F238E27FC236}">
                  <a16:creationId xmlns:a16="http://schemas.microsoft.com/office/drawing/2014/main" xmlns="" id="{48FAA5A2-A06A-46CD-86DB-D995E9D6174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19144" y="3581400"/>
              <a:ext cx="14307" cy="50801"/>
            </a:xfrm>
            <a:custGeom>
              <a:avLst/>
              <a:gdLst/>
              <a:ahLst/>
              <a:cxnLst/>
              <a:rect l="0" t="0" r="0" b="0"/>
              <a:pathLst>
                <a:path w="14307" h="50801">
                  <a:moveTo>
                    <a:pt x="14306" y="50800"/>
                  </a:moveTo>
                  <a:lnTo>
                    <a:pt x="14306" y="50800"/>
                  </a:lnTo>
                  <a:lnTo>
                    <a:pt x="0" y="22189"/>
                  </a:lnTo>
                  <a:lnTo>
                    <a:pt x="16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399">
              <a:extLst>
                <a:ext uri="{FF2B5EF4-FFF2-40B4-BE49-F238E27FC236}">
                  <a16:creationId xmlns:a16="http://schemas.microsoft.com/office/drawing/2014/main" xmlns="" id="{394D2C25-27B6-474D-810C-2EAC2F06A8C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441450" y="3512910"/>
              <a:ext cx="133351" cy="198016"/>
            </a:xfrm>
            <a:custGeom>
              <a:avLst/>
              <a:gdLst/>
              <a:ahLst/>
              <a:cxnLst/>
              <a:rect l="0" t="0" r="0" b="0"/>
              <a:pathLst>
                <a:path w="133351" h="198016">
                  <a:moveTo>
                    <a:pt x="0" y="43090"/>
                  </a:moveTo>
                  <a:lnTo>
                    <a:pt x="0" y="43090"/>
                  </a:lnTo>
                  <a:lnTo>
                    <a:pt x="0" y="83089"/>
                  </a:lnTo>
                  <a:lnTo>
                    <a:pt x="3371" y="123223"/>
                  </a:lnTo>
                  <a:lnTo>
                    <a:pt x="6467" y="169482"/>
                  </a:lnTo>
                  <a:lnTo>
                    <a:pt x="11740" y="197161"/>
                  </a:lnTo>
                  <a:lnTo>
                    <a:pt x="11354" y="198015"/>
                  </a:lnTo>
                  <a:lnTo>
                    <a:pt x="10392" y="197879"/>
                  </a:lnTo>
                  <a:lnTo>
                    <a:pt x="9044" y="197083"/>
                  </a:lnTo>
                  <a:lnTo>
                    <a:pt x="7148" y="179107"/>
                  </a:lnTo>
                  <a:lnTo>
                    <a:pt x="11577" y="138605"/>
                  </a:lnTo>
                  <a:lnTo>
                    <a:pt x="15258" y="107413"/>
                  </a:lnTo>
                  <a:lnTo>
                    <a:pt x="21128" y="74265"/>
                  </a:lnTo>
                  <a:lnTo>
                    <a:pt x="32366" y="31396"/>
                  </a:lnTo>
                  <a:lnTo>
                    <a:pt x="41196" y="12492"/>
                  </a:lnTo>
                  <a:lnTo>
                    <a:pt x="52176" y="1739"/>
                  </a:lnTo>
                  <a:lnTo>
                    <a:pt x="58067" y="0"/>
                  </a:lnTo>
                  <a:lnTo>
                    <a:pt x="70258" y="1831"/>
                  </a:lnTo>
                  <a:lnTo>
                    <a:pt x="82731" y="12993"/>
                  </a:lnTo>
                  <a:lnTo>
                    <a:pt x="107986" y="52275"/>
                  </a:lnTo>
                  <a:lnTo>
                    <a:pt x="126876" y="96566"/>
                  </a:lnTo>
                  <a:lnTo>
                    <a:pt x="133350" y="112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400">
              <a:extLst>
                <a:ext uri="{FF2B5EF4-FFF2-40B4-BE49-F238E27FC236}">
                  <a16:creationId xmlns:a16="http://schemas.microsoft.com/office/drawing/2014/main" xmlns="" id="{8CDB39B8-CD83-4067-BA95-0608FD82AF4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310707" y="3462515"/>
              <a:ext cx="86294" cy="310250"/>
            </a:xfrm>
            <a:custGeom>
              <a:avLst/>
              <a:gdLst/>
              <a:ahLst/>
              <a:cxnLst/>
              <a:rect l="0" t="0" r="0" b="0"/>
              <a:pathLst>
                <a:path w="86294" h="310250">
                  <a:moveTo>
                    <a:pt x="86293" y="10935"/>
                  </a:moveTo>
                  <a:lnTo>
                    <a:pt x="86293" y="10935"/>
                  </a:lnTo>
                  <a:lnTo>
                    <a:pt x="79551" y="4193"/>
                  </a:lnTo>
                  <a:lnTo>
                    <a:pt x="72478" y="883"/>
                  </a:lnTo>
                  <a:lnTo>
                    <a:pt x="68616" y="0"/>
                  </a:lnTo>
                  <a:lnTo>
                    <a:pt x="53068" y="2129"/>
                  </a:lnTo>
                  <a:lnTo>
                    <a:pt x="41188" y="14782"/>
                  </a:lnTo>
                  <a:lnTo>
                    <a:pt x="29557" y="36634"/>
                  </a:lnTo>
                  <a:lnTo>
                    <a:pt x="19685" y="67513"/>
                  </a:lnTo>
                  <a:lnTo>
                    <a:pt x="10593" y="104284"/>
                  </a:lnTo>
                  <a:lnTo>
                    <a:pt x="3260" y="144146"/>
                  </a:lnTo>
                  <a:lnTo>
                    <a:pt x="0" y="185381"/>
                  </a:lnTo>
                  <a:lnTo>
                    <a:pt x="433" y="223463"/>
                  </a:lnTo>
                  <a:lnTo>
                    <a:pt x="4389" y="256380"/>
                  </a:lnTo>
                  <a:lnTo>
                    <a:pt x="13202" y="280418"/>
                  </a:lnTo>
                  <a:lnTo>
                    <a:pt x="33435" y="306447"/>
                  </a:lnTo>
                  <a:lnTo>
                    <a:pt x="41177" y="310249"/>
                  </a:lnTo>
                  <a:lnTo>
                    <a:pt x="73593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506">
            <a:extLst>
              <a:ext uri="{FF2B5EF4-FFF2-40B4-BE49-F238E27FC236}">
                <a16:creationId xmlns:a16="http://schemas.microsoft.com/office/drawing/2014/main" xmlns="" id="{28EC132E-F79C-4F7D-BD27-8BC968CC55C3}"/>
              </a:ext>
            </a:extLst>
          </p:cNvPr>
          <p:cNvGrpSpPr/>
          <p:nvPr/>
        </p:nvGrpSpPr>
        <p:grpSpPr>
          <a:xfrm>
            <a:off x="3482779" y="3194050"/>
            <a:ext cx="1781263" cy="652244"/>
            <a:chOff x="3482779" y="3194050"/>
            <a:chExt cx="1781263" cy="652244"/>
          </a:xfrm>
        </p:grpSpPr>
        <p:sp>
          <p:nvSpPr>
            <p:cNvPr id="235" name="SMARTInkShape-2401">
              <a:extLst>
                <a:ext uri="{FF2B5EF4-FFF2-40B4-BE49-F238E27FC236}">
                  <a16:creationId xmlns:a16="http://schemas.microsoft.com/office/drawing/2014/main" xmlns="" id="{7E388A0E-A33F-47AD-8BA4-5D03B5248F0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239633" y="3308350"/>
              <a:ext cx="5468" cy="101601"/>
            </a:xfrm>
            <a:custGeom>
              <a:avLst/>
              <a:gdLst/>
              <a:ahLst/>
              <a:cxnLst/>
              <a:rect l="0" t="0" r="0" b="0"/>
              <a:pathLst>
                <a:path w="5468" h="1016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8952"/>
                  </a:lnTo>
                  <a:lnTo>
                    <a:pt x="4662" y="65980"/>
                  </a:lnTo>
                  <a:lnTo>
                    <a:pt x="546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402">
              <a:extLst>
                <a:ext uri="{FF2B5EF4-FFF2-40B4-BE49-F238E27FC236}">
                  <a16:creationId xmlns:a16="http://schemas.microsoft.com/office/drawing/2014/main" xmlns="" id="{48B5033F-3B60-4CFD-AEB0-949DD26D0A6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242029" y="3194050"/>
              <a:ext cx="22013" cy="18948"/>
            </a:xfrm>
            <a:custGeom>
              <a:avLst/>
              <a:gdLst/>
              <a:ahLst/>
              <a:cxnLst/>
              <a:rect l="0" t="0" r="0" b="0"/>
              <a:pathLst>
                <a:path w="22013" h="18948">
                  <a:moveTo>
                    <a:pt x="9421" y="0"/>
                  </a:moveTo>
                  <a:lnTo>
                    <a:pt x="9421" y="0"/>
                  </a:lnTo>
                  <a:lnTo>
                    <a:pt x="6050" y="3371"/>
                  </a:lnTo>
                  <a:lnTo>
                    <a:pt x="2514" y="5026"/>
                  </a:lnTo>
                  <a:lnTo>
                    <a:pt x="582" y="5467"/>
                  </a:lnTo>
                  <a:lnTo>
                    <a:pt x="0" y="6467"/>
                  </a:lnTo>
                  <a:lnTo>
                    <a:pt x="318" y="7839"/>
                  </a:lnTo>
                  <a:lnTo>
                    <a:pt x="5898" y="15111"/>
                  </a:lnTo>
                  <a:lnTo>
                    <a:pt x="9736" y="17299"/>
                  </a:lnTo>
                  <a:lnTo>
                    <a:pt x="20885" y="18947"/>
                  </a:lnTo>
                  <a:lnTo>
                    <a:pt x="21297" y="18276"/>
                  </a:lnTo>
                  <a:lnTo>
                    <a:pt x="22012" y="13574"/>
                  </a:lnTo>
                  <a:lnTo>
                    <a:pt x="15347" y="9588"/>
                  </a:lnTo>
                  <a:lnTo>
                    <a:pt x="30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403">
              <a:extLst>
                <a:ext uri="{FF2B5EF4-FFF2-40B4-BE49-F238E27FC236}">
                  <a16:creationId xmlns:a16="http://schemas.microsoft.com/office/drawing/2014/main" xmlns="" id="{AEBD79F1-A6E6-4D00-9C58-720A5205439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203700" y="33274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482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404">
              <a:extLst>
                <a:ext uri="{FF2B5EF4-FFF2-40B4-BE49-F238E27FC236}">
                  <a16:creationId xmlns:a16="http://schemas.microsoft.com/office/drawing/2014/main" xmlns="" id="{5252346F-DF40-4488-9DB8-725A0131559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178300" y="3213361"/>
              <a:ext cx="6351" cy="18790"/>
            </a:xfrm>
            <a:custGeom>
              <a:avLst/>
              <a:gdLst/>
              <a:ahLst/>
              <a:cxnLst/>
              <a:rect l="0" t="0" r="0" b="0"/>
              <a:pathLst>
                <a:path w="6351" h="187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0" y="3188"/>
                  </a:lnTo>
                  <a:lnTo>
                    <a:pt x="6350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405">
              <a:extLst>
                <a:ext uri="{FF2B5EF4-FFF2-40B4-BE49-F238E27FC236}">
                  <a16:creationId xmlns:a16="http://schemas.microsoft.com/office/drawing/2014/main" xmlns="" id="{1B253CF2-1BC0-4025-BC46-2F6D9676D38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032250" y="3483408"/>
              <a:ext cx="145610" cy="362886"/>
            </a:xfrm>
            <a:custGeom>
              <a:avLst/>
              <a:gdLst/>
              <a:ahLst/>
              <a:cxnLst/>
              <a:rect l="0" t="0" r="0" b="0"/>
              <a:pathLst>
                <a:path w="145610" h="362886">
                  <a:moveTo>
                    <a:pt x="25400" y="66242"/>
                  </a:moveTo>
                  <a:lnTo>
                    <a:pt x="25400" y="66242"/>
                  </a:lnTo>
                  <a:lnTo>
                    <a:pt x="28771" y="108958"/>
                  </a:lnTo>
                  <a:lnTo>
                    <a:pt x="34238" y="150552"/>
                  </a:lnTo>
                  <a:lnTo>
                    <a:pt x="36383" y="184146"/>
                  </a:lnTo>
                  <a:lnTo>
                    <a:pt x="36631" y="219538"/>
                  </a:lnTo>
                  <a:lnTo>
                    <a:pt x="34390" y="254083"/>
                  </a:lnTo>
                  <a:lnTo>
                    <a:pt x="29160" y="286369"/>
                  </a:lnTo>
                  <a:lnTo>
                    <a:pt x="20164" y="328550"/>
                  </a:lnTo>
                  <a:lnTo>
                    <a:pt x="14174" y="360924"/>
                  </a:lnTo>
                  <a:lnTo>
                    <a:pt x="12978" y="362885"/>
                  </a:lnTo>
                  <a:lnTo>
                    <a:pt x="11474" y="362782"/>
                  </a:lnTo>
                  <a:lnTo>
                    <a:pt x="9766" y="361302"/>
                  </a:lnTo>
                  <a:lnTo>
                    <a:pt x="13707" y="315405"/>
                  </a:lnTo>
                  <a:lnTo>
                    <a:pt x="17381" y="285636"/>
                  </a:lnTo>
                  <a:lnTo>
                    <a:pt x="21365" y="246536"/>
                  </a:lnTo>
                  <a:lnTo>
                    <a:pt x="27370" y="203288"/>
                  </a:lnTo>
                  <a:lnTo>
                    <a:pt x="34037" y="158901"/>
                  </a:lnTo>
                  <a:lnTo>
                    <a:pt x="39351" y="115655"/>
                  </a:lnTo>
                  <a:lnTo>
                    <a:pt x="44065" y="80442"/>
                  </a:lnTo>
                  <a:lnTo>
                    <a:pt x="49923" y="52092"/>
                  </a:lnTo>
                  <a:lnTo>
                    <a:pt x="69050" y="14659"/>
                  </a:lnTo>
                  <a:lnTo>
                    <a:pt x="73550" y="8570"/>
                  </a:lnTo>
                  <a:lnTo>
                    <a:pt x="79372" y="4511"/>
                  </a:lnTo>
                  <a:lnTo>
                    <a:pt x="93367" y="0"/>
                  </a:lnTo>
                  <a:lnTo>
                    <a:pt x="100345" y="1620"/>
                  </a:lnTo>
                  <a:lnTo>
                    <a:pt x="113742" y="10945"/>
                  </a:lnTo>
                  <a:lnTo>
                    <a:pt x="133185" y="35433"/>
                  </a:lnTo>
                  <a:lnTo>
                    <a:pt x="145609" y="65031"/>
                  </a:lnTo>
                  <a:lnTo>
                    <a:pt x="143737" y="89458"/>
                  </a:lnTo>
                  <a:lnTo>
                    <a:pt x="135144" y="113954"/>
                  </a:lnTo>
                  <a:lnTo>
                    <a:pt x="121917" y="131897"/>
                  </a:lnTo>
                  <a:lnTo>
                    <a:pt x="91863" y="153899"/>
                  </a:lnTo>
                  <a:lnTo>
                    <a:pt x="45898" y="169452"/>
                  </a:lnTo>
                  <a:lnTo>
                    <a:pt x="22066" y="172082"/>
                  </a:lnTo>
                  <a:lnTo>
                    <a:pt x="0" y="167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406">
              <a:extLst>
                <a:ext uri="{FF2B5EF4-FFF2-40B4-BE49-F238E27FC236}">
                  <a16:creationId xmlns:a16="http://schemas.microsoft.com/office/drawing/2014/main" xmlns="" id="{FED7AB19-7632-4345-AED5-9BED34BA3AF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797561" y="3533291"/>
              <a:ext cx="9175" cy="13457"/>
            </a:xfrm>
            <a:custGeom>
              <a:avLst/>
              <a:gdLst/>
              <a:ahLst/>
              <a:cxnLst/>
              <a:rect l="0" t="0" r="0" b="0"/>
              <a:pathLst>
                <a:path w="9175" h="13457">
                  <a:moveTo>
                    <a:pt x="6089" y="3659"/>
                  </a:moveTo>
                  <a:lnTo>
                    <a:pt x="6089" y="3659"/>
                  </a:lnTo>
                  <a:lnTo>
                    <a:pt x="2718" y="288"/>
                  </a:lnTo>
                  <a:lnTo>
                    <a:pt x="1725" y="0"/>
                  </a:lnTo>
                  <a:lnTo>
                    <a:pt x="1063" y="515"/>
                  </a:lnTo>
                  <a:lnTo>
                    <a:pt x="327" y="2967"/>
                  </a:lnTo>
                  <a:lnTo>
                    <a:pt x="0" y="6409"/>
                  </a:lnTo>
                  <a:lnTo>
                    <a:pt x="619" y="7609"/>
                  </a:lnTo>
                  <a:lnTo>
                    <a:pt x="1737" y="8409"/>
                  </a:lnTo>
                  <a:lnTo>
                    <a:pt x="4860" y="10004"/>
                  </a:lnTo>
                  <a:lnTo>
                    <a:pt x="9174" y="13456"/>
                  </a:lnTo>
                  <a:lnTo>
                    <a:pt x="7317" y="10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407">
              <a:extLst>
                <a:ext uri="{FF2B5EF4-FFF2-40B4-BE49-F238E27FC236}">
                  <a16:creationId xmlns:a16="http://schemas.microsoft.com/office/drawing/2014/main" xmlns="" id="{82F9739D-FBD7-4445-9A17-2C6D3073B0D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359416" y="3477008"/>
              <a:ext cx="85585" cy="193293"/>
            </a:xfrm>
            <a:custGeom>
              <a:avLst/>
              <a:gdLst/>
              <a:ahLst/>
              <a:cxnLst/>
              <a:rect l="0" t="0" r="0" b="0"/>
              <a:pathLst>
                <a:path w="85585" h="193293">
                  <a:moveTo>
                    <a:pt x="85584" y="28192"/>
                  </a:moveTo>
                  <a:lnTo>
                    <a:pt x="85584" y="28192"/>
                  </a:lnTo>
                  <a:lnTo>
                    <a:pt x="69852" y="720"/>
                  </a:lnTo>
                  <a:lnTo>
                    <a:pt x="66629" y="0"/>
                  </a:lnTo>
                  <a:lnTo>
                    <a:pt x="57404" y="1080"/>
                  </a:lnTo>
                  <a:lnTo>
                    <a:pt x="46248" y="9557"/>
                  </a:lnTo>
                  <a:lnTo>
                    <a:pt x="28067" y="33959"/>
                  </a:lnTo>
                  <a:lnTo>
                    <a:pt x="11157" y="69882"/>
                  </a:lnTo>
                  <a:lnTo>
                    <a:pt x="972" y="109924"/>
                  </a:lnTo>
                  <a:lnTo>
                    <a:pt x="0" y="135073"/>
                  </a:lnTo>
                  <a:lnTo>
                    <a:pt x="7388" y="166948"/>
                  </a:lnTo>
                  <a:lnTo>
                    <a:pt x="14610" y="180643"/>
                  </a:lnTo>
                  <a:lnTo>
                    <a:pt x="20630" y="184859"/>
                  </a:lnTo>
                  <a:lnTo>
                    <a:pt x="53834" y="193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408">
              <a:extLst>
                <a:ext uri="{FF2B5EF4-FFF2-40B4-BE49-F238E27FC236}">
                  <a16:creationId xmlns:a16="http://schemas.microsoft.com/office/drawing/2014/main" xmlns="" id="{C48CDD16-5AC7-42D1-A75C-158C31DAFAA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509383" y="3511550"/>
              <a:ext cx="18168" cy="133351"/>
            </a:xfrm>
            <a:custGeom>
              <a:avLst/>
              <a:gdLst/>
              <a:ahLst/>
              <a:cxnLst/>
              <a:rect l="0" t="0" r="0" b="0"/>
              <a:pathLst>
                <a:path w="18168" h="1333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22322"/>
                  </a:lnTo>
                  <a:lnTo>
                    <a:pt x="4361" y="64695"/>
                  </a:lnTo>
                  <a:lnTo>
                    <a:pt x="12017" y="105886"/>
                  </a:lnTo>
                  <a:lnTo>
                    <a:pt x="1816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409">
              <a:extLst>
                <a:ext uri="{FF2B5EF4-FFF2-40B4-BE49-F238E27FC236}">
                  <a16:creationId xmlns:a16="http://schemas.microsoft.com/office/drawing/2014/main" xmlns="" id="{19A496FE-D446-4A8B-A782-64C844BBCC9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572000" y="358140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881" y="12142"/>
                  </a:lnTo>
                  <a:lnTo>
                    <a:pt x="3371" y="10212"/>
                  </a:lnTo>
                  <a:lnTo>
                    <a:pt x="8789" y="8066"/>
                  </a:lnTo>
                  <a:lnTo>
                    <a:pt x="53803" y="98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410">
              <a:extLst>
                <a:ext uri="{FF2B5EF4-FFF2-40B4-BE49-F238E27FC236}">
                  <a16:creationId xmlns:a16="http://schemas.microsoft.com/office/drawing/2014/main" xmlns="" id="{5BB05503-F9E8-4517-8A51-CD44FA2E278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693926" y="3475495"/>
              <a:ext cx="101003" cy="291435"/>
            </a:xfrm>
            <a:custGeom>
              <a:avLst/>
              <a:gdLst/>
              <a:ahLst/>
              <a:cxnLst/>
              <a:rect l="0" t="0" r="0" b="0"/>
              <a:pathLst>
                <a:path w="101003" h="291435">
                  <a:moveTo>
                    <a:pt x="49524" y="67805"/>
                  </a:moveTo>
                  <a:lnTo>
                    <a:pt x="49524" y="67805"/>
                  </a:lnTo>
                  <a:lnTo>
                    <a:pt x="46153" y="71176"/>
                  </a:lnTo>
                  <a:lnTo>
                    <a:pt x="44498" y="76594"/>
                  </a:lnTo>
                  <a:lnTo>
                    <a:pt x="41409" y="117347"/>
                  </a:lnTo>
                  <a:lnTo>
                    <a:pt x="36301" y="153745"/>
                  </a:lnTo>
                  <a:lnTo>
                    <a:pt x="28437" y="195809"/>
                  </a:lnTo>
                  <a:lnTo>
                    <a:pt x="19052" y="237671"/>
                  </a:lnTo>
                  <a:lnTo>
                    <a:pt x="7359" y="285221"/>
                  </a:lnTo>
                  <a:lnTo>
                    <a:pt x="3032" y="291434"/>
                  </a:lnTo>
                  <a:lnTo>
                    <a:pt x="1596" y="290974"/>
                  </a:lnTo>
                  <a:lnTo>
                    <a:pt x="0" y="284819"/>
                  </a:lnTo>
                  <a:lnTo>
                    <a:pt x="4045" y="247706"/>
                  </a:lnTo>
                  <a:lnTo>
                    <a:pt x="10335" y="204913"/>
                  </a:lnTo>
                  <a:lnTo>
                    <a:pt x="17055" y="165666"/>
                  </a:lnTo>
                  <a:lnTo>
                    <a:pt x="24745" y="122352"/>
                  </a:lnTo>
                  <a:lnTo>
                    <a:pt x="32866" y="79348"/>
                  </a:lnTo>
                  <a:lnTo>
                    <a:pt x="41180" y="41420"/>
                  </a:lnTo>
                  <a:lnTo>
                    <a:pt x="53794" y="8560"/>
                  </a:lnTo>
                  <a:lnTo>
                    <a:pt x="57309" y="3614"/>
                  </a:lnTo>
                  <a:lnTo>
                    <a:pt x="60358" y="1022"/>
                  </a:lnTo>
                  <a:lnTo>
                    <a:pt x="63097" y="0"/>
                  </a:lnTo>
                  <a:lnTo>
                    <a:pt x="71784" y="2626"/>
                  </a:lnTo>
                  <a:lnTo>
                    <a:pt x="77065" y="5303"/>
                  </a:lnTo>
                  <a:lnTo>
                    <a:pt x="86694" y="17684"/>
                  </a:lnTo>
                  <a:lnTo>
                    <a:pt x="94972" y="36357"/>
                  </a:lnTo>
                  <a:lnTo>
                    <a:pt x="101002" y="61119"/>
                  </a:lnTo>
                  <a:lnTo>
                    <a:pt x="98509" y="86705"/>
                  </a:lnTo>
                  <a:lnTo>
                    <a:pt x="90345" y="110072"/>
                  </a:lnTo>
                  <a:lnTo>
                    <a:pt x="73849" y="134421"/>
                  </a:lnTo>
                  <a:lnTo>
                    <a:pt x="56261" y="149475"/>
                  </a:lnTo>
                  <a:lnTo>
                    <a:pt x="46403" y="153492"/>
                  </a:lnTo>
                  <a:lnTo>
                    <a:pt x="42505" y="153153"/>
                  </a:lnTo>
                  <a:lnTo>
                    <a:pt x="39200" y="151514"/>
                  </a:lnTo>
                  <a:lnTo>
                    <a:pt x="30474" y="144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411">
              <a:extLst>
                <a:ext uri="{FF2B5EF4-FFF2-40B4-BE49-F238E27FC236}">
                  <a16:creationId xmlns:a16="http://schemas.microsoft.com/office/drawing/2014/main" xmlns="" id="{FCB2385F-1691-41FC-BC57-A4A6D4F39DB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794250" y="3479800"/>
              <a:ext cx="65466" cy="177801"/>
            </a:xfrm>
            <a:custGeom>
              <a:avLst/>
              <a:gdLst/>
              <a:ahLst/>
              <a:cxnLst/>
              <a:rect l="0" t="0" r="0" b="0"/>
              <a:pathLst>
                <a:path w="65466" h="177801">
                  <a:moveTo>
                    <a:pt x="44450" y="0"/>
                  </a:moveTo>
                  <a:lnTo>
                    <a:pt x="44450" y="0"/>
                  </a:lnTo>
                  <a:lnTo>
                    <a:pt x="53884" y="15914"/>
                  </a:lnTo>
                  <a:lnTo>
                    <a:pt x="65465" y="56990"/>
                  </a:lnTo>
                  <a:lnTo>
                    <a:pt x="65180" y="87362"/>
                  </a:lnTo>
                  <a:lnTo>
                    <a:pt x="57256" y="115334"/>
                  </a:lnTo>
                  <a:lnTo>
                    <a:pt x="20876" y="156726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412">
              <a:extLst>
                <a:ext uri="{FF2B5EF4-FFF2-40B4-BE49-F238E27FC236}">
                  <a16:creationId xmlns:a16="http://schemas.microsoft.com/office/drawing/2014/main" xmlns="" id="{38A5D0BD-35C3-4132-BDE0-D45C13F18AA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914900" y="3301182"/>
              <a:ext cx="86728" cy="102419"/>
            </a:xfrm>
            <a:custGeom>
              <a:avLst/>
              <a:gdLst/>
              <a:ahLst/>
              <a:cxnLst/>
              <a:rect l="0" t="0" r="0" b="0"/>
              <a:pathLst>
                <a:path w="86728" h="102419">
                  <a:moveTo>
                    <a:pt x="0" y="32568"/>
                  </a:moveTo>
                  <a:lnTo>
                    <a:pt x="0" y="32568"/>
                  </a:lnTo>
                  <a:lnTo>
                    <a:pt x="0" y="26479"/>
                  </a:lnTo>
                  <a:lnTo>
                    <a:pt x="3371" y="29666"/>
                  </a:lnTo>
                  <a:lnTo>
                    <a:pt x="5467" y="41821"/>
                  </a:lnTo>
                  <a:lnTo>
                    <a:pt x="5593" y="83524"/>
                  </a:lnTo>
                  <a:lnTo>
                    <a:pt x="876" y="94276"/>
                  </a:lnTo>
                  <a:lnTo>
                    <a:pt x="584" y="93462"/>
                  </a:lnTo>
                  <a:lnTo>
                    <a:pt x="77" y="74863"/>
                  </a:lnTo>
                  <a:lnTo>
                    <a:pt x="13825" y="38077"/>
                  </a:lnTo>
                  <a:lnTo>
                    <a:pt x="22372" y="23022"/>
                  </a:lnTo>
                  <a:lnTo>
                    <a:pt x="43224" y="3741"/>
                  </a:lnTo>
                  <a:lnTo>
                    <a:pt x="47866" y="650"/>
                  </a:lnTo>
                  <a:lnTo>
                    <a:pt x="53077" y="0"/>
                  </a:lnTo>
                  <a:lnTo>
                    <a:pt x="64512" y="3042"/>
                  </a:lnTo>
                  <a:lnTo>
                    <a:pt x="72887" y="10978"/>
                  </a:lnTo>
                  <a:lnTo>
                    <a:pt x="81568" y="29229"/>
                  </a:lnTo>
                  <a:lnTo>
                    <a:pt x="86727" y="54391"/>
                  </a:lnTo>
                  <a:lnTo>
                    <a:pt x="86374" y="80427"/>
                  </a:lnTo>
                  <a:lnTo>
                    <a:pt x="82550" y="102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413">
              <a:extLst>
                <a:ext uri="{FF2B5EF4-FFF2-40B4-BE49-F238E27FC236}">
                  <a16:creationId xmlns:a16="http://schemas.microsoft.com/office/drawing/2014/main" xmlns="" id="{014D98ED-C5CF-425C-A410-F5D11F891F4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087233" y="3352800"/>
              <a:ext cx="56268" cy="3372"/>
            </a:xfrm>
            <a:custGeom>
              <a:avLst/>
              <a:gdLst/>
              <a:ahLst/>
              <a:cxnLst/>
              <a:rect l="0" t="0" r="0" b="0"/>
              <a:pathLst>
                <a:path w="56268" h="3372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3371"/>
                  </a:lnTo>
                  <a:lnTo>
                    <a:pt x="11785" y="3144"/>
                  </a:lnTo>
                  <a:lnTo>
                    <a:pt x="56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414">
              <a:extLst>
                <a:ext uri="{FF2B5EF4-FFF2-40B4-BE49-F238E27FC236}">
                  <a16:creationId xmlns:a16="http://schemas.microsoft.com/office/drawing/2014/main" xmlns="" id="{7240A76D-342B-416C-AB59-DE1D39F7654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784600" y="36195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0" y="45105"/>
                  </a:lnTo>
                  <a:lnTo>
                    <a:pt x="705" y="56030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415">
              <a:extLst>
                <a:ext uri="{FF2B5EF4-FFF2-40B4-BE49-F238E27FC236}">
                  <a16:creationId xmlns:a16="http://schemas.microsoft.com/office/drawing/2014/main" xmlns="" id="{9D1796A8-2A54-4ACA-9BB6-056CEFF1679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604859" y="3416561"/>
              <a:ext cx="160692" cy="240290"/>
            </a:xfrm>
            <a:custGeom>
              <a:avLst/>
              <a:gdLst/>
              <a:ahLst/>
              <a:cxnLst/>
              <a:rect l="0" t="0" r="0" b="0"/>
              <a:pathLst>
                <a:path w="160692" h="240290">
                  <a:moveTo>
                    <a:pt x="160691" y="6089"/>
                  </a:moveTo>
                  <a:lnTo>
                    <a:pt x="160691" y="6089"/>
                  </a:lnTo>
                  <a:lnTo>
                    <a:pt x="157320" y="2718"/>
                  </a:lnTo>
                  <a:lnTo>
                    <a:pt x="151902" y="1063"/>
                  </a:lnTo>
                  <a:lnTo>
                    <a:pt x="120071" y="0"/>
                  </a:lnTo>
                  <a:lnTo>
                    <a:pt x="99833" y="5500"/>
                  </a:lnTo>
                  <a:lnTo>
                    <a:pt x="72574" y="22377"/>
                  </a:lnTo>
                  <a:lnTo>
                    <a:pt x="34708" y="63477"/>
                  </a:lnTo>
                  <a:lnTo>
                    <a:pt x="10474" y="104781"/>
                  </a:lnTo>
                  <a:lnTo>
                    <a:pt x="0" y="144927"/>
                  </a:lnTo>
                  <a:lnTo>
                    <a:pt x="269" y="183633"/>
                  </a:lnTo>
                  <a:lnTo>
                    <a:pt x="11558" y="215171"/>
                  </a:lnTo>
                  <a:lnTo>
                    <a:pt x="24325" y="229777"/>
                  </a:lnTo>
                  <a:lnTo>
                    <a:pt x="31680" y="235648"/>
                  </a:lnTo>
                  <a:lnTo>
                    <a:pt x="54904" y="240289"/>
                  </a:lnTo>
                  <a:lnTo>
                    <a:pt x="92187" y="237054"/>
                  </a:lnTo>
                  <a:lnTo>
                    <a:pt x="122591" y="228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416">
              <a:extLst>
                <a:ext uri="{FF2B5EF4-FFF2-40B4-BE49-F238E27FC236}">
                  <a16:creationId xmlns:a16="http://schemas.microsoft.com/office/drawing/2014/main" xmlns="" id="{CAD379A3-5591-4D4E-AB17-03CF65E8A86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482779" y="3333750"/>
              <a:ext cx="84124" cy="146051"/>
            </a:xfrm>
            <a:custGeom>
              <a:avLst/>
              <a:gdLst/>
              <a:ahLst/>
              <a:cxnLst/>
              <a:rect l="0" t="0" r="0" b="0"/>
              <a:pathLst>
                <a:path w="84124" h="1460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3662" y="51312"/>
                  </a:lnTo>
                  <a:lnTo>
                    <a:pt x="9638" y="94317"/>
                  </a:lnTo>
                  <a:lnTo>
                    <a:pt x="13084" y="65282"/>
                  </a:lnTo>
                  <a:lnTo>
                    <a:pt x="33485" y="25556"/>
                  </a:lnTo>
                  <a:lnTo>
                    <a:pt x="49217" y="9767"/>
                  </a:lnTo>
                  <a:lnTo>
                    <a:pt x="55102" y="7217"/>
                  </a:lnTo>
                  <a:lnTo>
                    <a:pt x="67285" y="6265"/>
                  </a:lnTo>
                  <a:lnTo>
                    <a:pt x="72085" y="9116"/>
                  </a:lnTo>
                  <a:lnTo>
                    <a:pt x="79301" y="19808"/>
                  </a:lnTo>
                  <a:lnTo>
                    <a:pt x="83959" y="41696"/>
                  </a:lnTo>
                  <a:lnTo>
                    <a:pt x="84123" y="83809"/>
                  </a:lnTo>
                  <a:lnTo>
                    <a:pt x="71564" y="130728"/>
                  </a:lnTo>
                  <a:lnTo>
                    <a:pt x="66871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507">
            <a:extLst>
              <a:ext uri="{FF2B5EF4-FFF2-40B4-BE49-F238E27FC236}">
                <a16:creationId xmlns:a16="http://schemas.microsoft.com/office/drawing/2014/main" xmlns="" id="{85374EDF-D28C-426E-A7A4-4F039A0A7327}"/>
              </a:ext>
            </a:extLst>
          </p:cNvPr>
          <p:cNvGrpSpPr/>
          <p:nvPr/>
        </p:nvGrpSpPr>
        <p:grpSpPr>
          <a:xfrm>
            <a:off x="7207250" y="3567114"/>
            <a:ext cx="682437" cy="540659"/>
            <a:chOff x="7207250" y="3567114"/>
            <a:chExt cx="682437" cy="540659"/>
          </a:xfrm>
        </p:grpSpPr>
        <p:sp>
          <p:nvSpPr>
            <p:cNvPr id="252" name="SMARTInkShape-2417">
              <a:extLst>
                <a:ext uri="{FF2B5EF4-FFF2-40B4-BE49-F238E27FC236}">
                  <a16:creationId xmlns:a16="http://schemas.microsoft.com/office/drawing/2014/main" xmlns="" id="{371A3463-B670-4C54-BD06-7AC55C9FECA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652510" y="3567114"/>
              <a:ext cx="237177" cy="540659"/>
            </a:xfrm>
            <a:custGeom>
              <a:avLst/>
              <a:gdLst/>
              <a:ahLst/>
              <a:cxnLst/>
              <a:rect l="0" t="0" r="0" b="0"/>
              <a:pathLst>
                <a:path w="237177" h="540659">
                  <a:moveTo>
                    <a:pt x="56390" y="128586"/>
                  </a:moveTo>
                  <a:lnTo>
                    <a:pt x="56390" y="128586"/>
                  </a:lnTo>
                  <a:lnTo>
                    <a:pt x="53019" y="128586"/>
                  </a:lnTo>
                  <a:lnTo>
                    <a:pt x="52026" y="129997"/>
                  </a:lnTo>
                  <a:lnTo>
                    <a:pt x="50628" y="140136"/>
                  </a:lnTo>
                  <a:lnTo>
                    <a:pt x="53489" y="182858"/>
                  </a:lnTo>
                  <a:lnTo>
                    <a:pt x="55530" y="225257"/>
                  </a:lnTo>
                  <a:lnTo>
                    <a:pt x="56008" y="260921"/>
                  </a:lnTo>
                  <a:lnTo>
                    <a:pt x="54809" y="300289"/>
                  </a:lnTo>
                  <a:lnTo>
                    <a:pt x="49573" y="341306"/>
                  </a:lnTo>
                  <a:lnTo>
                    <a:pt x="40660" y="383054"/>
                  </a:lnTo>
                  <a:lnTo>
                    <a:pt x="30349" y="423716"/>
                  </a:lnTo>
                  <a:lnTo>
                    <a:pt x="21063" y="460603"/>
                  </a:lnTo>
                  <a:lnTo>
                    <a:pt x="12231" y="493930"/>
                  </a:lnTo>
                  <a:lnTo>
                    <a:pt x="379" y="540319"/>
                  </a:lnTo>
                  <a:lnTo>
                    <a:pt x="0" y="540658"/>
                  </a:lnTo>
                  <a:lnTo>
                    <a:pt x="6249" y="504210"/>
                  </a:lnTo>
                  <a:lnTo>
                    <a:pt x="10115" y="471213"/>
                  </a:lnTo>
                  <a:lnTo>
                    <a:pt x="14186" y="430677"/>
                  </a:lnTo>
                  <a:lnTo>
                    <a:pt x="18347" y="384910"/>
                  </a:lnTo>
                  <a:lnTo>
                    <a:pt x="20445" y="360852"/>
                  </a:lnTo>
                  <a:lnTo>
                    <a:pt x="23254" y="335641"/>
                  </a:lnTo>
                  <a:lnTo>
                    <a:pt x="26539" y="309661"/>
                  </a:lnTo>
                  <a:lnTo>
                    <a:pt x="30139" y="283170"/>
                  </a:lnTo>
                  <a:lnTo>
                    <a:pt x="33950" y="257747"/>
                  </a:lnTo>
                  <a:lnTo>
                    <a:pt x="37902" y="233038"/>
                  </a:lnTo>
                  <a:lnTo>
                    <a:pt x="46762" y="185592"/>
                  </a:lnTo>
                  <a:lnTo>
                    <a:pt x="57756" y="140987"/>
                  </a:lnTo>
                  <a:lnTo>
                    <a:pt x="73460" y="99525"/>
                  </a:lnTo>
                  <a:lnTo>
                    <a:pt x="92904" y="62048"/>
                  </a:lnTo>
                  <a:lnTo>
                    <a:pt x="126945" y="19971"/>
                  </a:lnTo>
                  <a:lnTo>
                    <a:pt x="148896" y="3642"/>
                  </a:lnTo>
                  <a:lnTo>
                    <a:pt x="159688" y="135"/>
                  </a:lnTo>
                  <a:lnTo>
                    <a:pt x="181087" y="0"/>
                  </a:lnTo>
                  <a:lnTo>
                    <a:pt x="190321" y="4762"/>
                  </a:lnTo>
                  <a:lnTo>
                    <a:pt x="206226" y="21342"/>
                  </a:lnTo>
                  <a:lnTo>
                    <a:pt x="227080" y="61218"/>
                  </a:lnTo>
                  <a:lnTo>
                    <a:pt x="234557" y="94411"/>
                  </a:lnTo>
                  <a:lnTo>
                    <a:pt x="237176" y="128919"/>
                  </a:lnTo>
                  <a:lnTo>
                    <a:pt x="235987" y="160719"/>
                  </a:lnTo>
                  <a:lnTo>
                    <a:pt x="225581" y="189434"/>
                  </a:lnTo>
                  <a:lnTo>
                    <a:pt x="208492" y="214190"/>
                  </a:lnTo>
                  <a:lnTo>
                    <a:pt x="186785" y="232249"/>
                  </a:lnTo>
                  <a:lnTo>
                    <a:pt x="147393" y="247574"/>
                  </a:lnTo>
                  <a:lnTo>
                    <a:pt x="104442" y="246470"/>
                  </a:lnTo>
                  <a:lnTo>
                    <a:pt x="75440" y="242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418">
              <a:extLst>
                <a:ext uri="{FF2B5EF4-FFF2-40B4-BE49-F238E27FC236}">
                  <a16:creationId xmlns:a16="http://schemas.microsoft.com/office/drawing/2014/main" xmlns="" id="{43B29C09-D601-4DD1-B424-0E3A09ED4AB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226377" y="3596523"/>
              <a:ext cx="292523" cy="200778"/>
            </a:xfrm>
            <a:custGeom>
              <a:avLst/>
              <a:gdLst/>
              <a:ahLst/>
              <a:cxnLst/>
              <a:rect l="0" t="0" r="0" b="0"/>
              <a:pathLst>
                <a:path w="292523" h="200778">
                  <a:moveTo>
                    <a:pt x="6273" y="92827"/>
                  </a:moveTo>
                  <a:lnTo>
                    <a:pt x="6273" y="92827"/>
                  </a:lnTo>
                  <a:lnTo>
                    <a:pt x="2902" y="89456"/>
                  </a:lnTo>
                  <a:lnTo>
                    <a:pt x="1247" y="84038"/>
                  </a:lnTo>
                  <a:lnTo>
                    <a:pt x="0" y="65539"/>
                  </a:lnTo>
                  <a:lnTo>
                    <a:pt x="1385" y="63346"/>
                  </a:lnTo>
                  <a:lnTo>
                    <a:pt x="11488" y="56183"/>
                  </a:lnTo>
                  <a:lnTo>
                    <a:pt x="50826" y="34057"/>
                  </a:lnTo>
                  <a:lnTo>
                    <a:pt x="96447" y="15026"/>
                  </a:lnTo>
                  <a:lnTo>
                    <a:pt x="135061" y="3374"/>
                  </a:lnTo>
                  <a:lnTo>
                    <a:pt x="180917" y="0"/>
                  </a:lnTo>
                  <a:lnTo>
                    <a:pt x="224687" y="5272"/>
                  </a:lnTo>
                  <a:lnTo>
                    <a:pt x="259215" y="23768"/>
                  </a:lnTo>
                  <a:lnTo>
                    <a:pt x="276030" y="39085"/>
                  </a:lnTo>
                  <a:lnTo>
                    <a:pt x="286797" y="59064"/>
                  </a:lnTo>
                  <a:lnTo>
                    <a:pt x="292522" y="82055"/>
                  </a:lnTo>
                  <a:lnTo>
                    <a:pt x="290449" y="129426"/>
                  </a:lnTo>
                  <a:lnTo>
                    <a:pt x="286302" y="173507"/>
                  </a:lnTo>
                  <a:lnTo>
                    <a:pt x="285673" y="200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419">
              <a:extLst>
                <a:ext uri="{FF2B5EF4-FFF2-40B4-BE49-F238E27FC236}">
                  <a16:creationId xmlns:a16="http://schemas.microsoft.com/office/drawing/2014/main" xmlns="" id="{4C441D4C-2189-479B-8E3D-F5C3CC26987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207250" y="3583329"/>
              <a:ext cx="76201" cy="239372"/>
            </a:xfrm>
            <a:custGeom>
              <a:avLst/>
              <a:gdLst/>
              <a:ahLst/>
              <a:cxnLst/>
              <a:rect l="0" t="0" r="0" b="0"/>
              <a:pathLst>
                <a:path w="76201" h="239372">
                  <a:moveTo>
                    <a:pt x="0" y="29821"/>
                  </a:moveTo>
                  <a:lnTo>
                    <a:pt x="0" y="29821"/>
                  </a:lnTo>
                  <a:lnTo>
                    <a:pt x="0" y="0"/>
                  </a:lnTo>
                  <a:lnTo>
                    <a:pt x="1411" y="62"/>
                  </a:lnTo>
                  <a:lnTo>
                    <a:pt x="6742" y="2013"/>
                  </a:lnTo>
                  <a:lnTo>
                    <a:pt x="17676" y="17192"/>
                  </a:lnTo>
                  <a:lnTo>
                    <a:pt x="28943" y="62107"/>
                  </a:lnTo>
                  <a:lnTo>
                    <a:pt x="36485" y="101241"/>
                  </a:lnTo>
                  <a:lnTo>
                    <a:pt x="46637" y="147251"/>
                  </a:lnTo>
                  <a:lnTo>
                    <a:pt x="54427" y="190361"/>
                  </a:lnTo>
                  <a:lnTo>
                    <a:pt x="61909" y="219832"/>
                  </a:lnTo>
                  <a:lnTo>
                    <a:pt x="76200" y="239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MARTInkShape-Group508">
            <a:extLst>
              <a:ext uri="{FF2B5EF4-FFF2-40B4-BE49-F238E27FC236}">
                <a16:creationId xmlns:a16="http://schemas.microsoft.com/office/drawing/2014/main" xmlns="" id="{FCB2E4EC-A105-4F7E-9018-84AD93DB6D75}"/>
              </a:ext>
            </a:extLst>
          </p:cNvPr>
          <p:cNvGrpSpPr/>
          <p:nvPr/>
        </p:nvGrpSpPr>
        <p:grpSpPr>
          <a:xfrm>
            <a:off x="1609887" y="4711047"/>
            <a:ext cx="1049339" cy="532351"/>
            <a:chOff x="1609887" y="4711047"/>
            <a:chExt cx="1049339" cy="532351"/>
          </a:xfrm>
        </p:grpSpPr>
        <p:sp>
          <p:nvSpPr>
            <p:cNvPr id="256" name="SMARTInkShape-2420">
              <a:extLst>
                <a:ext uri="{FF2B5EF4-FFF2-40B4-BE49-F238E27FC236}">
                  <a16:creationId xmlns:a16="http://schemas.microsoft.com/office/drawing/2014/main" xmlns="" id="{B3C09F82-8154-48B4-9E49-3C5C5FFCDD6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253634" y="4757033"/>
              <a:ext cx="127617" cy="290180"/>
            </a:xfrm>
            <a:custGeom>
              <a:avLst/>
              <a:gdLst/>
              <a:ahLst/>
              <a:cxnLst/>
              <a:rect l="0" t="0" r="0" b="0"/>
              <a:pathLst>
                <a:path w="127617" h="290180">
                  <a:moveTo>
                    <a:pt x="127616" y="5467"/>
                  </a:moveTo>
                  <a:lnTo>
                    <a:pt x="127616" y="5467"/>
                  </a:lnTo>
                  <a:lnTo>
                    <a:pt x="117477" y="1103"/>
                  </a:lnTo>
                  <a:lnTo>
                    <a:pt x="109939" y="0"/>
                  </a:lnTo>
                  <a:lnTo>
                    <a:pt x="91020" y="2749"/>
                  </a:lnTo>
                  <a:lnTo>
                    <a:pt x="75603" y="13666"/>
                  </a:lnTo>
                  <a:lnTo>
                    <a:pt x="59343" y="32394"/>
                  </a:lnTo>
                  <a:lnTo>
                    <a:pt x="34323" y="76083"/>
                  </a:lnTo>
                  <a:lnTo>
                    <a:pt x="17478" y="113288"/>
                  </a:lnTo>
                  <a:lnTo>
                    <a:pt x="6229" y="153341"/>
                  </a:lnTo>
                  <a:lnTo>
                    <a:pt x="288" y="192544"/>
                  </a:lnTo>
                  <a:lnTo>
                    <a:pt x="0" y="226431"/>
                  </a:lnTo>
                  <a:lnTo>
                    <a:pt x="5987" y="252310"/>
                  </a:lnTo>
                  <a:lnTo>
                    <a:pt x="10546" y="263162"/>
                  </a:lnTo>
                  <a:lnTo>
                    <a:pt x="26902" y="278983"/>
                  </a:lnTo>
                  <a:lnTo>
                    <a:pt x="37190" y="285178"/>
                  </a:lnTo>
                  <a:lnTo>
                    <a:pt x="59910" y="290179"/>
                  </a:lnTo>
                  <a:lnTo>
                    <a:pt x="83413" y="288639"/>
                  </a:lnTo>
                  <a:lnTo>
                    <a:pt x="127616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421">
              <a:extLst>
                <a:ext uri="{FF2B5EF4-FFF2-40B4-BE49-F238E27FC236}">
                  <a16:creationId xmlns:a16="http://schemas.microsoft.com/office/drawing/2014/main" xmlns="" id="{5587F4B2-9C65-44BE-97FC-1D2D207AE1A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419350" y="4825230"/>
              <a:ext cx="126643" cy="418168"/>
            </a:xfrm>
            <a:custGeom>
              <a:avLst/>
              <a:gdLst/>
              <a:ahLst/>
              <a:cxnLst/>
              <a:rect l="0" t="0" r="0" b="0"/>
              <a:pathLst>
                <a:path w="126643" h="418168">
                  <a:moveTo>
                    <a:pt x="38100" y="83320"/>
                  </a:moveTo>
                  <a:lnTo>
                    <a:pt x="38100" y="83320"/>
                  </a:lnTo>
                  <a:lnTo>
                    <a:pt x="34729" y="83320"/>
                  </a:lnTo>
                  <a:lnTo>
                    <a:pt x="31192" y="87083"/>
                  </a:lnTo>
                  <a:lnTo>
                    <a:pt x="29262" y="90062"/>
                  </a:lnTo>
                  <a:lnTo>
                    <a:pt x="26163" y="126671"/>
                  </a:lnTo>
                  <a:lnTo>
                    <a:pt x="25626" y="171502"/>
                  </a:lnTo>
                  <a:lnTo>
                    <a:pt x="25500" y="206473"/>
                  </a:lnTo>
                  <a:lnTo>
                    <a:pt x="29208" y="245064"/>
                  </a:lnTo>
                  <a:lnTo>
                    <a:pt x="34853" y="285734"/>
                  </a:lnTo>
                  <a:lnTo>
                    <a:pt x="39714" y="327328"/>
                  </a:lnTo>
                  <a:lnTo>
                    <a:pt x="42345" y="363689"/>
                  </a:lnTo>
                  <a:lnTo>
                    <a:pt x="44034" y="410418"/>
                  </a:lnTo>
                  <a:lnTo>
                    <a:pt x="43467" y="414980"/>
                  </a:lnTo>
                  <a:lnTo>
                    <a:pt x="42384" y="417316"/>
                  </a:lnTo>
                  <a:lnTo>
                    <a:pt x="40956" y="418167"/>
                  </a:lnTo>
                  <a:lnTo>
                    <a:pt x="39369" y="409706"/>
                  </a:lnTo>
                  <a:lnTo>
                    <a:pt x="36594" y="373819"/>
                  </a:lnTo>
                  <a:lnTo>
                    <a:pt x="33198" y="333081"/>
                  </a:lnTo>
                  <a:lnTo>
                    <a:pt x="31304" y="308388"/>
                  </a:lnTo>
                  <a:lnTo>
                    <a:pt x="29336" y="282049"/>
                  </a:lnTo>
                  <a:lnTo>
                    <a:pt x="28730" y="252495"/>
                  </a:lnTo>
                  <a:lnTo>
                    <a:pt x="29031" y="220798"/>
                  </a:lnTo>
                  <a:lnTo>
                    <a:pt x="29937" y="187672"/>
                  </a:lnTo>
                  <a:lnTo>
                    <a:pt x="31953" y="157827"/>
                  </a:lnTo>
                  <a:lnTo>
                    <a:pt x="34707" y="130169"/>
                  </a:lnTo>
                  <a:lnTo>
                    <a:pt x="37955" y="103969"/>
                  </a:lnTo>
                  <a:lnTo>
                    <a:pt x="45326" y="63570"/>
                  </a:lnTo>
                  <a:lnTo>
                    <a:pt x="57409" y="22670"/>
                  </a:lnTo>
                  <a:lnTo>
                    <a:pt x="61556" y="13253"/>
                  </a:lnTo>
                  <a:lnTo>
                    <a:pt x="66437" y="6975"/>
                  </a:lnTo>
                  <a:lnTo>
                    <a:pt x="77505" y="0"/>
                  </a:lnTo>
                  <a:lnTo>
                    <a:pt x="83420" y="1668"/>
                  </a:lnTo>
                  <a:lnTo>
                    <a:pt x="95637" y="12929"/>
                  </a:lnTo>
                  <a:lnTo>
                    <a:pt x="114415" y="49214"/>
                  </a:lnTo>
                  <a:lnTo>
                    <a:pt x="126642" y="92343"/>
                  </a:lnTo>
                  <a:lnTo>
                    <a:pt x="121250" y="139774"/>
                  </a:lnTo>
                  <a:lnTo>
                    <a:pt x="99504" y="186202"/>
                  </a:lnTo>
                  <a:lnTo>
                    <a:pt x="67347" y="221126"/>
                  </a:lnTo>
                  <a:lnTo>
                    <a:pt x="34379" y="239235"/>
                  </a:lnTo>
                  <a:lnTo>
                    <a:pt x="25742" y="240886"/>
                  </a:lnTo>
                  <a:lnTo>
                    <a:pt x="0" y="235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422">
              <a:extLst>
                <a:ext uri="{FF2B5EF4-FFF2-40B4-BE49-F238E27FC236}">
                  <a16:creationId xmlns:a16="http://schemas.microsoft.com/office/drawing/2014/main" xmlns="" id="{B232F89F-3710-4A44-B04F-CE41FB3229C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546350" y="4737100"/>
              <a:ext cx="112876" cy="361951"/>
            </a:xfrm>
            <a:custGeom>
              <a:avLst/>
              <a:gdLst/>
              <a:ahLst/>
              <a:cxnLst/>
              <a:rect l="0" t="0" r="0" b="0"/>
              <a:pathLst>
                <a:path w="112876" h="361951">
                  <a:moveTo>
                    <a:pt x="57150" y="0"/>
                  </a:moveTo>
                  <a:lnTo>
                    <a:pt x="57150" y="0"/>
                  </a:lnTo>
                  <a:lnTo>
                    <a:pt x="63892" y="0"/>
                  </a:lnTo>
                  <a:lnTo>
                    <a:pt x="78198" y="10113"/>
                  </a:lnTo>
                  <a:lnTo>
                    <a:pt x="95842" y="36628"/>
                  </a:lnTo>
                  <a:lnTo>
                    <a:pt x="106331" y="66844"/>
                  </a:lnTo>
                  <a:lnTo>
                    <a:pt x="112875" y="105203"/>
                  </a:lnTo>
                  <a:lnTo>
                    <a:pt x="111080" y="150474"/>
                  </a:lnTo>
                  <a:lnTo>
                    <a:pt x="99933" y="196935"/>
                  </a:lnTo>
                  <a:lnTo>
                    <a:pt x="81809" y="242043"/>
                  </a:lnTo>
                  <a:lnTo>
                    <a:pt x="57291" y="283258"/>
                  </a:lnTo>
                  <a:lnTo>
                    <a:pt x="33694" y="317098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423">
              <a:extLst>
                <a:ext uri="{FF2B5EF4-FFF2-40B4-BE49-F238E27FC236}">
                  <a16:creationId xmlns:a16="http://schemas.microsoft.com/office/drawing/2014/main" xmlns="" id="{6695B149-4D16-45FC-9211-D05FC79246A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609887" y="4711047"/>
              <a:ext cx="184249" cy="405328"/>
            </a:xfrm>
            <a:custGeom>
              <a:avLst/>
              <a:gdLst/>
              <a:ahLst/>
              <a:cxnLst/>
              <a:rect l="0" t="0" r="0" b="0"/>
              <a:pathLst>
                <a:path w="184249" h="405328">
                  <a:moveTo>
                    <a:pt x="104613" y="19703"/>
                  </a:moveTo>
                  <a:lnTo>
                    <a:pt x="104613" y="19703"/>
                  </a:lnTo>
                  <a:lnTo>
                    <a:pt x="104613" y="2847"/>
                  </a:lnTo>
                  <a:lnTo>
                    <a:pt x="100380" y="0"/>
                  </a:lnTo>
                  <a:lnTo>
                    <a:pt x="84387" y="2479"/>
                  </a:lnTo>
                  <a:lnTo>
                    <a:pt x="54954" y="25888"/>
                  </a:lnTo>
                  <a:lnTo>
                    <a:pt x="36211" y="57259"/>
                  </a:lnTo>
                  <a:lnTo>
                    <a:pt x="19884" y="97778"/>
                  </a:lnTo>
                  <a:lnTo>
                    <a:pt x="7924" y="144009"/>
                  </a:lnTo>
                  <a:lnTo>
                    <a:pt x="4171" y="168896"/>
                  </a:lnTo>
                  <a:lnTo>
                    <a:pt x="1668" y="194659"/>
                  </a:lnTo>
                  <a:lnTo>
                    <a:pt x="0" y="221007"/>
                  </a:lnTo>
                  <a:lnTo>
                    <a:pt x="1909" y="267216"/>
                  </a:lnTo>
                  <a:lnTo>
                    <a:pt x="8167" y="308214"/>
                  </a:lnTo>
                  <a:lnTo>
                    <a:pt x="18004" y="345251"/>
                  </a:lnTo>
                  <a:lnTo>
                    <a:pt x="38813" y="384351"/>
                  </a:lnTo>
                  <a:lnTo>
                    <a:pt x="56554" y="398845"/>
                  </a:lnTo>
                  <a:lnTo>
                    <a:pt x="66223" y="403697"/>
                  </a:lnTo>
                  <a:lnTo>
                    <a:pt x="84494" y="405327"/>
                  </a:lnTo>
                  <a:lnTo>
                    <a:pt x="93317" y="403785"/>
                  </a:lnTo>
                  <a:lnTo>
                    <a:pt x="110646" y="394547"/>
                  </a:lnTo>
                  <a:lnTo>
                    <a:pt x="141396" y="365620"/>
                  </a:lnTo>
                  <a:lnTo>
                    <a:pt x="172408" y="324343"/>
                  </a:lnTo>
                  <a:lnTo>
                    <a:pt x="180605" y="308205"/>
                  </a:lnTo>
                  <a:lnTo>
                    <a:pt x="184248" y="293976"/>
                  </a:lnTo>
                  <a:lnTo>
                    <a:pt x="181518" y="263231"/>
                  </a:lnTo>
                  <a:lnTo>
                    <a:pt x="178069" y="249293"/>
                  </a:lnTo>
                  <a:lnTo>
                    <a:pt x="172302" y="239806"/>
                  </a:lnTo>
                  <a:lnTo>
                    <a:pt x="157103" y="227966"/>
                  </a:lnTo>
                  <a:lnTo>
                    <a:pt x="141332" y="224403"/>
                  </a:lnTo>
                  <a:lnTo>
                    <a:pt x="131281" y="227333"/>
                  </a:lnTo>
                  <a:lnTo>
                    <a:pt x="109013" y="240995"/>
                  </a:lnTo>
                  <a:lnTo>
                    <a:pt x="100454" y="250699"/>
                  </a:lnTo>
                  <a:lnTo>
                    <a:pt x="95709" y="260187"/>
                  </a:lnTo>
                  <a:lnTo>
                    <a:pt x="91913" y="273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424">
              <a:extLst>
                <a:ext uri="{FF2B5EF4-FFF2-40B4-BE49-F238E27FC236}">
                  <a16:creationId xmlns:a16="http://schemas.microsoft.com/office/drawing/2014/main" xmlns="" id="{A3BE959D-5656-4B30-9C06-305FA4809E2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847850" y="4903924"/>
              <a:ext cx="165101" cy="146189"/>
            </a:xfrm>
            <a:custGeom>
              <a:avLst/>
              <a:gdLst/>
              <a:ahLst/>
              <a:cxnLst/>
              <a:rect l="0" t="0" r="0" b="0"/>
              <a:pathLst>
                <a:path w="165101" h="146189">
                  <a:moveTo>
                    <a:pt x="0" y="80826"/>
                  </a:moveTo>
                  <a:lnTo>
                    <a:pt x="0" y="80826"/>
                  </a:lnTo>
                  <a:lnTo>
                    <a:pt x="3371" y="80826"/>
                  </a:lnTo>
                  <a:lnTo>
                    <a:pt x="32603" y="63149"/>
                  </a:lnTo>
                  <a:lnTo>
                    <a:pt x="69925" y="29589"/>
                  </a:lnTo>
                  <a:lnTo>
                    <a:pt x="76939" y="19013"/>
                  </a:lnTo>
                  <a:lnTo>
                    <a:pt x="78809" y="14218"/>
                  </a:lnTo>
                  <a:lnTo>
                    <a:pt x="78645" y="10314"/>
                  </a:lnTo>
                  <a:lnTo>
                    <a:pt x="77124" y="7006"/>
                  </a:lnTo>
                  <a:lnTo>
                    <a:pt x="74700" y="4097"/>
                  </a:lnTo>
                  <a:lnTo>
                    <a:pt x="66361" y="863"/>
                  </a:lnTo>
                  <a:lnTo>
                    <a:pt x="61174" y="0"/>
                  </a:lnTo>
                  <a:lnTo>
                    <a:pt x="49766" y="2806"/>
                  </a:lnTo>
                  <a:lnTo>
                    <a:pt x="37641" y="10167"/>
                  </a:lnTo>
                  <a:lnTo>
                    <a:pt x="25196" y="22846"/>
                  </a:lnTo>
                  <a:lnTo>
                    <a:pt x="13031" y="49222"/>
                  </a:lnTo>
                  <a:lnTo>
                    <a:pt x="8330" y="79380"/>
                  </a:lnTo>
                  <a:lnTo>
                    <a:pt x="13678" y="110658"/>
                  </a:lnTo>
                  <a:lnTo>
                    <a:pt x="27571" y="135526"/>
                  </a:lnTo>
                  <a:lnTo>
                    <a:pt x="34609" y="140575"/>
                  </a:lnTo>
                  <a:lnTo>
                    <a:pt x="51835" y="146188"/>
                  </a:lnTo>
                  <a:lnTo>
                    <a:pt x="91480" y="139233"/>
                  </a:lnTo>
                  <a:lnTo>
                    <a:pt x="135604" y="120396"/>
                  </a:lnTo>
                  <a:lnTo>
                    <a:pt x="165100" y="106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425">
              <a:extLst>
                <a:ext uri="{FF2B5EF4-FFF2-40B4-BE49-F238E27FC236}">
                  <a16:creationId xmlns:a16="http://schemas.microsoft.com/office/drawing/2014/main" xmlns="" id="{D668A675-500B-4ED8-815E-F8E4830A790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027459" y="4876800"/>
              <a:ext cx="131415" cy="171208"/>
            </a:xfrm>
            <a:custGeom>
              <a:avLst/>
              <a:gdLst/>
              <a:ahLst/>
              <a:cxnLst/>
              <a:rect l="0" t="0" r="0" b="0"/>
              <a:pathLst>
                <a:path w="131415" h="171208">
                  <a:moveTo>
                    <a:pt x="93441" y="12700"/>
                  </a:moveTo>
                  <a:lnTo>
                    <a:pt x="93441" y="12700"/>
                  </a:lnTo>
                  <a:lnTo>
                    <a:pt x="86699" y="9329"/>
                  </a:lnTo>
                  <a:lnTo>
                    <a:pt x="72393" y="7233"/>
                  </a:lnTo>
                  <a:lnTo>
                    <a:pt x="54749" y="9982"/>
                  </a:lnTo>
                  <a:lnTo>
                    <a:pt x="32745" y="25379"/>
                  </a:lnTo>
                  <a:lnTo>
                    <a:pt x="15092" y="51185"/>
                  </a:lnTo>
                  <a:lnTo>
                    <a:pt x="4296" y="87917"/>
                  </a:lnTo>
                  <a:lnTo>
                    <a:pt x="0" y="123337"/>
                  </a:lnTo>
                  <a:lnTo>
                    <a:pt x="2758" y="141599"/>
                  </a:lnTo>
                  <a:lnTo>
                    <a:pt x="5469" y="149433"/>
                  </a:lnTo>
                  <a:lnTo>
                    <a:pt x="16007" y="161899"/>
                  </a:lnTo>
                  <a:lnTo>
                    <a:pt x="22768" y="167199"/>
                  </a:lnTo>
                  <a:lnTo>
                    <a:pt x="41570" y="171207"/>
                  </a:lnTo>
                  <a:lnTo>
                    <a:pt x="63331" y="169226"/>
                  </a:lnTo>
                  <a:lnTo>
                    <a:pt x="84763" y="161289"/>
                  </a:lnTo>
                  <a:lnTo>
                    <a:pt x="109919" y="141550"/>
                  </a:lnTo>
                  <a:lnTo>
                    <a:pt x="127408" y="111085"/>
                  </a:lnTo>
                  <a:lnTo>
                    <a:pt x="131414" y="71876"/>
                  </a:lnTo>
                  <a:lnTo>
                    <a:pt x="118019" y="32350"/>
                  </a:lnTo>
                  <a:lnTo>
                    <a:pt x="99548" y="7312"/>
                  </a:lnTo>
                  <a:lnTo>
                    <a:pt x="92573" y="3465"/>
                  </a:lnTo>
                  <a:lnTo>
                    <a:pt x="616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SMARTInkShape-Group509">
            <a:extLst>
              <a:ext uri="{FF2B5EF4-FFF2-40B4-BE49-F238E27FC236}">
                <a16:creationId xmlns:a16="http://schemas.microsoft.com/office/drawing/2014/main" xmlns="" id="{C6AB4842-51D5-4D88-B716-577DA2A1407E}"/>
              </a:ext>
            </a:extLst>
          </p:cNvPr>
          <p:cNvGrpSpPr/>
          <p:nvPr/>
        </p:nvGrpSpPr>
        <p:grpSpPr>
          <a:xfrm>
            <a:off x="3589805" y="4540250"/>
            <a:ext cx="1239514" cy="816181"/>
            <a:chOff x="3589805" y="4540250"/>
            <a:chExt cx="1239514" cy="816181"/>
          </a:xfrm>
        </p:grpSpPr>
        <p:sp>
          <p:nvSpPr>
            <p:cNvPr id="263" name="SMARTInkShape-2426">
              <a:extLst>
                <a:ext uri="{FF2B5EF4-FFF2-40B4-BE49-F238E27FC236}">
                  <a16:creationId xmlns:a16="http://schemas.microsoft.com/office/drawing/2014/main" xmlns="" id="{26AA4325-BDF7-43A2-AF43-A9EDFCC20EB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527550" y="49974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427">
              <a:extLst>
                <a:ext uri="{FF2B5EF4-FFF2-40B4-BE49-F238E27FC236}">
                  <a16:creationId xmlns:a16="http://schemas.microsoft.com/office/drawing/2014/main" xmlns="" id="{4FB895A3-4900-4C2E-A340-5A6C276460A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197790" y="4540250"/>
              <a:ext cx="24961" cy="49133"/>
            </a:xfrm>
            <a:custGeom>
              <a:avLst/>
              <a:gdLst/>
              <a:ahLst/>
              <a:cxnLst/>
              <a:rect l="0" t="0" r="0" b="0"/>
              <a:pathLst>
                <a:path w="24961" h="49133">
                  <a:moveTo>
                    <a:pt x="24960" y="0"/>
                  </a:moveTo>
                  <a:lnTo>
                    <a:pt x="24960" y="0"/>
                  </a:lnTo>
                  <a:lnTo>
                    <a:pt x="21589" y="0"/>
                  </a:lnTo>
                  <a:lnTo>
                    <a:pt x="12751" y="3371"/>
                  </a:lnTo>
                  <a:lnTo>
                    <a:pt x="4566" y="8838"/>
                  </a:lnTo>
                  <a:lnTo>
                    <a:pt x="1785" y="16628"/>
                  </a:lnTo>
                  <a:lnTo>
                    <a:pt x="0" y="35505"/>
                  </a:lnTo>
                  <a:lnTo>
                    <a:pt x="1637" y="42356"/>
                  </a:lnTo>
                  <a:lnTo>
                    <a:pt x="3061" y="45170"/>
                  </a:lnTo>
                  <a:lnTo>
                    <a:pt x="4716" y="47047"/>
                  </a:lnTo>
                  <a:lnTo>
                    <a:pt x="8437" y="49132"/>
                  </a:lnTo>
                  <a:lnTo>
                    <a:pt x="9711" y="48983"/>
                  </a:lnTo>
                  <a:lnTo>
                    <a:pt x="10561" y="48177"/>
                  </a:lnTo>
                  <a:lnTo>
                    <a:pt x="12210" y="45401"/>
                  </a:lnTo>
                  <a:lnTo>
                    <a:pt x="15295" y="41815"/>
                  </a:lnTo>
                  <a:lnTo>
                    <a:pt x="17136" y="35988"/>
                  </a:lnTo>
                  <a:lnTo>
                    <a:pt x="18319" y="24120"/>
                  </a:lnTo>
                  <a:lnTo>
                    <a:pt x="17710" y="22430"/>
                  </a:lnTo>
                  <a:lnTo>
                    <a:pt x="16599" y="21303"/>
                  </a:lnTo>
                  <a:lnTo>
                    <a:pt x="15153" y="20552"/>
                  </a:lnTo>
                  <a:lnTo>
                    <a:pt x="13483" y="20757"/>
                  </a:lnTo>
                  <a:lnTo>
                    <a:pt x="9746" y="22866"/>
                  </a:lnTo>
                  <a:lnTo>
                    <a:pt x="7615" y="29918"/>
                  </a:lnTo>
                  <a:lnTo>
                    <a:pt x="591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428">
              <a:extLst>
                <a:ext uri="{FF2B5EF4-FFF2-40B4-BE49-F238E27FC236}">
                  <a16:creationId xmlns:a16="http://schemas.microsoft.com/office/drawing/2014/main" xmlns="" id="{D7E86420-47DB-4C06-8AE4-A536D721CDC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235450" y="4661783"/>
              <a:ext cx="1" cy="100718"/>
            </a:xfrm>
            <a:custGeom>
              <a:avLst/>
              <a:gdLst/>
              <a:ahLst/>
              <a:cxnLst/>
              <a:rect l="0" t="0" r="0" b="0"/>
              <a:pathLst>
                <a:path w="1" h="1007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45604"/>
                  </a:lnTo>
                  <a:lnTo>
                    <a:pt x="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429">
              <a:extLst>
                <a:ext uri="{FF2B5EF4-FFF2-40B4-BE49-F238E27FC236}">
                  <a16:creationId xmlns:a16="http://schemas.microsoft.com/office/drawing/2014/main" xmlns="" id="{6A46C589-14C9-41DB-A677-23606749A15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755829" y="4895850"/>
              <a:ext cx="3372" cy="196851"/>
            </a:xfrm>
            <a:custGeom>
              <a:avLst/>
              <a:gdLst/>
              <a:ahLst/>
              <a:cxnLst/>
              <a:rect l="0" t="0" r="0" b="0"/>
              <a:pathLst>
                <a:path w="3372" h="1968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7" y="10670"/>
                  </a:lnTo>
                  <a:lnTo>
                    <a:pt x="2957" y="50219"/>
                  </a:lnTo>
                  <a:lnTo>
                    <a:pt x="3248" y="88414"/>
                  </a:lnTo>
                  <a:lnTo>
                    <a:pt x="3335" y="126150"/>
                  </a:lnTo>
                  <a:lnTo>
                    <a:pt x="3364" y="168983"/>
                  </a:lnTo>
                  <a:lnTo>
                    <a:pt x="3371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430">
              <a:extLst>
                <a:ext uri="{FF2B5EF4-FFF2-40B4-BE49-F238E27FC236}">
                  <a16:creationId xmlns:a16="http://schemas.microsoft.com/office/drawing/2014/main" xmlns="" id="{FDA95CB0-1C57-4A73-A86A-ACBB13CCB44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589805" y="4816929"/>
              <a:ext cx="80496" cy="307522"/>
            </a:xfrm>
            <a:custGeom>
              <a:avLst/>
              <a:gdLst/>
              <a:ahLst/>
              <a:cxnLst/>
              <a:rect l="0" t="0" r="0" b="0"/>
              <a:pathLst>
                <a:path w="80496" h="307522">
                  <a:moveTo>
                    <a:pt x="80495" y="21771"/>
                  </a:moveTo>
                  <a:lnTo>
                    <a:pt x="80495" y="21771"/>
                  </a:lnTo>
                  <a:lnTo>
                    <a:pt x="80495" y="15029"/>
                  </a:lnTo>
                  <a:lnTo>
                    <a:pt x="78613" y="9837"/>
                  </a:lnTo>
                  <a:lnTo>
                    <a:pt x="71657" y="756"/>
                  </a:lnTo>
                  <a:lnTo>
                    <a:pt x="68958" y="0"/>
                  </a:lnTo>
                  <a:lnTo>
                    <a:pt x="62197" y="1041"/>
                  </a:lnTo>
                  <a:lnTo>
                    <a:pt x="47087" y="12336"/>
                  </a:lnTo>
                  <a:lnTo>
                    <a:pt x="32574" y="35830"/>
                  </a:lnTo>
                  <a:lnTo>
                    <a:pt x="19337" y="75247"/>
                  </a:lnTo>
                  <a:lnTo>
                    <a:pt x="12627" y="108332"/>
                  </a:lnTo>
                  <a:lnTo>
                    <a:pt x="7292" y="144204"/>
                  </a:lnTo>
                  <a:lnTo>
                    <a:pt x="2570" y="181314"/>
                  </a:lnTo>
                  <a:lnTo>
                    <a:pt x="0" y="215210"/>
                  </a:lnTo>
                  <a:lnTo>
                    <a:pt x="2317" y="256416"/>
                  </a:lnTo>
                  <a:lnTo>
                    <a:pt x="15742" y="292252"/>
                  </a:lnTo>
                  <a:lnTo>
                    <a:pt x="23729" y="300735"/>
                  </a:lnTo>
                  <a:lnTo>
                    <a:pt x="36045" y="30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431">
              <a:extLst>
                <a:ext uri="{FF2B5EF4-FFF2-40B4-BE49-F238E27FC236}">
                  <a16:creationId xmlns:a16="http://schemas.microsoft.com/office/drawing/2014/main" xmlns="" id="{B9F327AB-C702-45DC-885D-C2393ABA674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712922" y="4888968"/>
              <a:ext cx="116397" cy="467463"/>
            </a:xfrm>
            <a:custGeom>
              <a:avLst/>
              <a:gdLst/>
              <a:ahLst/>
              <a:cxnLst/>
              <a:rect l="0" t="0" r="0" b="0"/>
              <a:pathLst>
                <a:path w="116397" h="467463">
                  <a:moveTo>
                    <a:pt x="30528" y="76732"/>
                  </a:moveTo>
                  <a:lnTo>
                    <a:pt x="30528" y="76732"/>
                  </a:lnTo>
                  <a:lnTo>
                    <a:pt x="21689" y="113360"/>
                  </a:lnTo>
                  <a:lnTo>
                    <a:pt x="18972" y="158140"/>
                  </a:lnTo>
                  <a:lnTo>
                    <a:pt x="18336" y="198991"/>
                  </a:lnTo>
                  <a:lnTo>
                    <a:pt x="18054" y="244664"/>
                  </a:lnTo>
                  <a:lnTo>
                    <a:pt x="17928" y="290832"/>
                  </a:lnTo>
                  <a:lnTo>
                    <a:pt x="15991" y="337223"/>
                  </a:lnTo>
                  <a:lnTo>
                    <a:pt x="12778" y="381594"/>
                  </a:lnTo>
                  <a:lnTo>
                    <a:pt x="8998" y="420130"/>
                  </a:lnTo>
                  <a:lnTo>
                    <a:pt x="611" y="465977"/>
                  </a:lnTo>
                  <a:lnTo>
                    <a:pt x="0" y="467462"/>
                  </a:lnTo>
                  <a:lnTo>
                    <a:pt x="3384" y="435900"/>
                  </a:lnTo>
                  <a:lnTo>
                    <a:pt x="4352" y="400286"/>
                  </a:lnTo>
                  <a:lnTo>
                    <a:pt x="3905" y="376396"/>
                  </a:lnTo>
                  <a:lnTo>
                    <a:pt x="2903" y="349180"/>
                  </a:lnTo>
                  <a:lnTo>
                    <a:pt x="1527" y="319748"/>
                  </a:lnTo>
                  <a:lnTo>
                    <a:pt x="1316" y="286014"/>
                  </a:lnTo>
                  <a:lnTo>
                    <a:pt x="1881" y="249415"/>
                  </a:lnTo>
                  <a:lnTo>
                    <a:pt x="2963" y="210904"/>
                  </a:lnTo>
                  <a:lnTo>
                    <a:pt x="5096" y="176058"/>
                  </a:lnTo>
                  <a:lnTo>
                    <a:pt x="7929" y="143654"/>
                  </a:lnTo>
                  <a:lnTo>
                    <a:pt x="11228" y="112880"/>
                  </a:lnTo>
                  <a:lnTo>
                    <a:pt x="20539" y="67398"/>
                  </a:lnTo>
                  <a:lnTo>
                    <a:pt x="37681" y="23637"/>
                  </a:lnTo>
                  <a:lnTo>
                    <a:pt x="43764" y="13819"/>
                  </a:lnTo>
                  <a:lnTo>
                    <a:pt x="51346" y="7273"/>
                  </a:lnTo>
                  <a:lnTo>
                    <a:pt x="69179" y="0"/>
                  </a:lnTo>
                  <a:lnTo>
                    <a:pt x="77462" y="1589"/>
                  </a:lnTo>
                  <a:lnTo>
                    <a:pt x="92310" y="12761"/>
                  </a:lnTo>
                  <a:lnTo>
                    <a:pt x="109198" y="48997"/>
                  </a:lnTo>
                  <a:lnTo>
                    <a:pt x="116396" y="92111"/>
                  </a:lnTo>
                  <a:lnTo>
                    <a:pt x="108417" y="132794"/>
                  </a:lnTo>
                  <a:lnTo>
                    <a:pt x="89276" y="164918"/>
                  </a:lnTo>
                  <a:lnTo>
                    <a:pt x="36878" y="203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432">
              <a:extLst>
                <a:ext uri="{FF2B5EF4-FFF2-40B4-BE49-F238E27FC236}">
                  <a16:creationId xmlns:a16="http://schemas.microsoft.com/office/drawing/2014/main" xmlns="" id="{9AA5B25B-6C79-450F-802B-126287B10EA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440415" y="4613079"/>
              <a:ext cx="23636" cy="117672"/>
            </a:xfrm>
            <a:custGeom>
              <a:avLst/>
              <a:gdLst/>
              <a:ahLst/>
              <a:cxnLst/>
              <a:rect l="0" t="0" r="0" b="0"/>
              <a:pathLst>
                <a:path w="23636" h="117672">
                  <a:moveTo>
                    <a:pt x="10935" y="3371"/>
                  </a:moveTo>
                  <a:lnTo>
                    <a:pt x="10935" y="3371"/>
                  </a:lnTo>
                  <a:lnTo>
                    <a:pt x="4193" y="0"/>
                  </a:lnTo>
                  <a:lnTo>
                    <a:pt x="2207" y="3240"/>
                  </a:lnTo>
                  <a:lnTo>
                    <a:pt x="0" y="18131"/>
                  </a:lnTo>
                  <a:lnTo>
                    <a:pt x="10401" y="65539"/>
                  </a:lnTo>
                  <a:lnTo>
                    <a:pt x="23635" y="1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433">
              <a:extLst>
                <a:ext uri="{FF2B5EF4-FFF2-40B4-BE49-F238E27FC236}">
                  <a16:creationId xmlns:a16="http://schemas.microsoft.com/office/drawing/2014/main" xmlns="" id="{F685AC31-1847-4E02-BC0E-D7EC4F39164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204583" y="4829240"/>
              <a:ext cx="72222" cy="295211"/>
            </a:xfrm>
            <a:custGeom>
              <a:avLst/>
              <a:gdLst/>
              <a:ahLst/>
              <a:cxnLst/>
              <a:rect l="0" t="0" r="0" b="0"/>
              <a:pathLst>
                <a:path w="72222" h="295211">
                  <a:moveTo>
                    <a:pt x="5467" y="9460"/>
                  </a:moveTo>
                  <a:lnTo>
                    <a:pt x="5467" y="9460"/>
                  </a:lnTo>
                  <a:lnTo>
                    <a:pt x="0" y="3993"/>
                  </a:lnTo>
                  <a:lnTo>
                    <a:pt x="411" y="2993"/>
                  </a:lnTo>
                  <a:lnTo>
                    <a:pt x="2749" y="0"/>
                  </a:lnTo>
                  <a:lnTo>
                    <a:pt x="5066" y="331"/>
                  </a:lnTo>
                  <a:lnTo>
                    <a:pt x="15775" y="8245"/>
                  </a:lnTo>
                  <a:lnTo>
                    <a:pt x="32745" y="26503"/>
                  </a:lnTo>
                  <a:lnTo>
                    <a:pt x="53923" y="62644"/>
                  </a:lnTo>
                  <a:lnTo>
                    <a:pt x="68351" y="110198"/>
                  </a:lnTo>
                  <a:lnTo>
                    <a:pt x="72221" y="148307"/>
                  </a:lnTo>
                  <a:lnTo>
                    <a:pt x="70178" y="184999"/>
                  </a:lnTo>
                  <a:lnTo>
                    <a:pt x="59213" y="231746"/>
                  </a:lnTo>
                  <a:lnTo>
                    <a:pt x="36544" y="275774"/>
                  </a:lnTo>
                  <a:lnTo>
                    <a:pt x="24517" y="295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434">
              <a:extLst>
                <a:ext uri="{FF2B5EF4-FFF2-40B4-BE49-F238E27FC236}">
                  <a16:creationId xmlns:a16="http://schemas.microsoft.com/office/drawing/2014/main" xmlns="" id="{2FB0E6A8-7D03-41C7-AD0A-70E37F100FC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835400" y="502285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5563" y="0"/>
                  </a:lnTo>
                  <a:lnTo>
                    <a:pt x="86611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435">
              <a:extLst>
                <a:ext uri="{FF2B5EF4-FFF2-40B4-BE49-F238E27FC236}">
                  <a16:creationId xmlns:a16="http://schemas.microsoft.com/office/drawing/2014/main" xmlns="" id="{C26EAD6F-C17A-496C-BEBA-EF20B2871CE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013200" y="4866767"/>
              <a:ext cx="142805" cy="403518"/>
            </a:xfrm>
            <a:custGeom>
              <a:avLst/>
              <a:gdLst/>
              <a:ahLst/>
              <a:cxnLst/>
              <a:rect l="0" t="0" r="0" b="0"/>
              <a:pathLst>
                <a:path w="142805" h="403518">
                  <a:moveTo>
                    <a:pt x="38100" y="98933"/>
                  </a:moveTo>
                  <a:lnTo>
                    <a:pt x="38100" y="98933"/>
                  </a:lnTo>
                  <a:lnTo>
                    <a:pt x="34729" y="102304"/>
                  </a:lnTo>
                  <a:lnTo>
                    <a:pt x="32338" y="125677"/>
                  </a:lnTo>
                  <a:lnTo>
                    <a:pt x="31866" y="167298"/>
                  </a:lnTo>
                  <a:lnTo>
                    <a:pt x="33666" y="212087"/>
                  </a:lnTo>
                  <a:lnTo>
                    <a:pt x="36835" y="247296"/>
                  </a:lnTo>
                  <a:lnTo>
                    <a:pt x="40595" y="284111"/>
                  </a:lnTo>
                  <a:lnTo>
                    <a:pt x="40855" y="321640"/>
                  </a:lnTo>
                  <a:lnTo>
                    <a:pt x="39325" y="356663"/>
                  </a:lnTo>
                  <a:lnTo>
                    <a:pt x="38260" y="402351"/>
                  </a:lnTo>
                  <a:lnTo>
                    <a:pt x="37502" y="403517"/>
                  </a:lnTo>
                  <a:lnTo>
                    <a:pt x="36290" y="402883"/>
                  </a:lnTo>
                  <a:lnTo>
                    <a:pt x="34777" y="401050"/>
                  </a:lnTo>
                  <a:lnTo>
                    <a:pt x="31643" y="365573"/>
                  </a:lnTo>
                  <a:lnTo>
                    <a:pt x="28644" y="334562"/>
                  </a:lnTo>
                  <a:lnTo>
                    <a:pt x="23079" y="290205"/>
                  </a:lnTo>
                  <a:lnTo>
                    <a:pt x="19619" y="264548"/>
                  </a:lnTo>
                  <a:lnTo>
                    <a:pt x="17313" y="237566"/>
                  </a:lnTo>
                  <a:lnTo>
                    <a:pt x="15775" y="209699"/>
                  </a:lnTo>
                  <a:lnTo>
                    <a:pt x="14750" y="181243"/>
                  </a:lnTo>
                  <a:lnTo>
                    <a:pt x="14772" y="155218"/>
                  </a:lnTo>
                  <a:lnTo>
                    <a:pt x="15492" y="130812"/>
                  </a:lnTo>
                  <a:lnTo>
                    <a:pt x="18880" y="87701"/>
                  </a:lnTo>
                  <a:lnTo>
                    <a:pt x="30131" y="41042"/>
                  </a:lnTo>
                  <a:lnTo>
                    <a:pt x="43261" y="18641"/>
                  </a:lnTo>
                  <a:lnTo>
                    <a:pt x="58503" y="4921"/>
                  </a:lnTo>
                  <a:lnTo>
                    <a:pt x="66518" y="275"/>
                  </a:lnTo>
                  <a:lnTo>
                    <a:pt x="74684" y="0"/>
                  </a:lnTo>
                  <a:lnTo>
                    <a:pt x="91284" y="7220"/>
                  </a:lnTo>
                  <a:lnTo>
                    <a:pt x="116496" y="33894"/>
                  </a:lnTo>
                  <a:lnTo>
                    <a:pt x="135098" y="71978"/>
                  </a:lnTo>
                  <a:lnTo>
                    <a:pt x="142804" y="114543"/>
                  </a:lnTo>
                  <a:lnTo>
                    <a:pt x="137082" y="141854"/>
                  </a:lnTo>
                  <a:lnTo>
                    <a:pt x="123720" y="166692"/>
                  </a:lnTo>
                  <a:lnTo>
                    <a:pt x="92396" y="195131"/>
                  </a:lnTo>
                  <a:lnTo>
                    <a:pt x="68582" y="207775"/>
                  </a:lnTo>
                  <a:lnTo>
                    <a:pt x="47649" y="212453"/>
                  </a:lnTo>
                  <a:lnTo>
                    <a:pt x="29644" y="211475"/>
                  </a:lnTo>
                  <a:lnTo>
                    <a:pt x="14586" y="206337"/>
                  </a:lnTo>
                  <a:lnTo>
                    <a:pt x="9724" y="201580"/>
                  </a:lnTo>
                  <a:lnTo>
                    <a:pt x="0" y="175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436">
              <a:extLst>
                <a:ext uri="{FF2B5EF4-FFF2-40B4-BE49-F238E27FC236}">
                  <a16:creationId xmlns:a16="http://schemas.microsoft.com/office/drawing/2014/main" xmlns="" id="{618D2806-3569-43E9-A90D-35DA443D5B3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298950" y="46990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789" y="5026"/>
                  </a:lnTo>
                  <a:lnTo>
                    <a:pt x="55077" y="6272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510">
            <a:extLst>
              <a:ext uri="{FF2B5EF4-FFF2-40B4-BE49-F238E27FC236}">
                <a16:creationId xmlns:a16="http://schemas.microsoft.com/office/drawing/2014/main" xmlns="" id="{BF43B43D-7950-4450-B73A-2FBC07EB6B47}"/>
              </a:ext>
            </a:extLst>
          </p:cNvPr>
          <p:cNvGrpSpPr/>
          <p:nvPr/>
        </p:nvGrpSpPr>
        <p:grpSpPr>
          <a:xfrm>
            <a:off x="7296412" y="4947173"/>
            <a:ext cx="504229" cy="767828"/>
            <a:chOff x="7296412" y="4947173"/>
            <a:chExt cx="504229" cy="767828"/>
          </a:xfrm>
        </p:grpSpPr>
        <p:sp>
          <p:nvSpPr>
            <p:cNvPr id="275" name="SMARTInkShape-2437">
              <a:extLst>
                <a:ext uri="{FF2B5EF4-FFF2-40B4-BE49-F238E27FC236}">
                  <a16:creationId xmlns:a16="http://schemas.microsoft.com/office/drawing/2014/main" xmlns="" id="{098B8A4A-1916-4CF9-BF34-DEF42637DCA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594600" y="5216909"/>
              <a:ext cx="206041" cy="282192"/>
            </a:xfrm>
            <a:custGeom>
              <a:avLst/>
              <a:gdLst/>
              <a:ahLst/>
              <a:cxnLst/>
              <a:rect l="0" t="0" r="0" b="0"/>
              <a:pathLst>
                <a:path w="206041" h="282192">
                  <a:moveTo>
                    <a:pt x="44450" y="148841"/>
                  </a:moveTo>
                  <a:lnTo>
                    <a:pt x="44450" y="148841"/>
                  </a:lnTo>
                  <a:lnTo>
                    <a:pt x="21306" y="102554"/>
                  </a:lnTo>
                  <a:lnTo>
                    <a:pt x="11878" y="80327"/>
                  </a:lnTo>
                  <a:lnTo>
                    <a:pt x="11447" y="74238"/>
                  </a:lnTo>
                  <a:lnTo>
                    <a:pt x="14729" y="63708"/>
                  </a:lnTo>
                  <a:lnTo>
                    <a:pt x="31252" y="43105"/>
                  </a:lnTo>
                  <a:lnTo>
                    <a:pt x="60765" y="25867"/>
                  </a:lnTo>
                  <a:lnTo>
                    <a:pt x="103062" y="8453"/>
                  </a:lnTo>
                  <a:lnTo>
                    <a:pt x="144601" y="0"/>
                  </a:lnTo>
                  <a:lnTo>
                    <a:pt x="167043" y="3667"/>
                  </a:lnTo>
                  <a:lnTo>
                    <a:pt x="176978" y="7608"/>
                  </a:lnTo>
                  <a:lnTo>
                    <a:pt x="185014" y="17292"/>
                  </a:lnTo>
                  <a:lnTo>
                    <a:pt x="197704" y="46865"/>
                  </a:lnTo>
                  <a:lnTo>
                    <a:pt x="204284" y="83528"/>
                  </a:lnTo>
                  <a:lnTo>
                    <a:pt x="206040" y="103183"/>
                  </a:lnTo>
                  <a:lnTo>
                    <a:pt x="196701" y="141953"/>
                  </a:lnTo>
                  <a:lnTo>
                    <a:pt x="177028" y="179646"/>
                  </a:lnTo>
                  <a:lnTo>
                    <a:pt x="149470" y="215214"/>
                  </a:lnTo>
                  <a:lnTo>
                    <a:pt x="114643" y="244193"/>
                  </a:lnTo>
                  <a:lnTo>
                    <a:pt x="76353" y="265303"/>
                  </a:lnTo>
                  <a:lnTo>
                    <a:pt x="38167" y="274685"/>
                  </a:lnTo>
                  <a:lnTo>
                    <a:pt x="0" y="282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438">
              <a:extLst>
                <a:ext uri="{FF2B5EF4-FFF2-40B4-BE49-F238E27FC236}">
                  <a16:creationId xmlns:a16="http://schemas.microsoft.com/office/drawing/2014/main" xmlns="" id="{08EA22E4-52DE-44BF-BDCC-951DC83DECB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622979" y="5302250"/>
              <a:ext cx="35122" cy="412751"/>
            </a:xfrm>
            <a:custGeom>
              <a:avLst/>
              <a:gdLst/>
              <a:ahLst/>
              <a:cxnLst/>
              <a:rect l="0" t="0" r="0" b="0"/>
              <a:pathLst>
                <a:path w="35122" h="4127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4645" y="41273"/>
                  </a:lnTo>
                  <a:lnTo>
                    <a:pt x="9347" y="81609"/>
                  </a:lnTo>
                  <a:lnTo>
                    <a:pt x="11588" y="105205"/>
                  </a:lnTo>
                  <a:lnTo>
                    <a:pt x="14494" y="130815"/>
                  </a:lnTo>
                  <a:lnTo>
                    <a:pt x="17841" y="157765"/>
                  </a:lnTo>
                  <a:lnTo>
                    <a:pt x="21485" y="185610"/>
                  </a:lnTo>
                  <a:lnTo>
                    <a:pt x="23913" y="213345"/>
                  </a:lnTo>
                  <a:lnTo>
                    <a:pt x="25532" y="241009"/>
                  </a:lnTo>
                  <a:lnTo>
                    <a:pt x="26611" y="268622"/>
                  </a:lnTo>
                  <a:lnTo>
                    <a:pt x="29693" y="316237"/>
                  </a:lnTo>
                  <a:lnTo>
                    <a:pt x="32708" y="355744"/>
                  </a:lnTo>
                  <a:lnTo>
                    <a:pt x="35121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439">
              <a:extLst>
                <a:ext uri="{FF2B5EF4-FFF2-40B4-BE49-F238E27FC236}">
                  <a16:creationId xmlns:a16="http://schemas.microsoft.com/office/drawing/2014/main" xmlns="" id="{A346CFF6-B838-44AB-9974-562DB68D8F1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397750" y="4991100"/>
              <a:ext cx="139701" cy="438151"/>
            </a:xfrm>
            <a:custGeom>
              <a:avLst/>
              <a:gdLst/>
              <a:ahLst/>
              <a:cxnLst/>
              <a:rect l="0" t="0" r="0" b="0"/>
              <a:pathLst>
                <a:path w="139701" h="438151">
                  <a:moveTo>
                    <a:pt x="139700" y="0"/>
                  </a:moveTo>
                  <a:lnTo>
                    <a:pt x="139700" y="0"/>
                  </a:lnTo>
                  <a:lnTo>
                    <a:pt x="136329" y="6742"/>
                  </a:lnTo>
                  <a:lnTo>
                    <a:pt x="130861" y="37902"/>
                  </a:lnTo>
                  <a:lnTo>
                    <a:pt x="123072" y="74701"/>
                  </a:lnTo>
                  <a:lnTo>
                    <a:pt x="111848" y="119985"/>
                  </a:lnTo>
                  <a:lnTo>
                    <a:pt x="104904" y="144900"/>
                  </a:lnTo>
                  <a:lnTo>
                    <a:pt x="97453" y="170683"/>
                  </a:lnTo>
                  <a:lnTo>
                    <a:pt x="88958" y="196340"/>
                  </a:lnTo>
                  <a:lnTo>
                    <a:pt x="79766" y="221910"/>
                  </a:lnTo>
                  <a:lnTo>
                    <a:pt x="70109" y="247422"/>
                  </a:lnTo>
                  <a:lnTo>
                    <a:pt x="61557" y="272193"/>
                  </a:lnTo>
                  <a:lnTo>
                    <a:pt x="53737" y="296468"/>
                  </a:lnTo>
                  <a:lnTo>
                    <a:pt x="39405" y="341313"/>
                  </a:lnTo>
                  <a:lnTo>
                    <a:pt x="25980" y="377708"/>
                  </a:lnTo>
                  <a:lnTo>
                    <a:pt x="6595" y="423283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440">
              <a:extLst>
                <a:ext uri="{FF2B5EF4-FFF2-40B4-BE49-F238E27FC236}">
                  <a16:creationId xmlns:a16="http://schemas.microsoft.com/office/drawing/2014/main" xmlns="" id="{9DB729C8-5696-4D7D-8618-4FA600B28A8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296412" y="4947173"/>
              <a:ext cx="44189" cy="304278"/>
            </a:xfrm>
            <a:custGeom>
              <a:avLst/>
              <a:gdLst/>
              <a:ahLst/>
              <a:cxnLst/>
              <a:rect l="0" t="0" r="0" b="0"/>
              <a:pathLst>
                <a:path w="44189" h="304278">
                  <a:moveTo>
                    <a:pt x="6088" y="12177"/>
                  </a:moveTo>
                  <a:lnTo>
                    <a:pt x="6088" y="12177"/>
                  </a:lnTo>
                  <a:lnTo>
                    <a:pt x="0" y="0"/>
                  </a:lnTo>
                  <a:lnTo>
                    <a:pt x="3187" y="3004"/>
                  </a:lnTo>
                  <a:lnTo>
                    <a:pt x="14948" y="47237"/>
                  </a:lnTo>
                  <a:lnTo>
                    <a:pt x="20138" y="83027"/>
                  </a:lnTo>
                  <a:lnTo>
                    <a:pt x="22916" y="126216"/>
                  </a:lnTo>
                  <a:lnTo>
                    <a:pt x="24856" y="170811"/>
                  </a:lnTo>
                  <a:lnTo>
                    <a:pt x="28070" y="209446"/>
                  </a:lnTo>
                  <a:lnTo>
                    <a:pt x="33846" y="256188"/>
                  </a:lnTo>
                  <a:lnTo>
                    <a:pt x="44188" y="304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23225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SMARTInkShape-Group661">
            <a:extLst>
              <a:ext uri="{FF2B5EF4-FFF2-40B4-BE49-F238E27FC236}">
                <a16:creationId xmlns:a16="http://schemas.microsoft.com/office/drawing/2014/main" xmlns="" id="{2E6A333C-00B0-4935-8C7C-CED5BF1318A3}"/>
              </a:ext>
            </a:extLst>
          </p:cNvPr>
          <p:cNvGrpSpPr/>
          <p:nvPr/>
        </p:nvGrpSpPr>
        <p:grpSpPr>
          <a:xfrm>
            <a:off x="1234456" y="647700"/>
            <a:ext cx="708645" cy="342708"/>
            <a:chOff x="1234456" y="647700"/>
            <a:chExt cx="708645" cy="342708"/>
          </a:xfrm>
        </p:grpSpPr>
        <p:sp>
          <p:nvSpPr>
            <p:cNvPr id="76" name="SMARTInkShape-3100">
              <a:extLst>
                <a:ext uri="{FF2B5EF4-FFF2-40B4-BE49-F238E27FC236}">
                  <a16:creationId xmlns:a16="http://schemas.microsoft.com/office/drawing/2014/main" xmlns="" id="{61F02EE9-4BCC-4271-A122-2672E0B491A9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937633" y="857250"/>
              <a:ext cx="5468" cy="5468"/>
            </a:xfrm>
            <a:custGeom>
              <a:avLst/>
              <a:gdLst/>
              <a:ahLst/>
              <a:cxnLst/>
              <a:rect l="0" t="0" r="0" b="0"/>
              <a:pathLst>
                <a:path w="5468" h="5468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101">
              <a:extLst>
                <a:ext uri="{FF2B5EF4-FFF2-40B4-BE49-F238E27FC236}">
                  <a16:creationId xmlns:a16="http://schemas.microsoft.com/office/drawing/2014/main" xmlns="" id="{BA4C36A0-8ED4-4216-8235-990BFFE2A7A5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930400" y="671279"/>
              <a:ext cx="6351" cy="27222"/>
            </a:xfrm>
            <a:custGeom>
              <a:avLst/>
              <a:gdLst/>
              <a:ahLst/>
              <a:cxnLst/>
              <a:rect l="0" t="0" r="0" b="0"/>
              <a:pathLst>
                <a:path w="6351" h="27222">
                  <a:moveTo>
                    <a:pt x="6350" y="8171"/>
                  </a:moveTo>
                  <a:lnTo>
                    <a:pt x="6350" y="8171"/>
                  </a:lnTo>
                  <a:lnTo>
                    <a:pt x="1986" y="149"/>
                  </a:lnTo>
                  <a:lnTo>
                    <a:pt x="1324" y="0"/>
                  </a:lnTo>
                  <a:lnTo>
                    <a:pt x="883" y="607"/>
                  </a:lnTo>
                  <a:lnTo>
                    <a:pt x="0" y="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102">
              <a:extLst>
                <a:ext uri="{FF2B5EF4-FFF2-40B4-BE49-F238E27FC236}">
                  <a16:creationId xmlns:a16="http://schemas.microsoft.com/office/drawing/2014/main" xmlns="" id="{B30AC33D-A9D2-4BB2-B724-F52CD0B3D7C9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632316" y="647700"/>
              <a:ext cx="209185" cy="295464"/>
            </a:xfrm>
            <a:custGeom>
              <a:avLst/>
              <a:gdLst/>
              <a:ahLst/>
              <a:cxnLst/>
              <a:rect l="0" t="0" r="0" b="0"/>
              <a:pathLst>
                <a:path w="209185" h="295464">
                  <a:moveTo>
                    <a:pt x="31384" y="0"/>
                  </a:moveTo>
                  <a:lnTo>
                    <a:pt x="31384" y="0"/>
                  </a:lnTo>
                  <a:lnTo>
                    <a:pt x="28013" y="0"/>
                  </a:lnTo>
                  <a:lnTo>
                    <a:pt x="19174" y="16855"/>
                  </a:lnTo>
                  <a:lnTo>
                    <a:pt x="10990" y="54305"/>
                  </a:lnTo>
                  <a:lnTo>
                    <a:pt x="10090" y="90693"/>
                  </a:lnTo>
                  <a:lnTo>
                    <a:pt x="12042" y="132736"/>
                  </a:lnTo>
                  <a:lnTo>
                    <a:pt x="15262" y="177292"/>
                  </a:lnTo>
                  <a:lnTo>
                    <a:pt x="17163" y="217320"/>
                  </a:lnTo>
                  <a:lnTo>
                    <a:pt x="20115" y="264064"/>
                  </a:lnTo>
                  <a:lnTo>
                    <a:pt x="21695" y="290143"/>
                  </a:lnTo>
                  <a:lnTo>
                    <a:pt x="20691" y="295029"/>
                  </a:lnTo>
                  <a:lnTo>
                    <a:pt x="19316" y="295463"/>
                  </a:lnTo>
                  <a:lnTo>
                    <a:pt x="15908" y="288421"/>
                  </a:lnTo>
                  <a:lnTo>
                    <a:pt x="5897" y="241025"/>
                  </a:lnTo>
                  <a:lnTo>
                    <a:pt x="0" y="194990"/>
                  </a:lnTo>
                  <a:lnTo>
                    <a:pt x="1678" y="190614"/>
                  </a:lnTo>
                  <a:lnTo>
                    <a:pt x="3113" y="188459"/>
                  </a:lnTo>
                  <a:lnTo>
                    <a:pt x="10353" y="186065"/>
                  </a:lnTo>
                  <a:lnTo>
                    <a:pt x="40426" y="182286"/>
                  </a:lnTo>
                  <a:lnTo>
                    <a:pt x="85852" y="161596"/>
                  </a:lnTo>
                  <a:lnTo>
                    <a:pt x="123958" y="134899"/>
                  </a:lnTo>
                  <a:lnTo>
                    <a:pt x="153828" y="100177"/>
                  </a:lnTo>
                  <a:lnTo>
                    <a:pt x="178689" y="53827"/>
                  </a:lnTo>
                  <a:lnTo>
                    <a:pt x="181520" y="42503"/>
                  </a:lnTo>
                  <a:lnTo>
                    <a:pt x="181569" y="38918"/>
                  </a:lnTo>
                  <a:lnTo>
                    <a:pt x="180896" y="36529"/>
                  </a:lnTo>
                  <a:lnTo>
                    <a:pt x="179742" y="34936"/>
                  </a:lnTo>
                  <a:lnTo>
                    <a:pt x="178973" y="35991"/>
                  </a:lnTo>
                  <a:lnTo>
                    <a:pt x="178118" y="42807"/>
                  </a:lnTo>
                  <a:lnTo>
                    <a:pt x="181933" y="85414"/>
                  </a:lnTo>
                  <a:lnTo>
                    <a:pt x="184647" y="131219"/>
                  </a:lnTo>
                  <a:lnTo>
                    <a:pt x="190282" y="163918"/>
                  </a:lnTo>
                  <a:lnTo>
                    <a:pt x="198017" y="210689"/>
                  </a:lnTo>
                  <a:lnTo>
                    <a:pt x="206246" y="257073"/>
                  </a:lnTo>
                  <a:lnTo>
                    <a:pt x="209184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103">
              <a:extLst>
                <a:ext uri="{FF2B5EF4-FFF2-40B4-BE49-F238E27FC236}">
                  <a16:creationId xmlns:a16="http://schemas.microsoft.com/office/drawing/2014/main" xmlns="" id="{C8A6D581-EF07-4A6E-BD06-14CA3513B35F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234456" y="713017"/>
              <a:ext cx="230916" cy="277391"/>
            </a:xfrm>
            <a:custGeom>
              <a:avLst/>
              <a:gdLst/>
              <a:ahLst/>
              <a:cxnLst/>
              <a:rect l="0" t="0" r="0" b="0"/>
              <a:pathLst>
                <a:path w="230916" h="277391">
                  <a:moveTo>
                    <a:pt x="175244" y="23583"/>
                  </a:moveTo>
                  <a:lnTo>
                    <a:pt x="175244" y="23583"/>
                  </a:lnTo>
                  <a:lnTo>
                    <a:pt x="171873" y="13470"/>
                  </a:lnTo>
                  <a:lnTo>
                    <a:pt x="164574" y="6624"/>
                  </a:lnTo>
                  <a:lnTo>
                    <a:pt x="153568" y="1934"/>
                  </a:lnTo>
                  <a:lnTo>
                    <a:pt x="131505" y="0"/>
                  </a:lnTo>
                  <a:lnTo>
                    <a:pt x="115353" y="2048"/>
                  </a:lnTo>
                  <a:lnTo>
                    <a:pt x="87021" y="17281"/>
                  </a:lnTo>
                  <a:lnTo>
                    <a:pt x="52913" y="49781"/>
                  </a:lnTo>
                  <a:lnTo>
                    <a:pt x="32210" y="80382"/>
                  </a:lnTo>
                  <a:lnTo>
                    <a:pt x="15012" y="115149"/>
                  </a:lnTo>
                  <a:lnTo>
                    <a:pt x="2665" y="151768"/>
                  </a:lnTo>
                  <a:lnTo>
                    <a:pt x="0" y="189210"/>
                  </a:lnTo>
                  <a:lnTo>
                    <a:pt x="5635" y="224195"/>
                  </a:lnTo>
                  <a:lnTo>
                    <a:pt x="19899" y="251503"/>
                  </a:lnTo>
                  <a:lnTo>
                    <a:pt x="41761" y="267873"/>
                  </a:lnTo>
                  <a:lnTo>
                    <a:pt x="68646" y="276090"/>
                  </a:lnTo>
                  <a:lnTo>
                    <a:pt x="99410" y="277390"/>
                  </a:lnTo>
                  <a:lnTo>
                    <a:pt x="131897" y="266208"/>
                  </a:lnTo>
                  <a:lnTo>
                    <a:pt x="164446" y="244305"/>
                  </a:lnTo>
                  <a:lnTo>
                    <a:pt x="195374" y="211052"/>
                  </a:lnTo>
                  <a:lnTo>
                    <a:pt x="216176" y="172755"/>
                  </a:lnTo>
                  <a:lnTo>
                    <a:pt x="228008" y="132920"/>
                  </a:lnTo>
                  <a:lnTo>
                    <a:pt x="230915" y="94050"/>
                  </a:lnTo>
                  <a:lnTo>
                    <a:pt x="222329" y="57489"/>
                  </a:lnTo>
                  <a:lnTo>
                    <a:pt x="206049" y="26658"/>
                  </a:lnTo>
                  <a:lnTo>
                    <a:pt x="184702" y="8251"/>
                  </a:lnTo>
                  <a:lnTo>
                    <a:pt x="159221" y="1012"/>
                  </a:lnTo>
                  <a:lnTo>
                    <a:pt x="145512" y="69"/>
                  </a:lnTo>
                  <a:lnTo>
                    <a:pt x="122754" y="6547"/>
                  </a:lnTo>
                  <a:lnTo>
                    <a:pt x="112734" y="12226"/>
                  </a:lnTo>
                  <a:lnTo>
                    <a:pt x="99719" y="29824"/>
                  </a:lnTo>
                  <a:lnTo>
                    <a:pt x="86344" y="61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662">
            <a:extLst>
              <a:ext uri="{FF2B5EF4-FFF2-40B4-BE49-F238E27FC236}">
                <a16:creationId xmlns:a16="http://schemas.microsoft.com/office/drawing/2014/main" xmlns="" id="{86430690-E6DD-4230-8E2E-FB9312B4A7BD}"/>
              </a:ext>
            </a:extLst>
          </p:cNvPr>
          <p:cNvGrpSpPr/>
          <p:nvPr/>
        </p:nvGrpSpPr>
        <p:grpSpPr>
          <a:xfrm>
            <a:off x="2540552" y="609600"/>
            <a:ext cx="697356" cy="336551"/>
            <a:chOff x="2540552" y="609600"/>
            <a:chExt cx="697356" cy="336551"/>
          </a:xfrm>
        </p:grpSpPr>
        <p:sp>
          <p:nvSpPr>
            <p:cNvPr id="81" name="SMARTInkShape-3104">
              <a:extLst>
                <a:ext uri="{FF2B5EF4-FFF2-40B4-BE49-F238E27FC236}">
                  <a16:creationId xmlns:a16="http://schemas.microsoft.com/office/drawing/2014/main" xmlns="" id="{265FE0B7-0A4B-4E6B-9027-EE6A9837FEA6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076638" y="763473"/>
              <a:ext cx="161270" cy="169978"/>
            </a:xfrm>
            <a:custGeom>
              <a:avLst/>
              <a:gdLst/>
              <a:ahLst/>
              <a:cxnLst/>
              <a:rect l="0" t="0" r="0" b="0"/>
              <a:pathLst>
                <a:path w="161270" h="169978">
                  <a:moveTo>
                    <a:pt x="3112" y="62027"/>
                  </a:moveTo>
                  <a:lnTo>
                    <a:pt x="3112" y="62027"/>
                  </a:lnTo>
                  <a:lnTo>
                    <a:pt x="6483" y="58656"/>
                  </a:lnTo>
                  <a:lnTo>
                    <a:pt x="35715" y="40358"/>
                  </a:lnTo>
                  <a:lnTo>
                    <a:pt x="47423" y="26522"/>
                  </a:lnTo>
                  <a:lnTo>
                    <a:pt x="48175" y="23540"/>
                  </a:lnTo>
                  <a:lnTo>
                    <a:pt x="47265" y="21553"/>
                  </a:lnTo>
                  <a:lnTo>
                    <a:pt x="45247" y="20227"/>
                  </a:lnTo>
                  <a:lnTo>
                    <a:pt x="35479" y="24399"/>
                  </a:lnTo>
                  <a:lnTo>
                    <a:pt x="22436" y="34720"/>
                  </a:lnTo>
                  <a:lnTo>
                    <a:pt x="9584" y="51067"/>
                  </a:lnTo>
                  <a:lnTo>
                    <a:pt x="2460" y="70091"/>
                  </a:lnTo>
                  <a:lnTo>
                    <a:pt x="0" y="88894"/>
                  </a:lnTo>
                  <a:lnTo>
                    <a:pt x="1259" y="104307"/>
                  </a:lnTo>
                  <a:lnTo>
                    <a:pt x="6051" y="114450"/>
                  </a:lnTo>
                  <a:lnTo>
                    <a:pt x="9305" y="118142"/>
                  </a:lnTo>
                  <a:lnTo>
                    <a:pt x="14296" y="119898"/>
                  </a:lnTo>
                  <a:lnTo>
                    <a:pt x="27368" y="119968"/>
                  </a:lnTo>
                  <a:lnTo>
                    <a:pt x="53965" y="105927"/>
                  </a:lnTo>
                  <a:lnTo>
                    <a:pt x="93146" y="70124"/>
                  </a:lnTo>
                  <a:lnTo>
                    <a:pt x="120850" y="26781"/>
                  </a:lnTo>
                  <a:lnTo>
                    <a:pt x="128113" y="10379"/>
                  </a:lnTo>
                  <a:lnTo>
                    <a:pt x="128073" y="5017"/>
                  </a:lnTo>
                  <a:lnTo>
                    <a:pt x="126636" y="737"/>
                  </a:lnTo>
                  <a:lnTo>
                    <a:pt x="122856" y="0"/>
                  </a:lnTo>
                  <a:lnTo>
                    <a:pt x="104757" y="8371"/>
                  </a:lnTo>
                  <a:lnTo>
                    <a:pt x="92032" y="16073"/>
                  </a:lnTo>
                  <a:lnTo>
                    <a:pt x="88497" y="21513"/>
                  </a:lnTo>
                  <a:lnTo>
                    <a:pt x="86452" y="35084"/>
                  </a:lnTo>
                  <a:lnTo>
                    <a:pt x="89011" y="41948"/>
                  </a:lnTo>
                  <a:lnTo>
                    <a:pt x="99380" y="55220"/>
                  </a:lnTo>
                  <a:lnTo>
                    <a:pt x="140298" y="87367"/>
                  </a:lnTo>
                  <a:lnTo>
                    <a:pt x="152983" y="100100"/>
                  </a:lnTo>
                  <a:lnTo>
                    <a:pt x="160973" y="112815"/>
                  </a:lnTo>
                  <a:lnTo>
                    <a:pt x="161269" y="119169"/>
                  </a:lnTo>
                  <a:lnTo>
                    <a:pt x="155954" y="131873"/>
                  </a:lnTo>
                  <a:lnTo>
                    <a:pt x="134320" y="150926"/>
                  </a:lnTo>
                  <a:lnTo>
                    <a:pt x="85662" y="169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105">
              <a:extLst>
                <a:ext uri="{FF2B5EF4-FFF2-40B4-BE49-F238E27FC236}">
                  <a16:creationId xmlns:a16="http://schemas.microsoft.com/office/drawing/2014/main" xmlns="" id="{F3407EAC-28BD-4DA6-B66B-D13BC4E8E54A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2872425" y="781933"/>
              <a:ext cx="156526" cy="108286"/>
            </a:xfrm>
            <a:custGeom>
              <a:avLst/>
              <a:gdLst/>
              <a:ahLst/>
              <a:cxnLst/>
              <a:rect l="0" t="0" r="0" b="0"/>
              <a:pathLst>
                <a:path w="156526" h="108286">
                  <a:moveTo>
                    <a:pt x="16825" y="5467"/>
                  </a:moveTo>
                  <a:lnTo>
                    <a:pt x="16825" y="5467"/>
                  </a:lnTo>
                  <a:lnTo>
                    <a:pt x="16825" y="2096"/>
                  </a:lnTo>
                  <a:lnTo>
                    <a:pt x="16119" y="1103"/>
                  </a:lnTo>
                  <a:lnTo>
                    <a:pt x="14944" y="441"/>
                  </a:lnTo>
                  <a:lnTo>
                    <a:pt x="13454" y="0"/>
                  </a:lnTo>
                  <a:lnTo>
                    <a:pt x="9918" y="7035"/>
                  </a:lnTo>
                  <a:lnTo>
                    <a:pt x="524" y="51221"/>
                  </a:lnTo>
                  <a:lnTo>
                    <a:pt x="0" y="78682"/>
                  </a:lnTo>
                  <a:lnTo>
                    <a:pt x="4879" y="96098"/>
                  </a:lnTo>
                  <a:lnTo>
                    <a:pt x="8861" y="101871"/>
                  </a:lnTo>
                  <a:lnTo>
                    <a:pt x="13632" y="105720"/>
                  </a:lnTo>
                  <a:lnTo>
                    <a:pt x="18930" y="108285"/>
                  </a:lnTo>
                  <a:lnTo>
                    <a:pt x="24579" y="107879"/>
                  </a:lnTo>
                  <a:lnTo>
                    <a:pt x="36499" y="101784"/>
                  </a:lnTo>
                  <a:lnTo>
                    <a:pt x="55110" y="79710"/>
                  </a:lnTo>
                  <a:lnTo>
                    <a:pt x="75364" y="44344"/>
                  </a:lnTo>
                  <a:lnTo>
                    <a:pt x="77018" y="43380"/>
                  </a:lnTo>
                  <a:lnTo>
                    <a:pt x="78120" y="44148"/>
                  </a:lnTo>
                  <a:lnTo>
                    <a:pt x="92405" y="76094"/>
                  </a:lnTo>
                  <a:lnTo>
                    <a:pt x="110794" y="91226"/>
                  </a:lnTo>
                  <a:lnTo>
                    <a:pt x="156525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106">
              <a:extLst>
                <a:ext uri="{FF2B5EF4-FFF2-40B4-BE49-F238E27FC236}">
                  <a16:creationId xmlns:a16="http://schemas.microsoft.com/office/drawing/2014/main" xmlns="" id="{02D4C551-1F74-41DE-B966-24EFD98D72D0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2540552" y="609600"/>
              <a:ext cx="374099" cy="158751"/>
            </a:xfrm>
            <a:custGeom>
              <a:avLst/>
              <a:gdLst/>
              <a:ahLst/>
              <a:cxnLst/>
              <a:rect l="0" t="0" r="0" b="0"/>
              <a:pathLst>
                <a:path w="374099" h="158751">
                  <a:moveTo>
                    <a:pt x="18498" y="158750"/>
                  </a:moveTo>
                  <a:lnTo>
                    <a:pt x="18498" y="158750"/>
                  </a:lnTo>
                  <a:lnTo>
                    <a:pt x="0" y="158750"/>
                  </a:lnTo>
                  <a:lnTo>
                    <a:pt x="45347" y="132383"/>
                  </a:lnTo>
                  <a:lnTo>
                    <a:pt x="88286" y="110343"/>
                  </a:lnTo>
                  <a:lnTo>
                    <a:pt x="116529" y="97551"/>
                  </a:lnTo>
                  <a:lnTo>
                    <a:pt x="147352" y="84084"/>
                  </a:lnTo>
                  <a:lnTo>
                    <a:pt x="179190" y="70872"/>
                  </a:lnTo>
                  <a:lnTo>
                    <a:pt x="211703" y="57832"/>
                  </a:lnTo>
                  <a:lnTo>
                    <a:pt x="244668" y="44904"/>
                  </a:lnTo>
                  <a:lnTo>
                    <a:pt x="273701" y="34170"/>
                  </a:lnTo>
                  <a:lnTo>
                    <a:pt x="300111" y="24896"/>
                  </a:lnTo>
                  <a:lnTo>
                    <a:pt x="341215" y="11065"/>
                  </a:lnTo>
                  <a:lnTo>
                    <a:pt x="3740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107">
              <a:extLst>
                <a:ext uri="{FF2B5EF4-FFF2-40B4-BE49-F238E27FC236}">
                  <a16:creationId xmlns:a16="http://schemas.microsoft.com/office/drawing/2014/main" xmlns="" id="{EF247F58-CD71-405E-B1CE-C468C8588575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679700" y="628650"/>
              <a:ext cx="25401" cy="317501"/>
            </a:xfrm>
            <a:custGeom>
              <a:avLst/>
              <a:gdLst/>
              <a:ahLst/>
              <a:cxnLst/>
              <a:rect l="0" t="0" r="0" b="0"/>
              <a:pathLst>
                <a:path w="25401" h="317501">
                  <a:moveTo>
                    <a:pt x="0" y="0"/>
                  </a:moveTo>
                  <a:lnTo>
                    <a:pt x="0" y="0"/>
                  </a:lnTo>
                  <a:lnTo>
                    <a:pt x="6742" y="13484"/>
                  </a:lnTo>
                  <a:lnTo>
                    <a:pt x="14306" y="55579"/>
                  </a:lnTo>
                  <a:lnTo>
                    <a:pt x="16941" y="96669"/>
                  </a:lnTo>
                  <a:lnTo>
                    <a:pt x="18113" y="143153"/>
                  </a:lnTo>
                  <a:lnTo>
                    <a:pt x="18425" y="167402"/>
                  </a:lnTo>
                  <a:lnTo>
                    <a:pt x="18772" y="214101"/>
                  </a:lnTo>
                  <a:lnTo>
                    <a:pt x="18927" y="253671"/>
                  </a:lnTo>
                  <a:lnTo>
                    <a:pt x="22384" y="294197"/>
                  </a:lnTo>
                  <a:lnTo>
                    <a:pt x="2540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663">
            <a:extLst>
              <a:ext uri="{FF2B5EF4-FFF2-40B4-BE49-F238E27FC236}">
                <a16:creationId xmlns:a16="http://schemas.microsoft.com/office/drawing/2014/main" xmlns="" id="{3F04F95C-BDD5-4029-8A20-98D141447A17}"/>
              </a:ext>
            </a:extLst>
          </p:cNvPr>
          <p:cNvGrpSpPr/>
          <p:nvPr/>
        </p:nvGrpSpPr>
        <p:grpSpPr>
          <a:xfrm>
            <a:off x="4044950" y="589561"/>
            <a:ext cx="2120901" cy="406437"/>
            <a:chOff x="4044950" y="589561"/>
            <a:chExt cx="2120901" cy="406437"/>
          </a:xfrm>
        </p:grpSpPr>
        <p:sp>
          <p:nvSpPr>
            <p:cNvPr id="86" name="SMARTInkShape-3108">
              <a:extLst>
                <a:ext uri="{FF2B5EF4-FFF2-40B4-BE49-F238E27FC236}">
                  <a16:creationId xmlns:a16="http://schemas.microsoft.com/office/drawing/2014/main" xmlns="" id="{6769FBA3-6206-45E3-9F7E-A89CF9B07C81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067300" y="641193"/>
              <a:ext cx="184151" cy="223908"/>
            </a:xfrm>
            <a:custGeom>
              <a:avLst/>
              <a:gdLst/>
              <a:ahLst/>
              <a:cxnLst/>
              <a:rect l="0" t="0" r="0" b="0"/>
              <a:pathLst>
                <a:path w="184151" h="223908">
                  <a:moveTo>
                    <a:pt x="0" y="70007"/>
                  </a:moveTo>
                  <a:lnTo>
                    <a:pt x="0" y="70007"/>
                  </a:lnTo>
                  <a:lnTo>
                    <a:pt x="8788" y="44259"/>
                  </a:lnTo>
                  <a:lnTo>
                    <a:pt x="17312" y="31752"/>
                  </a:lnTo>
                  <a:lnTo>
                    <a:pt x="38683" y="13517"/>
                  </a:lnTo>
                  <a:lnTo>
                    <a:pt x="57174" y="3508"/>
                  </a:lnTo>
                  <a:lnTo>
                    <a:pt x="75270" y="0"/>
                  </a:lnTo>
                  <a:lnTo>
                    <a:pt x="84046" y="52"/>
                  </a:lnTo>
                  <a:lnTo>
                    <a:pt x="91309" y="2909"/>
                  </a:lnTo>
                  <a:lnTo>
                    <a:pt x="103141" y="13610"/>
                  </a:lnTo>
                  <a:lnTo>
                    <a:pt x="107459" y="31536"/>
                  </a:lnTo>
                  <a:lnTo>
                    <a:pt x="105614" y="54320"/>
                  </a:lnTo>
                  <a:lnTo>
                    <a:pt x="91265" y="94914"/>
                  </a:lnTo>
                  <a:lnTo>
                    <a:pt x="65299" y="137516"/>
                  </a:lnTo>
                  <a:lnTo>
                    <a:pt x="32445" y="184550"/>
                  </a:lnTo>
                  <a:lnTo>
                    <a:pt x="23019" y="206016"/>
                  </a:lnTo>
                  <a:lnTo>
                    <a:pt x="21520" y="215828"/>
                  </a:lnTo>
                  <a:lnTo>
                    <a:pt x="23205" y="222540"/>
                  </a:lnTo>
                  <a:lnTo>
                    <a:pt x="27464" y="223907"/>
                  </a:lnTo>
                  <a:lnTo>
                    <a:pt x="51725" y="221754"/>
                  </a:lnTo>
                  <a:lnTo>
                    <a:pt x="89566" y="212492"/>
                  </a:lnTo>
                  <a:lnTo>
                    <a:pt x="131352" y="200106"/>
                  </a:lnTo>
                  <a:lnTo>
                    <a:pt x="184150" y="177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109">
              <a:extLst>
                <a:ext uri="{FF2B5EF4-FFF2-40B4-BE49-F238E27FC236}">
                  <a16:creationId xmlns:a16="http://schemas.microsoft.com/office/drawing/2014/main" xmlns="" id="{B0CE91D0-B846-4FE9-8D31-B8C19EB416B6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323066" y="667633"/>
              <a:ext cx="10935" cy="5468"/>
            </a:xfrm>
            <a:custGeom>
              <a:avLst/>
              <a:gdLst/>
              <a:ahLst/>
              <a:cxnLst/>
              <a:rect l="0" t="0" r="0" b="0"/>
              <a:pathLst>
                <a:path w="10935" h="5468">
                  <a:moveTo>
                    <a:pt x="10934" y="5467"/>
                  </a:moveTo>
                  <a:lnTo>
                    <a:pt x="10934" y="5467"/>
                  </a:lnTo>
                  <a:lnTo>
                    <a:pt x="0" y="0"/>
                  </a:lnTo>
                  <a:lnTo>
                    <a:pt x="116" y="411"/>
                  </a:lnTo>
                  <a:lnTo>
                    <a:pt x="4584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110">
              <a:extLst>
                <a:ext uri="{FF2B5EF4-FFF2-40B4-BE49-F238E27FC236}">
                  <a16:creationId xmlns:a16="http://schemas.microsoft.com/office/drawing/2014/main" xmlns="" id="{BC8CBDD7-51A4-4172-8D6D-F5A0D01C77D6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310365" y="806450"/>
              <a:ext cx="10936" cy="9421"/>
            </a:xfrm>
            <a:custGeom>
              <a:avLst/>
              <a:gdLst/>
              <a:ahLst/>
              <a:cxnLst/>
              <a:rect l="0" t="0" r="0" b="0"/>
              <a:pathLst>
                <a:path w="10936" h="9421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070"/>
                  </a:lnTo>
                  <a:lnTo>
                    <a:pt x="0" y="8838"/>
                  </a:lnTo>
                  <a:lnTo>
                    <a:pt x="823" y="9420"/>
                  </a:lnTo>
                  <a:lnTo>
                    <a:pt x="1093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111">
              <a:extLst>
                <a:ext uri="{FF2B5EF4-FFF2-40B4-BE49-F238E27FC236}">
                  <a16:creationId xmlns:a16="http://schemas.microsoft.com/office/drawing/2014/main" xmlns="" id="{ACC09B38-2321-4BA2-8E31-5954BE572CE6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435103" y="589561"/>
              <a:ext cx="112802" cy="224925"/>
            </a:xfrm>
            <a:custGeom>
              <a:avLst/>
              <a:gdLst/>
              <a:ahLst/>
              <a:cxnLst/>
              <a:rect l="0" t="0" r="0" b="0"/>
              <a:pathLst>
                <a:path w="112802" h="224925">
                  <a:moveTo>
                    <a:pt x="13197" y="70839"/>
                  </a:moveTo>
                  <a:lnTo>
                    <a:pt x="13197" y="70839"/>
                  </a:lnTo>
                  <a:lnTo>
                    <a:pt x="3084" y="57355"/>
                  </a:lnTo>
                  <a:lnTo>
                    <a:pt x="0" y="43209"/>
                  </a:lnTo>
                  <a:lnTo>
                    <a:pt x="166" y="35486"/>
                  </a:lnTo>
                  <a:lnTo>
                    <a:pt x="5994" y="21260"/>
                  </a:lnTo>
                  <a:lnTo>
                    <a:pt x="10512" y="14503"/>
                  </a:lnTo>
                  <a:lnTo>
                    <a:pt x="26821" y="5114"/>
                  </a:lnTo>
                  <a:lnTo>
                    <a:pt x="47474" y="0"/>
                  </a:lnTo>
                  <a:lnTo>
                    <a:pt x="68413" y="79"/>
                  </a:lnTo>
                  <a:lnTo>
                    <a:pt x="85715" y="6229"/>
                  </a:lnTo>
                  <a:lnTo>
                    <a:pt x="93292" y="10832"/>
                  </a:lnTo>
                  <a:lnTo>
                    <a:pt x="97638" y="17429"/>
                  </a:lnTo>
                  <a:lnTo>
                    <a:pt x="100586" y="34166"/>
                  </a:lnTo>
                  <a:lnTo>
                    <a:pt x="94908" y="60051"/>
                  </a:lnTo>
                  <a:lnTo>
                    <a:pt x="60755" y="107259"/>
                  </a:lnTo>
                  <a:lnTo>
                    <a:pt x="59719" y="109935"/>
                  </a:lnTo>
                  <a:lnTo>
                    <a:pt x="59734" y="111720"/>
                  </a:lnTo>
                  <a:lnTo>
                    <a:pt x="60449" y="112910"/>
                  </a:lnTo>
                  <a:lnTo>
                    <a:pt x="61632" y="113703"/>
                  </a:lnTo>
                  <a:lnTo>
                    <a:pt x="95771" y="127359"/>
                  </a:lnTo>
                  <a:lnTo>
                    <a:pt x="104695" y="136881"/>
                  </a:lnTo>
                  <a:lnTo>
                    <a:pt x="108063" y="142384"/>
                  </a:lnTo>
                  <a:lnTo>
                    <a:pt x="112801" y="166983"/>
                  </a:lnTo>
                  <a:lnTo>
                    <a:pt x="108266" y="184596"/>
                  </a:lnTo>
                  <a:lnTo>
                    <a:pt x="98488" y="200420"/>
                  </a:lnTo>
                  <a:lnTo>
                    <a:pt x="84736" y="212156"/>
                  </a:lnTo>
                  <a:lnTo>
                    <a:pt x="57755" y="223326"/>
                  </a:lnTo>
                  <a:lnTo>
                    <a:pt x="43349" y="224924"/>
                  </a:lnTo>
                  <a:lnTo>
                    <a:pt x="37532" y="224362"/>
                  </a:lnTo>
                  <a:lnTo>
                    <a:pt x="34359" y="221871"/>
                  </a:lnTo>
                  <a:lnTo>
                    <a:pt x="32949" y="218094"/>
                  </a:lnTo>
                  <a:lnTo>
                    <a:pt x="32247" y="204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112">
              <a:extLst>
                <a:ext uri="{FF2B5EF4-FFF2-40B4-BE49-F238E27FC236}">
                  <a16:creationId xmlns:a16="http://schemas.microsoft.com/office/drawing/2014/main" xmlns="" id="{6F99D7DB-D5CB-4B70-914D-3BD49FE6B10C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582255" y="628650"/>
              <a:ext cx="126817" cy="160623"/>
            </a:xfrm>
            <a:custGeom>
              <a:avLst/>
              <a:gdLst/>
              <a:ahLst/>
              <a:cxnLst/>
              <a:rect l="0" t="0" r="0" b="0"/>
              <a:pathLst>
                <a:path w="126817" h="160623">
                  <a:moveTo>
                    <a:pt x="88295" y="31750"/>
                  </a:moveTo>
                  <a:lnTo>
                    <a:pt x="88295" y="31750"/>
                  </a:lnTo>
                  <a:lnTo>
                    <a:pt x="81553" y="31750"/>
                  </a:lnTo>
                  <a:lnTo>
                    <a:pt x="57134" y="41863"/>
                  </a:lnTo>
                  <a:lnTo>
                    <a:pt x="26459" y="65007"/>
                  </a:lnTo>
                  <a:lnTo>
                    <a:pt x="5140" y="94207"/>
                  </a:lnTo>
                  <a:lnTo>
                    <a:pt x="302" y="114777"/>
                  </a:lnTo>
                  <a:lnTo>
                    <a:pt x="0" y="125201"/>
                  </a:lnTo>
                  <a:lnTo>
                    <a:pt x="2620" y="134268"/>
                  </a:lnTo>
                  <a:lnTo>
                    <a:pt x="13058" y="149986"/>
                  </a:lnTo>
                  <a:lnTo>
                    <a:pt x="30867" y="158382"/>
                  </a:lnTo>
                  <a:lnTo>
                    <a:pt x="41544" y="160622"/>
                  </a:lnTo>
                  <a:lnTo>
                    <a:pt x="64695" y="157465"/>
                  </a:lnTo>
                  <a:lnTo>
                    <a:pt x="76794" y="153660"/>
                  </a:lnTo>
                  <a:lnTo>
                    <a:pt x="97765" y="138143"/>
                  </a:lnTo>
                  <a:lnTo>
                    <a:pt x="114376" y="117136"/>
                  </a:lnTo>
                  <a:lnTo>
                    <a:pt x="124111" y="93688"/>
                  </a:lnTo>
                  <a:lnTo>
                    <a:pt x="126816" y="56687"/>
                  </a:lnTo>
                  <a:lnTo>
                    <a:pt x="121736" y="46258"/>
                  </a:lnTo>
                  <a:lnTo>
                    <a:pt x="93108" y="22173"/>
                  </a:lnTo>
                  <a:lnTo>
                    <a:pt x="565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113">
              <a:extLst>
                <a:ext uri="{FF2B5EF4-FFF2-40B4-BE49-F238E27FC236}">
                  <a16:creationId xmlns:a16="http://schemas.microsoft.com/office/drawing/2014/main" xmlns="" id="{4A2C3B84-1881-4802-994A-5BD6B8E9D826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007100" y="640027"/>
              <a:ext cx="158751" cy="102924"/>
            </a:xfrm>
            <a:custGeom>
              <a:avLst/>
              <a:gdLst/>
              <a:ahLst/>
              <a:cxnLst/>
              <a:rect l="0" t="0" r="0" b="0"/>
              <a:pathLst>
                <a:path w="158751" h="102924">
                  <a:moveTo>
                    <a:pt x="0" y="7673"/>
                  </a:moveTo>
                  <a:lnTo>
                    <a:pt x="0" y="7673"/>
                  </a:lnTo>
                  <a:lnTo>
                    <a:pt x="3371" y="4302"/>
                  </a:lnTo>
                  <a:lnTo>
                    <a:pt x="6907" y="2647"/>
                  </a:lnTo>
                  <a:lnTo>
                    <a:pt x="8839" y="2206"/>
                  </a:lnTo>
                  <a:lnTo>
                    <a:pt x="10126" y="4028"/>
                  </a:lnTo>
                  <a:lnTo>
                    <a:pt x="11556" y="11697"/>
                  </a:lnTo>
                  <a:lnTo>
                    <a:pt x="7133" y="54965"/>
                  </a:lnTo>
                  <a:lnTo>
                    <a:pt x="951" y="86152"/>
                  </a:lnTo>
                  <a:lnTo>
                    <a:pt x="1339" y="86803"/>
                  </a:lnTo>
                  <a:lnTo>
                    <a:pt x="2304" y="86532"/>
                  </a:lnTo>
                  <a:lnTo>
                    <a:pt x="3653" y="85646"/>
                  </a:lnTo>
                  <a:lnTo>
                    <a:pt x="19809" y="52714"/>
                  </a:lnTo>
                  <a:lnTo>
                    <a:pt x="34542" y="7176"/>
                  </a:lnTo>
                  <a:lnTo>
                    <a:pt x="36519" y="396"/>
                  </a:lnTo>
                  <a:lnTo>
                    <a:pt x="37045" y="0"/>
                  </a:lnTo>
                  <a:lnTo>
                    <a:pt x="37631" y="3322"/>
                  </a:lnTo>
                  <a:lnTo>
                    <a:pt x="43142" y="43570"/>
                  </a:lnTo>
                  <a:lnTo>
                    <a:pt x="48923" y="57899"/>
                  </a:lnTo>
                  <a:lnTo>
                    <a:pt x="53022" y="61746"/>
                  </a:lnTo>
                  <a:lnTo>
                    <a:pt x="55809" y="61360"/>
                  </a:lnTo>
                  <a:lnTo>
                    <a:pt x="62669" y="57169"/>
                  </a:lnTo>
                  <a:lnTo>
                    <a:pt x="106287" y="21336"/>
                  </a:lnTo>
                  <a:lnTo>
                    <a:pt x="119911" y="14216"/>
                  </a:lnTo>
                  <a:lnTo>
                    <a:pt x="125802" y="16268"/>
                  </a:lnTo>
                  <a:lnTo>
                    <a:pt x="136110" y="29838"/>
                  </a:lnTo>
                  <a:lnTo>
                    <a:pt x="152814" y="67267"/>
                  </a:lnTo>
                  <a:lnTo>
                    <a:pt x="158750" y="102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114">
              <a:extLst>
                <a:ext uri="{FF2B5EF4-FFF2-40B4-BE49-F238E27FC236}">
                  <a16:creationId xmlns:a16="http://schemas.microsoft.com/office/drawing/2014/main" xmlns="" id="{656EF0EE-CBA8-4901-A4C9-3AB2AC30E894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5823734" y="635851"/>
              <a:ext cx="125437" cy="360147"/>
            </a:xfrm>
            <a:custGeom>
              <a:avLst/>
              <a:gdLst/>
              <a:ahLst/>
              <a:cxnLst/>
              <a:rect l="0" t="0" r="0" b="0"/>
              <a:pathLst>
                <a:path w="125437" h="360147">
                  <a:moveTo>
                    <a:pt x="11916" y="145199"/>
                  </a:moveTo>
                  <a:lnTo>
                    <a:pt x="11916" y="145199"/>
                  </a:lnTo>
                  <a:lnTo>
                    <a:pt x="10504" y="161819"/>
                  </a:lnTo>
                  <a:lnTo>
                    <a:pt x="1865" y="199491"/>
                  </a:lnTo>
                  <a:lnTo>
                    <a:pt x="0" y="238897"/>
                  </a:lnTo>
                  <a:lnTo>
                    <a:pt x="1330" y="286321"/>
                  </a:lnTo>
                  <a:lnTo>
                    <a:pt x="4311" y="330476"/>
                  </a:lnTo>
                  <a:lnTo>
                    <a:pt x="5317" y="360146"/>
                  </a:lnTo>
                  <a:lnTo>
                    <a:pt x="6106" y="359758"/>
                  </a:lnTo>
                  <a:lnTo>
                    <a:pt x="10587" y="342200"/>
                  </a:lnTo>
                  <a:lnTo>
                    <a:pt x="16383" y="294822"/>
                  </a:lnTo>
                  <a:lnTo>
                    <a:pt x="18422" y="271758"/>
                  </a:lnTo>
                  <a:lnTo>
                    <a:pt x="20486" y="246505"/>
                  </a:lnTo>
                  <a:lnTo>
                    <a:pt x="23274" y="217675"/>
                  </a:lnTo>
                  <a:lnTo>
                    <a:pt x="26544" y="186461"/>
                  </a:lnTo>
                  <a:lnTo>
                    <a:pt x="30134" y="153657"/>
                  </a:lnTo>
                  <a:lnTo>
                    <a:pt x="34645" y="124732"/>
                  </a:lnTo>
                  <a:lnTo>
                    <a:pt x="39767" y="98393"/>
                  </a:lnTo>
                  <a:lnTo>
                    <a:pt x="51105" y="55252"/>
                  </a:lnTo>
                  <a:lnTo>
                    <a:pt x="69389" y="19770"/>
                  </a:lnTo>
                  <a:lnTo>
                    <a:pt x="81909" y="5727"/>
                  </a:lnTo>
                  <a:lnTo>
                    <a:pt x="88211" y="2123"/>
                  </a:lnTo>
                  <a:lnTo>
                    <a:pt x="100858" y="0"/>
                  </a:lnTo>
                  <a:lnTo>
                    <a:pt x="107195" y="3244"/>
                  </a:lnTo>
                  <a:lnTo>
                    <a:pt x="119878" y="16256"/>
                  </a:lnTo>
                  <a:lnTo>
                    <a:pt x="125046" y="33799"/>
                  </a:lnTo>
                  <a:lnTo>
                    <a:pt x="125436" y="43415"/>
                  </a:lnTo>
                  <a:lnTo>
                    <a:pt x="115872" y="73805"/>
                  </a:lnTo>
                  <a:lnTo>
                    <a:pt x="99747" y="90891"/>
                  </a:lnTo>
                  <a:lnTo>
                    <a:pt x="79175" y="104129"/>
                  </a:lnTo>
                  <a:lnTo>
                    <a:pt x="50581" y="114137"/>
                  </a:lnTo>
                  <a:lnTo>
                    <a:pt x="40154" y="114225"/>
                  </a:lnTo>
                  <a:lnTo>
                    <a:pt x="38502" y="111144"/>
                  </a:lnTo>
                  <a:lnTo>
                    <a:pt x="43666" y="88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115">
              <a:extLst>
                <a:ext uri="{FF2B5EF4-FFF2-40B4-BE49-F238E27FC236}">
                  <a16:creationId xmlns:a16="http://schemas.microsoft.com/office/drawing/2014/main" xmlns="" id="{88E0D2AF-A7CF-4FEB-9764-C2DD3B29B1F3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775200" y="781050"/>
              <a:ext cx="222251" cy="22422"/>
            </a:xfrm>
            <a:custGeom>
              <a:avLst/>
              <a:gdLst/>
              <a:ahLst/>
              <a:cxnLst/>
              <a:rect l="0" t="0" r="0" b="0"/>
              <a:pathLst>
                <a:path w="222251" h="22422">
                  <a:moveTo>
                    <a:pt x="0" y="19050"/>
                  </a:moveTo>
                  <a:lnTo>
                    <a:pt x="0" y="19050"/>
                  </a:lnTo>
                  <a:lnTo>
                    <a:pt x="10113" y="22421"/>
                  </a:lnTo>
                  <a:lnTo>
                    <a:pt x="44749" y="19742"/>
                  </a:lnTo>
                  <a:lnTo>
                    <a:pt x="90008" y="14395"/>
                  </a:lnTo>
                  <a:lnTo>
                    <a:pt x="130080" y="10396"/>
                  </a:lnTo>
                  <a:lnTo>
                    <a:pt x="168115" y="6267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116">
              <a:extLst>
                <a:ext uri="{FF2B5EF4-FFF2-40B4-BE49-F238E27FC236}">
                  <a16:creationId xmlns:a16="http://schemas.microsoft.com/office/drawing/2014/main" xmlns="" id="{92DC4073-7535-4ACA-AA1C-FBF3BBBC1276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482626" y="723900"/>
              <a:ext cx="129034" cy="138724"/>
            </a:xfrm>
            <a:custGeom>
              <a:avLst/>
              <a:gdLst/>
              <a:ahLst/>
              <a:cxnLst/>
              <a:rect l="0" t="0" r="0" b="0"/>
              <a:pathLst>
                <a:path w="129034" h="138724">
                  <a:moveTo>
                    <a:pt x="70324" y="12700"/>
                  </a:moveTo>
                  <a:lnTo>
                    <a:pt x="70324" y="12700"/>
                  </a:lnTo>
                  <a:lnTo>
                    <a:pt x="70324" y="5958"/>
                  </a:lnTo>
                  <a:lnTo>
                    <a:pt x="68912" y="3972"/>
                  </a:lnTo>
                  <a:lnTo>
                    <a:pt x="66561" y="2648"/>
                  </a:lnTo>
                  <a:lnTo>
                    <a:pt x="63582" y="1765"/>
                  </a:lnTo>
                  <a:lnTo>
                    <a:pt x="42534" y="10636"/>
                  </a:lnTo>
                  <a:lnTo>
                    <a:pt x="13955" y="36783"/>
                  </a:lnTo>
                  <a:lnTo>
                    <a:pt x="2938" y="59387"/>
                  </a:lnTo>
                  <a:lnTo>
                    <a:pt x="0" y="71341"/>
                  </a:lnTo>
                  <a:lnTo>
                    <a:pt x="2380" y="95913"/>
                  </a:lnTo>
                  <a:lnTo>
                    <a:pt x="11199" y="118122"/>
                  </a:lnTo>
                  <a:lnTo>
                    <a:pt x="24526" y="132697"/>
                  </a:lnTo>
                  <a:lnTo>
                    <a:pt x="43620" y="138234"/>
                  </a:lnTo>
                  <a:lnTo>
                    <a:pt x="54638" y="138723"/>
                  </a:lnTo>
                  <a:lnTo>
                    <a:pt x="78169" y="131740"/>
                  </a:lnTo>
                  <a:lnTo>
                    <a:pt x="100621" y="118523"/>
                  </a:lnTo>
                  <a:lnTo>
                    <a:pt x="117656" y="100890"/>
                  </a:lnTo>
                  <a:lnTo>
                    <a:pt x="126638" y="77531"/>
                  </a:lnTo>
                  <a:lnTo>
                    <a:pt x="129033" y="64387"/>
                  </a:lnTo>
                  <a:lnTo>
                    <a:pt x="124169" y="40376"/>
                  </a:lnTo>
                  <a:lnTo>
                    <a:pt x="118921" y="29034"/>
                  </a:lnTo>
                  <a:lnTo>
                    <a:pt x="99919" y="12669"/>
                  </a:lnTo>
                  <a:lnTo>
                    <a:pt x="76421" y="2808"/>
                  </a:lnTo>
                  <a:lnTo>
                    <a:pt x="322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117">
              <a:extLst>
                <a:ext uri="{FF2B5EF4-FFF2-40B4-BE49-F238E27FC236}">
                  <a16:creationId xmlns:a16="http://schemas.microsoft.com/office/drawing/2014/main" xmlns="" id="{9855E832-9958-4718-991D-BC9CDBF0E455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305300" y="666455"/>
              <a:ext cx="114750" cy="232830"/>
            </a:xfrm>
            <a:custGeom>
              <a:avLst/>
              <a:gdLst/>
              <a:ahLst/>
              <a:cxnLst/>
              <a:rect l="0" t="0" r="0" b="0"/>
              <a:pathLst>
                <a:path w="114750" h="232830">
                  <a:moveTo>
                    <a:pt x="0" y="44745"/>
                  </a:moveTo>
                  <a:lnTo>
                    <a:pt x="0" y="44745"/>
                  </a:lnTo>
                  <a:lnTo>
                    <a:pt x="0" y="34632"/>
                  </a:lnTo>
                  <a:lnTo>
                    <a:pt x="5644" y="24023"/>
                  </a:lnTo>
                  <a:lnTo>
                    <a:pt x="20722" y="8031"/>
                  </a:lnTo>
                  <a:lnTo>
                    <a:pt x="26515" y="3336"/>
                  </a:lnTo>
                  <a:lnTo>
                    <a:pt x="40477" y="0"/>
                  </a:lnTo>
                  <a:lnTo>
                    <a:pt x="48151" y="98"/>
                  </a:lnTo>
                  <a:lnTo>
                    <a:pt x="75807" y="10350"/>
                  </a:lnTo>
                  <a:lnTo>
                    <a:pt x="96231" y="26793"/>
                  </a:lnTo>
                  <a:lnTo>
                    <a:pt x="99432" y="34188"/>
                  </a:lnTo>
                  <a:lnTo>
                    <a:pt x="101107" y="51812"/>
                  </a:lnTo>
                  <a:lnTo>
                    <a:pt x="93855" y="71405"/>
                  </a:lnTo>
                  <a:lnTo>
                    <a:pt x="73905" y="98505"/>
                  </a:lnTo>
                  <a:lnTo>
                    <a:pt x="42776" y="130908"/>
                  </a:lnTo>
                  <a:lnTo>
                    <a:pt x="41217" y="133937"/>
                  </a:lnTo>
                  <a:lnTo>
                    <a:pt x="42295" y="135957"/>
                  </a:lnTo>
                  <a:lnTo>
                    <a:pt x="49137" y="138200"/>
                  </a:lnTo>
                  <a:lnTo>
                    <a:pt x="88428" y="137741"/>
                  </a:lnTo>
                  <a:lnTo>
                    <a:pt x="104439" y="142698"/>
                  </a:lnTo>
                  <a:lnTo>
                    <a:pt x="108432" y="146736"/>
                  </a:lnTo>
                  <a:lnTo>
                    <a:pt x="114749" y="158748"/>
                  </a:lnTo>
                  <a:lnTo>
                    <a:pt x="114599" y="166608"/>
                  </a:lnTo>
                  <a:lnTo>
                    <a:pt x="108788" y="184749"/>
                  </a:lnTo>
                  <a:lnTo>
                    <a:pt x="90246" y="211425"/>
                  </a:lnTo>
                  <a:lnTo>
                    <a:pt x="73620" y="227090"/>
                  </a:lnTo>
                  <a:lnTo>
                    <a:pt x="64234" y="231620"/>
                  </a:lnTo>
                  <a:lnTo>
                    <a:pt x="59756" y="232829"/>
                  </a:lnTo>
                  <a:lnTo>
                    <a:pt x="58182" y="232223"/>
                  </a:lnTo>
                  <a:lnTo>
                    <a:pt x="58544" y="230408"/>
                  </a:lnTo>
                  <a:lnTo>
                    <a:pt x="63500" y="222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118">
              <a:extLst>
                <a:ext uri="{FF2B5EF4-FFF2-40B4-BE49-F238E27FC236}">
                  <a16:creationId xmlns:a16="http://schemas.microsoft.com/office/drawing/2014/main" xmlns="" id="{59F99981-79F4-4465-BD59-1C9B7116D585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4185795" y="857250"/>
              <a:ext cx="11556" cy="12701"/>
            </a:xfrm>
            <a:custGeom>
              <a:avLst/>
              <a:gdLst/>
              <a:ahLst/>
              <a:cxnLst/>
              <a:rect l="0" t="0" r="0" b="0"/>
              <a:pathLst>
                <a:path w="11556" h="12701">
                  <a:moveTo>
                    <a:pt x="11555" y="0"/>
                  </a:moveTo>
                  <a:lnTo>
                    <a:pt x="11555" y="0"/>
                  </a:lnTo>
                  <a:lnTo>
                    <a:pt x="8184" y="6742"/>
                  </a:lnTo>
                  <a:lnTo>
                    <a:pt x="6486" y="8728"/>
                  </a:lnTo>
                  <a:lnTo>
                    <a:pt x="0" y="12177"/>
                  </a:lnTo>
                  <a:lnTo>
                    <a:pt x="324" y="12351"/>
                  </a:lnTo>
                  <a:lnTo>
                    <a:pt x="520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119">
              <a:extLst>
                <a:ext uri="{FF2B5EF4-FFF2-40B4-BE49-F238E27FC236}">
                  <a16:creationId xmlns:a16="http://schemas.microsoft.com/office/drawing/2014/main" xmlns="" id="{909D7391-C973-44D9-967F-1FDFF66D611E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4165600" y="71120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0"/>
                  </a:moveTo>
                  <a:lnTo>
                    <a:pt x="25400" y="0"/>
                  </a:lnTo>
                  <a:lnTo>
                    <a:pt x="18658" y="0"/>
                  </a:lnTo>
                  <a:lnTo>
                    <a:pt x="11585" y="5644"/>
                  </a:lnTo>
                  <a:lnTo>
                    <a:pt x="7723" y="10113"/>
                  </a:lnTo>
                  <a:lnTo>
                    <a:pt x="3433" y="2072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120">
              <a:extLst>
                <a:ext uri="{FF2B5EF4-FFF2-40B4-BE49-F238E27FC236}">
                  <a16:creationId xmlns:a16="http://schemas.microsoft.com/office/drawing/2014/main" xmlns="" id="{0EC28069-53DF-475D-A802-B6735A5CB35D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4044950" y="662067"/>
              <a:ext cx="44451" cy="284084"/>
            </a:xfrm>
            <a:custGeom>
              <a:avLst/>
              <a:gdLst/>
              <a:ahLst/>
              <a:cxnLst/>
              <a:rect l="0" t="0" r="0" b="0"/>
              <a:pathLst>
                <a:path w="44451" h="284084">
                  <a:moveTo>
                    <a:pt x="0" y="23733"/>
                  </a:moveTo>
                  <a:lnTo>
                    <a:pt x="0" y="23733"/>
                  </a:lnTo>
                  <a:lnTo>
                    <a:pt x="6907" y="6774"/>
                  </a:lnTo>
                  <a:lnTo>
                    <a:pt x="10831" y="2084"/>
                  </a:lnTo>
                  <a:lnTo>
                    <a:pt x="14927" y="0"/>
                  </a:lnTo>
                  <a:lnTo>
                    <a:pt x="17007" y="2267"/>
                  </a:lnTo>
                  <a:lnTo>
                    <a:pt x="21199" y="12311"/>
                  </a:lnTo>
                  <a:lnTo>
                    <a:pt x="24570" y="59080"/>
                  </a:lnTo>
                  <a:lnTo>
                    <a:pt x="25031" y="94711"/>
                  </a:lnTo>
                  <a:lnTo>
                    <a:pt x="25236" y="132185"/>
                  </a:lnTo>
                  <a:lnTo>
                    <a:pt x="25327" y="169300"/>
                  </a:lnTo>
                  <a:lnTo>
                    <a:pt x="25367" y="204611"/>
                  </a:lnTo>
                  <a:lnTo>
                    <a:pt x="28761" y="246111"/>
                  </a:lnTo>
                  <a:lnTo>
                    <a:pt x="34184" y="263914"/>
                  </a:lnTo>
                  <a:lnTo>
                    <a:pt x="44450" y="284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664">
            <a:extLst>
              <a:ext uri="{FF2B5EF4-FFF2-40B4-BE49-F238E27FC236}">
                <a16:creationId xmlns:a16="http://schemas.microsoft.com/office/drawing/2014/main" xmlns="" id="{248F09C4-A1F4-4337-B7E9-7747584A266D}"/>
              </a:ext>
            </a:extLst>
          </p:cNvPr>
          <p:cNvGrpSpPr/>
          <p:nvPr/>
        </p:nvGrpSpPr>
        <p:grpSpPr>
          <a:xfrm>
            <a:off x="2487770" y="1356305"/>
            <a:ext cx="697741" cy="366987"/>
            <a:chOff x="2487770" y="1356305"/>
            <a:chExt cx="697741" cy="366987"/>
          </a:xfrm>
        </p:grpSpPr>
        <p:sp>
          <p:nvSpPr>
            <p:cNvPr id="100" name="SMARTInkShape-3121">
              <a:extLst>
                <a:ext uri="{FF2B5EF4-FFF2-40B4-BE49-F238E27FC236}">
                  <a16:creationId xmlns:a16="http://schemas.microsoft.com/office/drawing/2014/main" xmlns="" id="{E73FADFC-FFA5-4E83-8761-15A81AE48D40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016250" y="1476317"/>
              <a:ext cx="169261" cy="151822"/>
            </a:xfrm>
            <a:custGeom>
              <a:avLst/>
              <a:gdLst/>
              <a:ahLst/>
              <a:cxnLst/>
              <a:rect l="0" t="0" r="0" b="0"/>
              <a:pathLst>
                <a:path w="169261" h="151822">
                  <a:moveTo>
                    <a:pt x="0" y="85783"/>
                  </a:moveTo>
                  <a:lnTo>
                    <a:pt x="0" y="85783"/>
                  </a:lnTo>
                  <a:lnTo>
                    <a:pt x="0" y="79041"/>
                  </a:lnTo>
                  <a:lnTo>
                    <a:pt x="1881" y="73849"/>
                  </a:lnTo>
                  <a:lnTo>
                    <a:pt x="3371" y="71477"/>
                  </a:lnTo>
                  <a:lnTo>
                    <a:pt x="5775" y="70601"/>
                  </a:lnTo>
                  <a:lnTo>
                    <a:pt x="27136" y="72617"/>
                  </a:lnTo>
                  <a:lnTo>
                    <a:pt x="51706" y="83058"/>
                  </a:lnTo>
                  <a:lnTo>
                    <a:pt x="65549" y="95625"/>
                  </a:lnTo>
                  <a:lnTo>
                    <a:pt x="74994" y="109913"/>
                  </a:lnTo>
                  <a:lnTo>
                    <a:pt x="79191" y="123318"/>
                  </a:lnTo>
                  <a:lnTo>
                    <a:pt x="77295" y="136332"/>
                  </a:lnTo>
                  <a:lnTo>
                    <a:pt x="74813" y="142766"/>
                  </a:lnTo>
                  <a:lnTo>
                    <a:pt x="71042" y="147055"/>
                  </a:lnTo>
                  <a:lnTo>
                    <a:pt x="61208" y="151821"/>
                  </a:lnTo>
                  <a:lnTo>
                    <a:pt x="57033" y="151680"/>
                  </a:lnTo>
                  <a:lnTo>
                    <a:pt x="53544" y="150176"/>
                  </a:lnTo>
                  <a:lnTo>
                    <a:pt x="50513" y="147761"/>
                  </a:lnTo>
                  <a:lnTo>
                    <a:pt x="49197" y="142624"/>
                  </a:lnTo>
                  <a:lnTo>
                    <a:pt x="49617" y="127509"/>
                  </a:lnTo>
                  <a:lnTo>
                    <a:pt x="63933" y="99165"/>
                  </a:lnTo>
                  <a:lnTo>
                    <a:pt x="102215" y="54402"/>
                  </a:lnTo>
                  <a:lnTo>
                    <a:pt x="148691" y="15199"/>
                  </a:lnTo>
                  <a:lnTo>
                    <a:pt x="157101" y="5023"/>
                  </a:lnTo>
                  <a:lnTo>
                    <a:pt x="158357" y="2310"/>
                  </a:lnTo>
                  <a:lnTo>
                    <a:pt x="158487" y="501"/>
                  </a:lnTo>
                  <a:lnTo>
                    <a:pt x="156458" y="0"/>
                  </a:lnTo>
                  <a:lnTo>
                    <a:pt x="148559" y="1326"/>
                  </a:lnTo>
                  <a:lnTo>
                    <a:pt x="128841" y="12781"/>
                  </a:lnTo>
                  <a:lnTo>
                    <a:pt x="115237" y="26209"/>
                  </a:lnTo>
                  <a:lnTo>
                    <a:pt x="114219" y="30545"/>
                  </a:lnTo>
                  <a:lnTo>
                    <a:pt x="114952" y="34847"/>
                  </a:lnTo>
                  <a:lnTo>
                    <a:pt x="116851" y="39125"/>
                  </a:lnTo>
                  <a:lnTo>
                    <a:pt x="129637" y="51889"/>
                  </a:lnTo>
                  <a:lnTo>
                    <a:pt x="155874" y="73914"/>
                  </a:lnTo>
                  <a:lnTo>
                    <a:pt x="164057" y="86152"/>
                  </a:lnTo>
                  <a:lnTo>
                    <a:pt x="169260" y="108313"/>
                  </a:lnTo>
                  <a:lnTo>
                    <a:pt x="166713" y="120726"/>
                  </a:lnTo>
                  <a:lnTo>
                    <a:pt x="164059" y="126012"/>
                  </a:lnTo>
                  <a:lnTo>
                    <a:pt x="151702" y="135648"/>
                  </a:lnTo>
                  <a:lnTo>
                    <a:pt x="127000" y="149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122">
              <a:extLst>
                <a:ext uri="{FF2B5EF4-FFF2-40B4-BE49-F238E27FC236}">
                  <a16:creationId xmlns:a16="http://schemas.microsoft.com/office/drawing/2014/main" xmlns="" id="{683605FA-27C6-4EDF-8E1A-4110395EACE2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487770" y="1356305"/>
              <a:ext cx="350681" cy="366987"/>
            </a:xfrm>
            <a:custGeom>
              <a:avLst/>
              <a:gdLst/>
              <a:ahLst/>
              <a:cxnLst/>
              <a:rect l="0" t="0" r="0" b="0"/>
              <a:pathLst>
                <a:path w="350681" h="366987">
                  <a:moveTo>
                    <a:pt x="160180" y="123245"/>
                  </a:moveTo>
                  <a:lnTo>
                    <a:pt x="160180" y="123245"/>
                  </a:lnTo>
                  <a:lnTo>
                    <a:pt x="156809" y="123245"/>
                  </a:lnTo>
                  <a:lnTo>
                    <a:pt x="155154" y="130771"/>
                  </a:lnTo>
                  <a:lnTo>
                    <a:pt x="154091" y="175453"/>
                  </a:lnTo>
                  <a:lnTo>
                    <a:pt x="155828" y="211125"/>
                  </a:lnTo>
                  <a:lnTo>
                    <a:pt x="158246" y="249791"/>
                  </a:lnTo>
                  <a:lnTo>
                    <a:pt x="159320" y="288143"/>
                  </a:lnTo>
                  <a:lnTo>
                    <a:pt x="159925" y="335322"/>
                  </a:lnTo>
                  <a:lnTo>
                    <a:pt x="156733" y="362628"/>
                  </a:lnTo>
                  <a:lnTo>
                    <a:pt x="153649" y="366089"/>
                  </a:lnTo>
                  <a:lnTo>
                    <a:pt x="149476" y="366986"/>
                  </a:lnTo>
                  <a:lnTo>
                    <a:pt x="144577" y="366172"/>
                  </a:lnTo>
                  <a:lnTo>
                    <a:pt x="105592" y="338107"/>
                  </a:lnTo>
                  <a:lnTo>
                    <a:pt x="66003" y="301051"/>
                  </a:lnTo>
                  <a:lnTo>
                    <a:pt x="19986" y="254009"/>
                  </a:lnTo>
                  <a:lnTo>
                    <a:pt x="6149" y="234985"/>
                  </a:lnTo>
                  <a:lnTo>
                    <a:pt x="0" y="217122"/>
                  </a:lnTo>
                  <a:lnTo>
                    <a:pt x="2593" y="206996"/>
                  </a:lnTo>
                  <a:lnTo>
                    <a:pt x="16763" y="184457"/>
                  </a:lnTo>
                  <a:lnTo>
                    <a:pt x="58655" y="147967"/>
                  </a:lnTo>
                  <a:lnTo>
                    <a:pt x="100711" y="121062"/>
                  </a:lnTo>
                  <a:lnTo>
                    <a:pt x="124768" y="106973"/>
                  </a:lnTo>
                  <a:lnTo>
                    <a:pt x="172193" y="80030"/>
                  </a:lnTo>
                  <a:lnTo>
                    <a:pt x="215613" y="54649"/>
                  </a:lnTo>
                  <a:lnTo>
                    <a:pt x="261742" y="22644"/>
                  </a:lnTo>
                  <a:lnTo>
                    <a:pt x="297811" y="0"/>
                  </a:lnTo>
                  <a:lnTo>
                    <a:pt x="300617" y="1571"/>
                  </a:lnTo>
                  <a:lnTo>
                    <a:pt x="303735" y="10842"/>
                  </a:lnTo>
                  <a:lnTo>
                    <a:pt x="300668" y="57115"/>
                  </a:lnTo>
                  <a:lnTo>
                    <a:pt x="297173" y="92677"/>
                  </a:lnTo>
                  <a:lnTo>
                    <a:pt x="293267" y="133884"/>
                  </a:lnTo>
                  <a:lnTo>
                    <a:pt x="289180" y="175951"/>
                  </a:lnTo>
                  <a:lnTo>
                    <a:pt x="285012" y="213462"/>
                  </a:lnTo>
                  <a:lnTo>
                    <a:pt x="278698" y="256201"/>
                  </a:lnTo>
                  <a:lnTo>
                    <a:pt x="275730" y="274352"/>
                  </a:lnTo>
                  <a:lnTo>
                    <a:pt x="276019" y="274783"/>
                  </a:lnTo>
                  <a:lnTo>
                    <a:pt x="291159" y="233846"/>
                  </a:lnTo>
                  <a:lnTo>
                    <a:pt x="312712" y="187042"/>
                  </a:lnTo>
                  <a:lnTo>
                    <a:pt x="316196" y="183415"/>
                  </a:lnTo>
                  <a:lnTo>
                    <a:pt x="319930" y="181703"/>
                  </a:lnTo>
                  <a:lnTo>
                    <a:pt x="323830" y="181267"/>
                  </a:lnTo>
                  <a:lnTo>
                    <a:pt x="327135" y="183798"/>
                  </a:lnTo>
                  <a:lnTo>
                    <a:pt x="332690" y="194137"/>
                  </a:lnTo>
                  <a:lnTo>
                    <a:pt x="341299" y="229545"/>
                  </a:lnTo>
                  <a:lnTo>
                    <a:pt x="345613" y="272810"/>
                  </a:lnTo>
                  <a:lnTo>
                    <a:pt x="350680" y="301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123">
              <a:extLst>
                <a:ext uri="{FF2B5EF4-FFF2-40B4-BE49-F238E27FC236}">
                  <a16:creationId xmlns:a16="http://schemas.microsoft.com/office/drawing/2014/main" xmlns="" id="{DB08DD39-91F9-424C-9596-2E87D25071B2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878019" y="1539392"/>
              <a:ext cx="119182" cy="86536"/>
            </a:xfrm>
            <a:custGeom>
              <a:avLst/>
              <a:gdLst/>
              <a:ahLst/>
              <a:cxnLst/>
              <a:rect l="0" t="0" r="0" b="0"/>
              <a:pathLst>
                <a:path w="119182" h="86536">
                  <a:moveTo>
                    <a:pt x="11231" y="3658"/>
                  </a:moveTo>
                  <a:lnTo>
                    <a:pt x="11231" y="3658"/>
                  </a:lnTo>
                  <a:lnTo>
                    <a:pt x="11231" y="287"/>
                  </a:lnTo>
                  <a:lnTo>
                    <a:pt x="10525" y="0"/>
                  </a:lnTo>
                  <a:lnTo>
                    <a:pt x="7860" y="1562"/>
                  </a:lnTo>
                  <a:lnTo>
                    <a:pt x="2393" y="13150"/>
                  </a:lnTo>
                  <a:lnTo>
                    <a:pt x="0" y="46168"/>
                  </a:lnTo>
                  <a:lnTo>
                    <a:pt x="2241" y="66060"/>
                  </a:lnTo>
                  <a:lnTo>
                    <a:pt x="5238" y="73482"/>
                  </a:lnTo>
                  <a:lnTo>
                    <a:pt x="14212" y="83609"/>
                  </a:lnTo>
                  <a:lnTo>
                    <a:pt x="18863" y="85887"/>
                  </a:lnTo>
                  <a:lnTo>
                    <a:pt x="27793" y="86535"/>
                  </a:lnTo>
                  <a:lnTo>
                    <a:pt x="47496" y="72821"/>
                  </a:lnTo>
                  <a:lnTo>
                    <a:pt x="64466" y="47512"/>
                  </a:lnTo>
                  <a:lnTo>
                    <a:pt x="73409" y="24681"/>
                  </a:lnTo>
                  <a:lnTo>
                    <a:pt x="75260" y="23318"/>
                  </a:lnTo>
                  <a:lnTo>
                    <a:pt x="77201" y="23115"/>
                  </a:lnTo>
                  <a:lnTo>
                    <a:pt x="79200" y="24390"/>
                  </a:lnTo>
                  <a:lnTo>
                    <a:pt x="119181" y="73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665">
            <a:extLst>
              <a:ext uri="{FF2B5EF4-FFF2-40B4-BE49-F238E27FC236}">
                <a16:creationId xmlns:a16="http://schemas.microsoft.com/office/drawing/2014/main" xmlns="" id="{5C8AFA80-F22F-49D1-926B-779060E5D972}"/>
              </a:ext>
            </a:extLst>
          </p:cNvPr>
          <p:cNvGrpSpPr/>
          <p:nvPr/>
        </p:nvGrpSpPr>
        <p:grpSpPr>
          <a:xfrm>
            <a:off x="4152900" y="1418338"/>
            <a:ext cx="825501" cy="277113"/>
            <a:chOff x="4152900" y="1418338"/>
            <a:chExt cx="825501" cy="277113"/>
          </a:xfrm>
        </p:grpSpPr>
        <p:sp>
          <p:nvSpPr>
            <p:cNvPr id="104" name="SMARTInkShape-3124">
              <a:extLst>
                <a:ext uri="{FF2B5EF4-FFF2-40B4-BE49-F238E27FC236}">
                  <a16:creationId xmlns:a16="http://schemas.microsoft.com/office/drawing/2014/main" xmlns="" id="{2C02DBDB-5353-4CE3-94CF-E0CF44AD2E72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152900" y="1463148"/>
              <a:ext cx="19051" cy="232303"/>
            </a:xfrm>
            <a:custGeom>
              <a:avLst/>
              <a:gdLst/>
              <a:ahLst/>
              <a:cxnLst/>
              <a:rect l="0" t="0" r="0" b="0"/>
              <a:pathLst>
                <a:path w="19051" h="232303">
                  <a:moveTo>
                    <a:pt x="0" y="16402"/>
                  </a:moveTo>
                  <a:lnTo>
                    <a:pt x="0" y="16402"/>
                  </a:lnTo>
                  <a:lnTo>
                    <a:pt x="10935" y="0"/>
                  </a:lnTo>
                  <a:lnTo>
                    <a:pt x="11916" y="6055"/>
                  </a:lnTo>
                  <a:lnTo>
                    <a:pt x="12545" y="49793"/>
                  </a:lnTo>
                  <a:lnTo>
                    <a:pt x="14512" y="83453"/>
                  </a:lnTo>
                  <a:lnTo>
                    <a:pt x="17033" y="119580"/>
                  </a:lnTo>
                  <a:lnTo>
                    <a:pt x="18154" y="156803"/>
                  </a:lnTo>
                  <a:lnTo>
                    <a:pt x="18784" y="203347"/>
                  </a:lnTo>
                  <a:lnTo>
                    <a:pt x="19050" y="232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125">
              <a:extLst>
                <a:ext uri="{FF2B5EF4-FFF2-40B4-BE49-F238E27FC236}">
                  <a16:creationId xmlns:a16="http://schemas.microsoft.com/office/drawing/2014/main" xmlns="" id="{70C37D5E-E713-4132-ABBA-F10639E88AE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248150" y="1471379"/>
              <a:ext cx="19051" cy="8172"/>
            </a:xfrm>
            <a:custGeom>
              <a:avLst/>
              <a:gdLst/>
              <a:ahLst/>
              <a:cxnLst/>
              <a:rect l="0" t="0" r="0" b="0"/>
              <a:pathLst>
                <a:path w="19051" h="8172">
                  <a:moveTo>
                    <a:pt x="19050" y="8171"/>
                  </a:moveTo>
                  <a:lnTo>
                    <a:pt x="19050" y="8171"/>
                  </a:lnTo>
                  <a:lnTo>
                    <a:pt x="12308" y="1429"/>
                  </a:lnTo>
                  <a:lnTo>
                    <a:pt x="9616" y="148"/>
                  </a:lnTo>
                  <a:lnTo>
                    <a:pt x="7117" y="0"/>
                  </a:lnTo>
                  <a:lnTo>
                    <a:pt x="0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126">
              <a:extLst>
                <a:ext uri="{FF2B5EF4-FFF2-40B4-BE49-F238E27FC236}">
                  <a16:creationId xmlns:a16="http://schemas.microsoft.com/office/drawing/2014/main" xmlns="" id="{B1BB9B9E-21B3-4A29-83F1-21AC2D53709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280783" y="159385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127">
              <a:extLst>
                <a:ext uri="{FF2B5EF4-FFF2-40B4-BE49-F238E27FC236}">
                  <a16:creationId xmlns:a16="http://schemas.microsoft.com/office/drawing/2014/main" xmlns="" id="{C1E8BAE9-2142-4FD1-9D15-0A5B606B2C57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857750" y="154305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3484" y="13191"/>
                  </a:lnTo>
                  <a:lnTo>
                    <a:pt x="59239" y="333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128">
              <a:extLst>
                <a:ext uri="{FF2B5EF4-FFF2-40B4-BE49-F238E27FC236}">
                  <a16:creationId xmlns:a16="http://schemas.microsoft.com/office/drawing/2014/main" xmlns="" id="{6D20CDE3-85D2-4C4B-8251-13F6DEEE37D8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543921" y="1463192"/>
              <a:ext cx="167737" cy="147655"/>
            </a:xfrm>
            <a:custGeom>
              <a:avLst/>
              <a:gdLst/>
              <a:ahLst/>
              <a:cxnLst/>
              <a:rect l="0" t="0" r="0" b="0"/>
              <a:pathLst>
                <a:path w="167737" h="147655">
                  <a:moveTo>
                    <a:pt x="85229" y="3658"/>
                  </a:moveTo>
                  <a:lnTo>
                    <a:pt x="85229" y="3658"/>
                  </a:lnTo>
                  <a:lnTo>
                    <a:pt x="81858" y="287"/>
                  </a:lnTo>
                  <a:lnTo>
                    <a:pt x="79454" y="0"/>
                  </a:lnTo>
                  <a:lnTo>
                    <a:pt x="73020" y="1562"/>
                  </a:lnTo>
                  <a:lnTo>
                    <a:pt x="51351" y="16521"/>
                  </a:lnTo>
                  <a:lnTo>
                    <a:pt x="14540" y="61363"/>
                  </a:lnTo>
                  <a:lnTo>
                    <a:pt x="1836" y="86455"/>
                  </a:lnTo>
                  <a:lnTo>
                    <a:pt x="0" y="97661"/>
                  </a:lnTo>
                  <a:lnTo>
                    <a:pt x="3605" y="117639"/>
                  </a:lnTo>
                  <a:lnTo>
                    <a:pt x="17907" y="134044"/>
                  </a:lnTo>
                  <a:lnTo>
                    <a:pt x="27648" y="141382"/>
                  </a:lnTo>
                  <a:lnTo>
                    <a:pt x="53522" y="147654"/>
                  </a:lnTo>
                  <a:lnTo>
                    <a:pt x="83837" y="146678"/>
                  </a:lnTo>
                  <a:lnTo>
                    <a:pt x="116125" y="139189"/>
                  </a:lnTo>
                  <a:lnTo>
                    <a:pt x="141764" y="123161"/>
                  </a:lnTo>
                  <a:lnTo>
                    <a:pt x="152553" y="112960"/>
                  </a:lnTo>
                  <a:lnTo>
                    <a:pt x="164540" y="88455"/>
                  </a:lnTo>
                  <a:lnTo>
                    <a:pt x="167736" y="75006"/>
                  </a:lnTo>
                  <a:lnTo>
                    <a:pt x="165643" y="48774"/>
                  </a:lnTo>
                  <a:lnTo>
                    <a:pt x="162122" y="35852"/>
                  </a:lnTo>
                  <a:lnTo>
                    <a:pt x="154835" y="25826"/>
                  </a:lnTo>
                  <a:lnTo>
                    <a:pt x="133569" y="10923"/>
                  </a:lnTo>
                  <a:lnTo>
                    <a:pt x="105773" y="5241"/>
                  </a:lnTo>
                  <a:lnTo>
                    <a:pt x="78132" y="5772"/>
                  </a:lnTo>
                  <a:lnTo>
                    <a:pt x="40779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129">
              <a:extLst>
                <a:ext uri="{FF2B5EF4-FFF2-40B4-BE49-F238E27FC236}">
                  <a16:creationId xmlns:a16="http://schemas.microsoft.com/office/drawing/2014/main" xmlns="" id="{C1B9372C-E629-4437-93C2-EE2A0D2DB892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425950" y="1418338"/>
              <a:ext cx="101513" cy="220934"/>
            </a:xfrm>
            <a:custGeom>
              <a:avLst/>
              <a:gdLst/>
              <a:ahLst/>
              <a:cxnLst/>
              <a:rect l="0" t="0" r="0" b="0"/>
              <a:pathLst>
                <a:path w="101513" h="220934">
                  <a:moveTo>
                    <a:pt x="0" y="23112"/>
                  </a:moveTo>
                  <a:lnTo>
                    <a:pt x="0" y="23112"/>
                  </a:lnTo>
                  <a:lnTo>
                    <a:pt x="3371" y="16370"/>
                  </a:lnTo>
                  <a:lnTo>
                    <a:pt x="18951" y="5435"/>
                  </a:lnTo>
                  <a:lnTo>
                    <a:pt x="44812" y="0"/>
                  </a:lnTo>
                  <a:lnTo>
                    <a:pt x="71446" y="5132"/>
                  </a:lnTo>
                  <a:lnTo>
                    <a:pt x="84906" y="13710"/>
                  </a:lnTo>
                  <a:lnTo>
                    <a:pt x="90470" y="18961"/>
                  </a:lnTo>
                  <a:lnTo>
                    <a:pt x="93475" y="25989"/>
                  </a:lnTo>
                  <a:lnTo>
                    <a:pt x="94931" y="43206"/>
                  </a:lnTo>
                  <a:lnTo>
                    <a:pt x="87583" y="60735"/>
                  </a:lnTo>
                  <a:lnTo>
                    <a:pt x="69460" y="82708"/>
                  </a:lnTo>
                  <a:lnTo>
                    <a:pt x="45234" y="105853"/>
                  </a:lnTo>
                  <a:lnTo>
                    <a:pt x="44267" y="107906"/>
                  </a:lnTo>
                  <a:lnTo>
                    <a:pt x="44328" y="109275"/>
                  </a:lnTo>
                  <a:lnTo>
                    <a:pt x="47785" y="117943"/>
                  </a:lnTo>
                  <a:lnTo>
                    <a:pt x="55104" y="123585"/>
                  </a:lnTo>
                  <a:lnTo>
                    <a:pt x="80421" y="139698"/>
                  </a:lnTo>
                  <a:lnTo>
                    <a:pt x="97598" y="157139"/>
                  </a:lnTo>
                  <a:lnTo>
                    <a:pt x="100343" y="163969"/>
                  </a:lnTo>
                  <a:lnTo>
                    <a:pt x="101512" y="179084"/>
                  </a:lnTo>
                  <a:lnTo>
                    <a:pt x="92153" y="195209"/>
                  </a:lnTo>
                  <a:lnTo>
                    <a:pt x="70814" y="214509"/>
                  </a:lnTo>
                  <a:lnTo>
                    <a:pt x="64142" y="218443"/>
                  </a:lnTo>
                  <a:lnTo>
                    <a:pt x="51085" y="220933"/>
                  </a:lnTo>
                  <a:lnTo>
                    <a:pt x="44640" y="220610"/>
                  </a:lnTo>
                  <a:lnTo>
                    <a:pt x="42460" y="216866"/>
                  </a:lnTo>
                  <a:lnTo>
                    <a:pt x="45682" y="203299"/>
                  </a:lnTo>
                  <a:lnTo>
                    <a:pt x="75973" y="160644"/>
                  </a:lnTo>
                  <a:lnTo>
                    <a:pt x="88900" y="143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666">
            <a:extLst>
              <a:ext uri="{FF2B5EF4-FFF2-40B4-BE49-F238E27FC236}">
                <a16:creationId xmlns:a16="http://schemas.microsoft.com/office/drawing/2014/main" xmlns="" id="{B0D23203-D3DC-459D-9C31-E9436DE80E92}"/>
              </a:ext>
            </a:extLst>
          </p:cNvPr>
          <p:cNvGrpSpPr/>
          <p:nvPr/>
        </p:nvGrpSpPr>
        <p:grpSpPr>
          <a:xfrm>
            <a:off x="5211581" y="1338635"/>
            <a:ext cx="1091798" cy="355313"/>
            <a:chOff x="5211581" y="1338635"/>
            <a:chExt cx="1091798" cy="355313"/>
          </a:xfrm>
        </p:grpSpPr>
        <p:sp>
          <p:nvSpPr>
            <p:cNvPr id="111" name="SMARTInkShape-3130">
              <a:extLst>
                <a:ext uri="{FF2B5EF4-FFF2-40B4-BE49-F238E27FC236}">
                  <a16:creationId xmlns:a16="http://schemas.microsoft.com/office/drawing/2014/main" xmlns="" id="{E437216B-8EBA-4411-8ED6-17F691CBF0D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121430" y="1358900"/>
              <a:ext cx="181949" cy="98303"/>
            </a:xfrm>
            <a:custGeom>
              <a:avLst/>
              <a:gdLst/>
              <a:ahLst/>
              <a:cxnLst/>
              <a:rect l="0" t="0" r="0" b="0"/>
              <a:pathLst>
                <a:path w="181949" h="98303">
                  <a:moveTo>
                    <a:pt x="12670" y="0"/>
                  </a:moveTo>
                  <a:lnTo>
                    <a:pt x="12670" y="0"/>
                  </a:lnTo>
                  <a:lnTo>
                    <a:pt x="9299" y="3371"/>
                  </a:lnTo>
                  <a:lnTo>
                    <a:pt x="3831" y="18951"/>
                  </a:lnTo>
                  <a:lnTo>
                    <a:pt x="478" y="62720"/>
                  </a:lnTo>
                  <a:lnTo>
                    <a:pt x="0" y="98302"/>
                  </a:lnTo>
                  <a:lnTo>
                    <a:pt x="1401" y="97285"/>
                  </a:lnTo>
                  <a:lnTo>
                    <a:pt x="10114" y="84329"/>
                  </a:lnTo>
                  <a:lnTo>
                    <a:pt x="27583" y="47179"/>
                  </a:lnTo>
                  <a:lnTo>
                    <a:pt x="39053" y="26613"/>
                  </a:lnTo>
                  <a:lnTo>
                    <a:pt x="59836" y="3783"/>
                  </a:lnTo>
                  <a:lnTo>
                    <a:pt x="61047" y="5344"/>
                  </a:lnTo>
                  <a:lnTo>
                    <a:pt x="63328" y="47846"/>
                  </a:lnTo>
                  <a:lnTo>
                    <a:pt x="64112" y="56542"/>
                  </a:lnTo>
                  <a:lnTo>
                    <a:pt x="65309" y="58862"/>
                  </a:lnTo>
                  <a:lnTo>
                    <a:pt x="66813" y="60408"/>
                  </a:lnTo>
                  <a:lnTo>
                    <a:pt x="69226" y="60027"/>
                  </a:lnTo>
                  <a:lnTo>
                    <a:pt x="80071" y="52044"/>
                  </a:lnTo>
                  <a:lnTo>
                    <a:pt x="111805" y="24728"/>
                  </a:lnTo>
                  <a:lnTo>
                    <a:pt x="129637" y="18046"/>
                  </a:lnTo>
                  <a:lnTo>
                    <a:pt x="147911" y="16487"/>
                  </a:lnTo>
                  <a:lnTo>
                    <a:pt x="163088" y="20498"/>
                  </a:lnTo>
                  <a:lnTo>
                    <a:pt x="173127" y="28866"/>
                  </a:lnTo>
                  <a:lnTo>
                    <a:pt x="176791" y="34060"/>
                  </a:lnTo>
                  <a:lnTo>
                    <a:pt x="181948" y="58227"/>
                  </a:lnTo>
                  <a:lnTo>
                    <a:pt x="17777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131">
              <a:extLst>
                <a:ext uri="{FF2B5EF4-FFF2-40B4-BE49-F238E27FC236}">
                  <a16:creationId xmlns:a16="http://schemas.microsoft.com/office/drawing/2014/main" xmlns="" id="{8D96C5F8-4418-4800-B89F-6EC8223883BE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906383" y="1372430"/>
              <a:ext cx="128826" cy="321518"/>
            </a:xfrm>
            <a:custGeom>
              <a:avLst/>
              <a:gdLst/>
              <a:ahLst/>
              <a:cxnLst/>
              <a:rect l="0" t="0" r="0" b="0"/>
              <a:pathLst>
                <a:path w="128826" h="321518">
                  <a:moveTo>
                    <a:pt x="5467" y="151570"/>
                  </a:moveTo>
                  <a:lnTo>
                    <a:pt x="5467" y="151570"/>
                  </a:lnTo>
                  <a:lnTo>
                    <a:pt x="2096" y="188198"/>
                  </a:lnTo>
                  <a:lnTo>
                    <a:pt x="0" y="226236"/>
                  </a:lnTo>
                  <a:lnTo>
                    <a:pt x="2749" y="265415"/>
                  </a:lnTo>
                  <a:lnTo>
                    <a:pt x="4931" y="308688"/>
                  </a:lnTo>
                  <a:lnTo>
                    <a:pt x="5308" y="321517"/>
                  </a:lnTo>
                  <a:lnTo>
                    <a:pt x="5361" y="321313"/>
                  </a:lnTo>
                  <a:lnTo>
                    <a:pt x="5453" y="288406"/>
                  </a:lnTo>
                  <a:lnTo>
                    <a:pt x="5461" y="255895"/>
                  </a:lnTo>
                  <a:lnTo>
                    <a:pt x="7346" y="210402"/>
                  </a:lnTo>
                  <a:lnTo>
                    <a:pt x="8836" y="184441"/>
                  </a:lnTo>
                  <a:lnTo>
                    <a:pt x="11241" y="160078"/>
                  </a:lnTo>
                  <a:lnTo>
                    <a:pt x="17676" y="114194"/>
                  </a:lnTo>
                  <a:lnTo>
                    <a:pt x="27121" y="79690"/>
                  </a:lnTo>
                  <a:lnTo>
                    <a:pt x="46220" y="40432"/>
                  </a:lnTo>
                  <a:lnTo>
                    <a:pt x="61679" y="19625"/>
                  </a:lnTo>
                  <a:lnTo>
                    <a:pt x="77958" y="5674"/>
                  </a:lnTo>
                  <a:lnTo>
                    <a:pt x="96481" y="414"/>
                  </a:lnTo>
                  <a:lnTo>
                    <a:pt x="106359" y="0"/>
                  </a:lnTo>
                  <a:lnTo>
                    <a:pt x="114357" y="1840"/>
                  </a:lnTo>
                  <a:lnTo>
                    <a:pt x="127005" y="9529"/>
                  </a:lnTo>
                  <a:lnTo>
                    <a:pt x="128825" y="15954"/>
                  </a:lnTo>
                  <a:lnTo>
                    <a:pt x="125204" y="32500"/>
                  </a:lnTo>
                  <a:lnTo>
                    <a:pt x="107894" y="61649"/>
                  </a:lnTo>
                  <a:lnTo>
                    <a:pt x="90971" y="76562"/>
                  </a:lnTo>
                  <a:lnTo>
                    <a:pt x="58105" y="94264"/>
                  </a:lnTo>
                  <a:lnTo>
                    <a:pt x="48147" y="95997"/>
                  </a:lnTo>
                  <a:lnTo>
                    <a:pt x="37217" y="94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132">
              <a:extLst>
                <a:ext uri="{FF2B5EF4-FFF2-40B4-BE49-F238E27FC236}">
                  <a16:creationId xmlns:a16="http://schemas.microsoft.com/office/drawing/2014/main" xmlns="" id="{1E400C31-C0EA-4252-9113-D8568C4F62EB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697022" y="1377950"/>
              <a:ext cx="132703" cy="160359"/>
            </a:xfrm>
            <a:custGeom>
              <a:avLst/>
              <a:gdLst/>
              <a:ahLst/>
              <a:cxnLst/>
              <a:rect l="0" t="0" r="0" b="0"/>
              <a:pathLst>
                <a:path w="132703" h="160359">
                  <a:moveTo>
                    <a:pt x="75128" y="19050"/>
                  </a:moveTo>
                  <a:lnTo>
                    <a:pt x="75128" y="19050"/>
                  </a:lnTo>
                  <a:lnTo>
                    <a:pt x="34599" y="41431"/>
                  </a:lnTo>
                  <a:lnTo>
                    <a:pt x="16663" y="58395"/>
                  </a:lnTo>
                  <a:lnTo>
                    <a:pt x="812" y="87780"/>
                  </a:lnTo>
                  <a:lnTo>
                    <a:pt x="0" y="110274"/>
                  </a:lnTo>
                  <a:lnTo>
                    <a:pt x="1760" y="122200"/>
                  </a:lnTo>
                  <a:lnTo>
                    <a:pt x="11240" y="141094"/>
                  </a:lnTo>
                  <a:lnTo>
                    <a:pt x="17720" y="149096"/>
                  </a:lnTo>
                  <a:lnTo>
                    <a:pt x="36207" y="157987"/>
                  </a:lnTo>
                  <a:lnTo>
                    <a:pt x="47064" y="160358"/>
                  </a:lnTo>
                  <a:lnTo>
                    <a:pt x="72298" y="155467"/>
                  </a:lnTo>
                  <a:lnTo>
                    <a:pt x="97860" y="143180"/>
                  </a:lnTo>
                  <a:lnTo>
                    <a:pt x="118627" y="125959"/>
                  </a:lnTo>
                  <a:lnTo>
                    <a:pt x="129738" y="102784"/>
                  </a:lnTo>
                  <a:lnTo>
                    <a:pt x="132702" y="89689"/>
                  </a:lnTo>
                  <a:lnTo>
                    <a:pt x="128469" y="61969"/>
                  </a:lnTo>
                  <a:lnTo>
                    <a:pt x="116473" y="35303"/>
                  </a:lnTo>
                  <a:lnTo>
                    <a:pt x="99383" y="14044"/>
                  </a:lnTo>
                  <a:lnTo>
                    <a:pt x="90592" y="7951"/>
                  </a:lnTo>
                  <a:lnTo>
                    <a:pt x="560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133">
              <a:extLst>
                <a:ext uri="{FF2B5EF4-FFF2-40B4-BE49-F238E27FC236}">
                  <a16:creationId xmlns:a16="http://schemas.microsoft.com/office/drawing/2014/main" xmlns="" id="{BE75197F-1D7A-4216-B866-FD31585F9920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548933" y="1338635"/>
              <a:ext cx="126344" cy="205763"/>
            </a:xfrm>
            <a:custGeom>
              <a:avLst/>
              <a:gdLst/>
              <a:ahLst/>
              <a:cxnLst/>
              <a:rect l="0" t="0" r="0" b="0"/>
              <a:pathLst>
                <a:path w="126344" h="205763">
                  <a:moveTo>
                    <a:pt x="7317" y="58365"/>
                  </a:moveTo>
                  <a:lnTo>
                    <a:pt x="7317" y="58365"/>
                  </a:lnTo>
                  <a:lnTo>
                    <a:pt x="575" y="48252"/>
                  </a:lnTo>
                  <a:lnTo>
                    <a:pt x="0" y="43156"/>
                  </a:lnTo>
                  <a:lnTo>
                    <a:pt x="3125" y="31850"/>
                  </a:lnTo>
                  <a:lnTo>
                    <a:pt x="18624" y="19770"/>
                  </a:lnTo>
                  <a:lnTo>
                    <a:pt x="53236" y="4831"/>
                  </a:lnTo>
                  <a:lnTo>
                    <a:pt x="76409" y="0"/>
                  </a:lnTo>
                  <a:lnTo>
                    <a:pt x="96115" y="205"/>
                  </a:lnTo>
                  <a:lnTo>
                    <a:pt x="103205" y="3364"/>
                  </a:lnTo>
                  <a:lnTo>
                    <a:pt x="112963" y="14400"/>
                  </a:lnTo>
                  <a:lnTo>
                    <a:pt x="112320" y="21999"/>
                  </a:lnTo>
                  <a:lnTo>
                    <a:pt x="83407" y="66363"/>
                  </a:lnTo>
                  <a:lnTo>
                    <a:pt x="57617" y="96543"/>
                  </a:lnTo>
                  <a:lnTo>
                    <a:pt x="57783" y="99339"/>
                  </a:lnTo>
                  <a:lnTo>
                    <a:pt x="60011" y="101909"/>
                  </a:lnTo>
                  <a:lnTo>
                    <a:pt x="103594" y="124077"/>
                  </a:lnTo>
                  <a:lnTo>
                    <a:pt x="118781" y="129433"/>
                  </a:lnTo>
                  <a:lnTo>
                    <a:pt x="123254" y="133966"/>
                  </a:lnTo>
                  <a:lnTo>
                    <a:pt x="125530" y="139810"/>
                  </a:lnTo>
                  <a:lnTo>
                    <a:pt x="126343" y="146528"/>
                  </a:lnTo>
                  <a:lnTo>
                    <a:pt x="121600" y="161519"/>
                  </a:lnTo>
                  <a:lnTo>
                    <a:pt x="117373" y="169468"/>
                  </a:lnTo>
                  <a:lnTo>
                    <a:pt x="91196" y="190768"/>
                  </a:lnTo>
                  <a:lnTo>
                    <a:pt x="60000" y="203742"/>
                  </a:lnTo>
                  <a:lnTo>
                    <a:pt x="42726" y="205762"/>
                  </a:lnTo>
                  <a:lnTo>
                    <a:pt x="35156" y="205313"/>
                  </a:lnTo>
                  <a:lnTo>
                    <a:pt x="31521" y="202191"/>
                  </a:lnTo>
                  <a:lnTo>
                    <a:pt x="30508" y="197288"/>
                  </a:lnTo>
                  <a:lnTo>
                    <a:pt x="32717" y="179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134">
              <a:extLst>
                <a:ext uri="{FF2B5EF4-FFF2-40B4-BE49-F238E27FC236}">
                  <a16:creationId xmlns:a16="http://schemas.microsoft.com/office/drawing/2014/main" xmlns="" id="{B99BD7EF-7382-4003-B8A3-E700A909E993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474223" y="1511300"/>
              <a:ext cx="18528" cy="15597"/>
            </a:xfrm>
            <a:custGeom>
              <a:avLst/>
              <a:gdLst/>
              <a:ahLst/>
              <a:cxnLst/>
              <a:rect l="0" t="0" r="0" b="0"/>
              <a:pathLst>
                <a:path w="18528" h="15597">
                  <a:moveTo>
                    <a:pt x="12177" y="0"/>
                  </a:moveTo>
                  <a:lnTo>
                    <a:pt x="12177" y="0"/>
                  </a:lnTo>
                  <a:lnTo>
                    <a:pt x="5435" y="3371"/>
                  </a:lnTo>
                  <a:lnTo>
                    <a:pt x="3449" y="5069"/>
                  </a:lnTo>
                  <a:lnTo>
                    <a:pt x="1243" y="8838"/>
                  </a:lnTo>
                  <a:lnTo>
                    <a:pt x="0" y="14927"/>
                  </a:lnTo>
                  <a:lnTo>
                    <a:pt x="1942" y="15596"/>
                  </a:lnTo>
                  <a:lnTo>
                    <a:pt x="1852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135">
              <a:extLst>
                <a:ext uri="{FF2B5EF4-FFF2-40B4-BE49-F238E27FC236}">
                  <a16:creationId xmlns:a16="http://schemas.microsoft.com/office/drawing/2014/main" xmlns="" id="{27DCEFD4-E09A-4385-9F7B-7CA73164CE4C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457930" y="1410583"/>
              <a:ext cx="9421" cy="11818"/>
            </a:xfrm>
            <a:custGeom>
              <a:avLst/>
              <a:gdLst/>
              <a:ahLst/>
              <a:cxnLst/>
              <a:rect l="0" t="0" r="0" b="0"/>
              <a:pathLst>
                <a:path w="9421" h="11818">
                  <a:moveTo>
                    <a:pt x="9420" y="5467"/>
                  </a:moveTo>
                  <a:lnTo>
                    <a:pt x="9420" y="5467"/>
                  </a:lnTo>
                  <a:lnTo>
                    <a:pt x="6049" y="2096"/>
                  </a:lnTo>
                  <a:lnTo>
                    <a:pt x="2512" y="441"/>
                  </a:lnTo>
                  <a:lnTo>
                    <a:pt x="581" y="0"/>
                  </a:lnTo>
                  <a:lnTo>
                    <a:pt x="0" y="1117"/>
                  </a:lnTo>
                  <a:lnTo>
                    <a:pt x="307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136">
              <a:extLst>
                <a:ext uri="{FF2B5EF4-FFF2-40B4-BE49-F238E27FC236}">
                  <a16:creationId xmlns:a16="http://schemas.microsoft.com/office/drawing/2014/main" xmlns="" id="{E0E9A312-B01D-46D4-80C9-CA700B0E4F4D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211581" y="1355301"/>
              <a:ext cx="166870" cy="205941"/>
            </a:xfrm>
            <a:custGeom>
              <a:avLst/>
              <a:gdLst/>
              <a:ahLst/>
              <a:cxnLst/>
              <a:rect l="0" t="0" r="0" b="0"/>
              <a:pathLst>
                <a:path w="166870" h="205941">
                  <a:moveTo>
                    <a:pt x="8119" y="54399"/>
                  </a:moveTo>
                  <a:lnTo>
                    <a:pt x="8119" y="54399"/>
                  </a:lnTo>
                  <a:lnTo>
                    <a:pt x="8825" y="44260"/>
                  </a:lnTo>
                  <a:lnTo>
                    <a:pt x="16907" y="26787"/>
                  </a:lnTo>
                  <a:lnTo>
                    <a:pt x="20328" y="21174"/>
                  </a:lnTo>
                  <a:lnTo>
                    <a:pt x="38626" y="6533"/>
                  </a:lnTo>
                  <a:lnTo>
                    <a:pt x="65293" y="0"/>
                  </a:lnTo>
                  <a:lnTo>
                    <a:pt x="74457" y="1905"/>
                  </a:lnTo>
                  <a:lnTo>
                    <a:pt x="92165" y="11548"/>
                  </a:lnTo>
                  <a:lnTo>
                    <a:pt x="103799" y="29004"/>
                  </a:lnTo>
                  <a:lnTo>
                    <a:pt x="107889" y="39586"/>
                  </a:lnTo>
                  <a:lnTo>
                    <a:pt x="104907" y="64513"/>
                  </a:lnTo>
                  <a:lnTo>
                    <a:pt x="92764" y="92055"/>
                  </a:lnTo>
                  <a:lnTo>
                    <a:pt x="62127" y="133917"/>
                  </a:lnTo>
                  <a:lnTo>
                    <a:pt x="19493" y="174738"/>
                  </a:lnTo>
                  <a:lnTo>
                    <a:pt x="6118" y="186905"/>
                  </a:lnTo>
                  <a:lnTo>
                    <a:pt x="174" y="197016"/>
                  </a:lnTo>
                  <a:lnTo>
                    <a:pt x="0" y="200277"/>
                  </a:lnTo>
                  <a:lnTo>
                    <a:pt x="1295" y="202451"/>
                  </a:lnTo>
                  <a:lnTo>
                    <a:pt x="3570" y="203900"/>
                  </a:lnTo>
                  <a:lnTo>
                    <a:pt x="30368" y="205940"/>
                  </a:lnTo>
                  <a:lnTo>
                    <a:pt x="61517" y="202654"/>
                  </a:lnTo>
                  <a:lnTo>
                    <a:pt x="97468" y="197196"/>
                  </a:lnTo>
                  <a:lnTo>
                    <a:pt x="143797" y="190862"/>
                  </a:lnTo>
                  <a:lnTo>
                    <a:pt x="166869" y="187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667">
            <a:extLst>
              <a:ext uri="{FF2B5EF4-FFF2-40B4-BE49-F238E27FC236}">
                <a16:creationId xmlns:a16="http://schemas.microsoft.com/office/drawing/2014/main" xmlns="" id="{277B5D62-198A-4B4B-81EA-FAAE48A75AEE}"/>
              </a:ext>
            </a:extLst>
          </p:cNvPr>
          <p:cNvGrpSpPr/>
          <p:nvPr/>
        </p:nvGrpSpPr>
        <p:grpSpPr>
          <a:xfrm>
            <a:off x="1410386" y="2452133"/>
            <a:ext cx="767665" cy="308672"/>
            <a:chOff x="1410386" y="2452133"/>
            <a:chExt cx="767665" cy="308672"/>
          </a:xfrm>
        </p:grpSpPr>
        <p:sp>
          <p:nvSpPr>
            <p:cNvPr id="119" name="SMARTInkShape-3137">
              <a:extLst>
                <a:ext uri="{FF2B5EF4-FFF2-40B4-BE49-F238E27FC236}">
                  <a16:creationId xmlns:a16="http://schemas.microsoft.com/office/drawing/2014/main" xmlns="" id="{95187778-8E4B-4DF4-8998-10BEF5A10FEA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410386" y="2489398"/>
              <a:ext cx="173157" cy="271407"/>
            </a:xfrm>
            <a:custGeom>
              <a:avLst/>
              <a:gdLst/>
              <a:ahLst/>
              <a:cxnLst/>
              <a:rect l="0" t="0" r="0" b="0"/>
              <a:pathLst>
                <a:path w="173157" h="271407">
                  <a:moveTo>
                    <a:pt x="139014" y="31552"/>
                  </a:moveTo>
                  <a:lnTo>
                    <a:pt x="139014" y="31552"/>
                  </a:lnTo>
                  <a:lnTo>
                    <a:pt x="115870" y="17246"/>
                  </a:lnTo>
                  <a:lnTo>
                    <a:pt x="101681" y="16492"/>
                  </a:lnTo>
                  <a:lnTo>
                    <a:pt x="92959" y="17279"/>
                  </a:lnTo>
                  <a:lnTo>
                    <a:pt x="75741" y="25679"/>
                  </a:lnTo>
                  <a:lnTo>
                    <a:pt x="57976" y="41641"/>
                  </a:lnTo>
                  <a:lnTo>
                    <a:pt x="29552" y="84479"/>
                  </a:lnTo>
                  <a:lnTo>
                    <a:pt x="14164" y="123984"/>
                  </a:lnTo>
                  <a:lnTo>
                    <a:pt x="4033" y="165531"/>
                  </a:lnTo>
                  <a:lnTo>
                    <a:pt x="0" y="204693"/>
                  </a:lnTo>
                  <a:lnTo>
                    <a:pt x="5263" y="236209"/>
                  </a:lnTo>
                  <a:lnTo>
                    <a:pt x="18421" y="256801"/>
                  </a:lnTo>
                  <a:lnTo>
                    <a:pt x="26869" y="264268"/>
                  </a:lnTo>
                  <a:lnTo>
                    <a:pt x="47544" y="270684"/>
                  </a:lnTo>
                  <a:lnTo>
                    <a:pt x="58984" y="271406"/>
                  </a:lnTo>
                  <a:lnTo>
                    <a:pt x="82984" y="260921"/>
                  </a:lnTo>
                  <a:lnTo>
                    <a:pt x="120296" y="227454"/>
                  </a:lnTo>
                  <a:lnTo>
                    <a:pt x="154399" y="181790"/>
                  </a:lnTo>
                  <a:lnTo>
                    <a:pt x="164087" y="165577"/>
                  </a:lnTo>
                  <a:lnTo>
                    <a:pt x="172971" y="128748"/>
                  </a:lnTo>
                  <a:lnTo>
                    <a:pt x="173156" y="90272"/>
                  </a:lnTo>
                  <a:lnTo>
                    <a:pt x="166183" y="54357"/>
                  </a:lnTo>
                  <a:lnTo>
                    <a:pt x="146986" y="15888"/>
                  </a:lnTo>
                  <a:lnTo>
                    <a:pt x="133385" y="3423"/>
                  </a:lnTo>
                  <a:lnTo>
                    <a:pt x="126795" y="100"/>
                  </a:lnTo>
                  <a:lnTo>
                    <a:pt x="119579" y="0"/>
                  </a:lnTo>
                  <a:lnTo>
                    <a:pt x="104035" y="5535"/>
                  </a:lnTo>
                  <a:lnTo>
                    <a:pt x="98056" y="11385"/>
                  </a:lnTo>
                  <a:lnTo>
                    <a:pt x="89531" y="27293"/>
                  </a:lnTo>
                  <a:lnTo>
                    <a:pt x="89092" y="36473"/>
                  </a:lnTo>
                  <a:lnTo>
                    <a:pt x="100914" y="760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138">
              <a:extLst>
                <a:ext uri="{FF2B5EF4-FFF2-40B4-BE49-F238E27FC236}">
                  <a16:creationId xmlns:a16="http://schemas.microsoft.com/office/drawing/2014/main" xmlns="" id="{C403F320-CB1C-4A9A-A1A1-16B6FA912FE7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687211" y="2452133"/>
              <a:ext cx="243190" cy="296280"/>
            </a:xfrm>
            <a:custGeom>
              <a:avLst/>
              <a:gdLst/>
              <a:ahLst/>
              <a:cxnLst/>
              <a:rect l="0" t="0" r="0" b="0"/>
              <a:pathLst>
                <a:path w="243190" h="296280">
                  <a:moveTo>
                    <a:pt x="59039" y="18017"/>
                  </a:moveTo>
                  <a:lnTo>
                    <a:pt x="59039" y="18017"/>
                  </a:lnTo>
                  <a:lnTo>
                    <a:pt x="59039" y="11275"/>
                  </a:lnTo>
                  <a:lnTo>
                    <a:pt x="58333" y="9289"/>
                  </a:lnTo>
                  <a:lnTo>
                    <a:pt x="57158" y="7965"/>
                  </a:lnTo>
                  <a:lnTo>
                    <a:pt x="55668" y="7082"/>
                  </a:lnTo>
                  <a:lnTo>
                    <a:pt x="50250" y="13628"/>
                  </a:lnTo>
                  <a:lnTo>
                    <a:pt x="43138" y="30177"/>
                  </a:lnTo>
                  <a:lnTo>
                    <a:pt x="35274" y="61051"/>
                  </a:lnTo>
                  <a:lnTo>
                    <a:pt x="30838" y="96410"/>
                  </a:lnTo>
                  <a:lnTo>
                    <a:pt x="28866" y="134703"/>
                  </a:lnTo>
                  <a:lnTo>
                    <a:pt x="27990" y="177592"/>
                  </a:lnTo>
                  <a:lnTo>
                    <a:pt x="27601" y="218762"/>
                  </a:lnTo>
                  <a:lnTo>
                    <a:pt x="31144" y="266350"/>
                  </a:lnTo>
                  <a:lnTo>
                    <a:pt x="38175" y="284315"/>
                  </a:lnTo>
                  <a:lnTo>
                    <a:pt x="48355" y="294651"/>
                  </a:lnTo>
                  <a:lnTo>
                    <a:pt x="52622" y="296279"/>
                  </a:lnTo>
                  <a:lnTo>
                    <a:pt x="56172" y="295952"/>
                  </a:lnTo>
                  <a:lnTo>
                    <a:pt x="59244" y="294324"/>
                  </a:lnTo>
                  <a:lnTo>
                    <a:pt x="62658" y="283107"/>
                  </a:lnTo>
                  <a:lnTo>
                    <a:pt x="62764" y="266362"/>
                  </a:lnTo>
                  <a:lnTo>
                    <a:pt x="54184" y="237102"/>
                  </a:lnTo>
                  <a:lnTo>
                    <a:pt x="38551" y="208206"/>
                  </a:lnTo>
                  <a:lnTo>
                    <a:pt x="16186" y="186609"/>
                  </a:lnTo>
                  <a:lnTo>
                    <a:pt x="1342" y="175340"/>
                  </a:lnTo>
                  <a:lnTo>
                    <a:pt x="113" y="172993"/>
                  </a:lnTo>
                  <a:lnTo>
                    <a:pt x="0" y="170723"/>
                  </a:lnTo>
                  <a:lnTo>
                    <a:pt x="629" y="168505"/>
                  </a:lnTo>
                  <a:lnTo>
                    <a:pt x="6974" y="164157"/>
                  </a:lnTo>
                  <a:lnTo>
                    <a:pt x="31664" y="148876"/>
                  </a:lnTo>
                  <a:lnTo>
                    <a:pt x="73152" y="109561"/>
                  </a:lnTo>
                  <a:lnTo>
                    <a:pt x="103280" y="69914"/>
                  </a:lnTo>
                  <a:lnTo>
                    <a:pt x="127175" y="23878"/>
                  </a:lnTo>
                  <a:lnTo>
                    <a:pt x="138985" y="0"/>
                  </a:lnTo>
                  <a:lnTo>
                    <a:pt x="136663" y="12914"/>
                  </a:lnTo>
                  <a:lnTo>
                    <a:pt x="134955" y="52332"/>
                  </a:lnTo>
                  <a:lnTo>
                    <a:pt x="132055" y="88536"/>
                  </a:lnTo>
                  <a:lnTo>
                    <a:pt x="126533" y="128146"/>
                  </a:lnTo>
                  <a:lnTo>
                    <a:pt x="121492" y="165741"/>
                  </a:lnTo>
                  <a:lnTo>
                    <a:pt x="122123" y="211095"/>
                  </a:lnTo>
                  <a:lnTo>
                    <a:pt x="122262" y="216585"/>
                  </a:lnTo>
                  <a:lnTo>
                    <a:pt x="123060" y="218835"/>
                  </a:lnTo>
                  <a:lnTo>
                    <a:pt x="124297" y="218923"/>
                  </a:lnTo>
                  <a:lnTo>
                    <a:pt x="125828" y="217571"/>
                  </a:lnTo>
                  <a:lnTo>
                    <a:pt x="153039" y="176380"/>
                  </a:lnTo>
                  <a:lnTo>
                    <a:pt x="176340" y="153134"/>
                  </a:lnTo>
                  <a:lnTo>
                    <a:pt x="183806" y="149722"/>
                  </a:lnTo>
                  <a:lnTo>
                    <a:pt x="190901" y="148860"/>
                  </a:lnTo>
                  <a:lnTo>
                    <a:pt x="197747" y="149695"/>
                  </a:lnTo>
                  <a:lnTo>
                    <a:pt x="209116" y="156268"/>
                  </a:lnTo>
                  <a:lnTo>
                    <a:pt x="214124" y="160984"/>
                  </a:lnTo>
                  <a:lnTo>
                    <a:pt x="219688" y="173751"/>
                  </a:lnTo>
                  <a:lnTo>
                    <a:pt x="226631" y="201571"/>
                  </a:lnTo>
                  <a:lnTo>
                    <a:pt x="243189" y="2275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139">
              <a:extLst>
                <a:ext uri="{FF2B5EF4-FFF2-40B4-BE49-F238E27FC236}">
                  <a16:creationId xmlns:a16="http://schemas.microsoft.com/office/drawing/2014/main" xmlns="" id="{0466CF34-AD52-4DF6-AD05-1D6E01C2BDAF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967328" y="2574255"/>
              <a:ext cx="64673" cy="76240"/>
            </a:xfrm>
            <a:custGeom>
              <a:avLst/>
              <a:gdLst/>
              <a:ahLst/>
              <a:cxnLst/>
              <a:rect l="0" t="0" r="0" b="0"/>
              <a:pathLst>
                <a:path w="64673" h="76240">
                  <a:moveTo>
                    <a:pt x="1172" y="67345"/>
                  </a:moveTo>
                  <a:lnTo>
                    <a:pt x="1172" y="67345"/>
                  </a:lnTo>
                  <a:lnTo>
                    <a:pt x="43804" y="22832"/>
                  </a:lnTo>
                  <a:lnTo>
                    <a:pt x="46527" y="18619"/>
                  </a:lnTo>
                  <a:lnTo>
                    <a:pt x="47636" y="14400"/>
                  </a:lnTo>
                  <a:lnTo>
                    <a:pt x="46987" y="5949"/>
                  </a:lnTo>
                  <a:lnTo>
                    <a:pt x="43710" y="3131"/>
                  </a:lnTo>
                  <a:lnTo>
                    <a:pt x="32543" y="0"/>
                  </a:lnTo>
                  <a:lnTo>
                    <a:pt x="26319" y="1282"/>
                  </a:lnTo>
                  <a:lnTo>
                    <a:pt x="13760" y="8350"/>
                  </a:lnTo>
                  <a:lnTo>
                    <a:pt x="4885" y="20429"/>
                  </a:lnTo>
                  <a:lnTo>
                    <a:pt x="0" y="34499"/>
                  </a:lnTo>
                  <a:lnTo>
                    <a:pt x="181" y="47808"/>
                  </a:lnTo>
                  <a:lnTo>
                    <a:pt x="7620" y="67201"/>
                  </a:lnTo>
                  <a:lnTo>
                    <a:pt x="11821" y="71482"/>
                  </a:lnTo>
                  <a:lnTo>
                    <a:pt x="22133" y="76239"/>
                  </a:lnTo>
                  <a:lnTo>
                    <a:pt x="64672" y="736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140">
              <a:extLst>
                <a:ext uri="{FF2B5EF4-FFF2-40B4-BE49-F238E27FC236}">
                  <a16:creationId xmlns:a16="http://schemas.microsoft.com/office/drawing/2014/main" xmlns="" id="{9E068ECE-9106-4A94-9EB6-065E785958B8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033299" y="2527300"/>
              <a:ext cx="144752" cy="146481"/>
            </a:xfrm>
            <a:custGeom>
              <a:avLst/>
              <a:gdLst/>
              <a:ahLst/>
              <a:cxnLst/>
              <a:rect l="0" t="0" r="0" b="0"/>
              <a:pathLst>
                <a:path w="144752" h="146481">
                  <a:moveTo>
                    <a:pt x="24101" y="57150"/>
                  </a:moveTo>
                  <a:lnTo>
                    <a:pt x="24101" y="57150"/>
                  </a:lnTo>
                  <a:lnTo>
                    <a:pt x="9795" y="37377"/>
                  </a:lnTo>
                  <a:lnTo>
                    <a:pt x="5278" y="34251"/>
                  </a:lnTo>
                  <a:lnTo>
                    <a:pt x="0" y="32244"/>
                  </a:lnTo>
                  <a:lnTo>
                    <a:pt x="19941" y="38328"/>
                  </a:lnTo>
                  <a:lnTo>
                    <a:pt x="55238" y="60331"/>
                  </a:lnTo>
                  <a:lnTo>
                    <a:pt x="71101" y="76203"/>
                  </a:lnTo>
                  <a:lnTo>
                    <a:pt x="82855" y="95016"/>
                  </a:lnTo>
                  <a:lnTo>
                    <a:pt x="87138" y="115137"/>
                  </a:lnTo>
                  <a:lnTo>
                    <a:pt x="85582" y="138772"/>
                  </a:lnTo>
                  <a:lnTo>
                    <a:pt x="84139" y="143315"/>
                  </a:lnTo>
                  <a:lnTo>
                    <a:pt x="81765" y="145637"/>
                  </a:lnTo>
                  <a:lnTo>
                    <a:pt x="78772" y="146480"/>
                  </a:lnTo>
                  <a:lnTo>
                    <a:pt x="75365" y="146337"/>
                  </a:lnTo>
                  <a:lnTo>
                    <a:pt x="73093" y="143419"/>
                  </a:lnTo>
                  <a:lnTo>
                    <a:pt x="70570" y="132651"/>
                  </a:lnTo>
                  <a:lnTo>
                    <a:pt x="72520" y="103980"/>
                  </a:lnTo>
                  <a:lnTo>
                    <a:pt x="84308" y="65302"/>
                  </a:lnTo>
                  <a:lnTo>
                    <a:pt x="104578" y="29305"/>
                  </a:lnTo>
                  <a:lnTo>
                    <a:pt x="120311" y="14671"/>
                  </a:lnTo>
                  <a:lnTo>
                    <a:pt x="14475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668">
            <a:extLst>
              <a:ext uri="{FF2B5EF4-FFF2-40B4-BE49-F238E27FC236}">
                <a16:creationId xmlns:a16="http://schemas.microsoft.com/office/drawing/2014/main" xmlns="" id="{D8DE1985-A47B-4EF9-B83B-78DC388272F5}"/>
              </a:ext>
            </a:extLst>
          </p:cNvPr>
          <p:cNvGrpSpPr/>
          <p:nvPr/>
        </p:nvGrpSpPr>
        <p:grpSpPr>
          <a:xfrm>
            <a:off x="1428750" y="2386633"/>
            <a:ext cx="1943101" cy="547068"/>
            <a:chOff x="1428750" y="2386633"/>
            <a:chExt cx="1943101" cy="547068"/>
          </a:xfrm>
        </p:grpSpPr>
        <p:sp>
          <p:nvSpPr>
            <p:cNvPr id="124" name="SMARTInkShape-3141">
              <a:extLst>
                <a:ext uri="{FF2B5EF4-FFF2-40B4-BE49-F238E27FC236}">
                  <a16:creationId xmlns:a16="http://schemas.microsoft.com/office/drawing/2014/main" xmlns="" id="{CAE80506-8FF5-4382-AEA4-6234C410BE66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999913" y="2540000"/>
              <a:ext cx="168738" cy="19051"/>
            </a:xfrm>
            <a:custGeom>
              <a:avLst/>
              <a:gdLst/>
              <a:ahLst/>
              <a:cxnLst/>
              <a:rect l="0" t="0" r="0" b="0"/>
              <a:pathLst>
                <a:path w="168738" h="19051">
                  <a:moveTo>
                    <a:pt x="48087" y="19050"/>
                  </a:moveTo>
                  <a:lnTo>
                    <a:pt x="48087" y="19050"/>
                  </a:lnTo>
                  <a:lnTo>
                    <a:pt x="1357" y="13092"/>
                  </a:lnTo>
                  <a:lnTo>
                    <a:pt x="0" y="12962"/>
                  </a:lnTo>
                  <a:lnTo>
                    <a:pt x="507" y="13580"/>
                  </a:lnTo>
                  <a:lnTo>
                    <a:pt x="4833" y="16149"/>
                  </a:lnTo>
                  <a:lnTo>
                    <a:pt x="49525" y="13408"/>
                  </a:lnTo>
                  <a:lnTo>
                    <a:pt x="97039" y="8049"/>
                  </a:lnTo>
                  <a:lnTo>
                    <a:pt x="132638" y="4048"/>
                  </a:lnTo>
                  <a:lnTo>
                    <a:pt x="16873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142">
              <a:extLst>
                <a:ext uri="{FF2B5EF4-FFF2-40B4-BE49-F238E27FC236}">
                  <a16:creationId xmlns:a16="http://schemas.microsoft.com/office/drawing/2014/main" xmlns="" id="{55282516-82AC-4E7D-B31F-1D38AEFBCCA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136352" y="2495550"/>
              <a:ext cx="89449" cy="203201"/>
            </a:xfrm>
            <a:custGeom>
              <a:avLst/>
              <a:gdLst/>
              <a:ahLst/>
              <a:cxnLst/>
              <a:rect l="0" t="0" r="0" b="0"/>
              <a:pathLst>
                <a:path w="89449" h="203201">
                  <a:moveTo>
                    <a:pt x="89448" y="0"/>
                  </a:moveTo>
                  <a:lnTo>
                    <a:pt x="89448" y="0"/>
                  </a:lnTo>
                  <a:lnTo>
                    <a:pt x="45256" y="8838"/>
                  </a:lnTo>
                  <a:lnTo>
                    <a:pt x="18185" y="18298"/>
                  </a:lnTo>
                  <a:lnTo>
                    <a:pt x="6505" y="27888"/>
                  </a:lnTo>
                  <a:lnTo>
                    <a:pt x="2403" y="33408"/>
                  </a:lnTo>
                  <a:lnTo>
                    <a:pt x="373" y="39206"/>
                  </a:lnTo>
                  <a:lnTo>
                    <a:pt x="0" y="51291"/>
                  </a:lnTo>
                  <a:lnTo>
                    <a:pt x="5949" y="63718"/>
                  </a:lnTo>
                  <a:lnTo>
                    <a:pt x="10499" y="69995"/>
                  </a:lnTo>
                  <a:lnTo>
                    <a:pt x="56249" y="102495"/>
                  </a:lnTo>
                  <a:lnTo>
                    <a:pt x="72947" y="124287"/>
                  </a:lnTo>
                  <a:lnTo>
                    <a:pt x="76705" y="138494"/>
                  </a:lnTo>
                  <a:lnTo>
                    <a:pt x="76719" y="145246"/>
                  </a:lnTo>
                  <a:lnTo>
                    <a:pt x="71090" y="160274"/>
                  </a:lnTo>
                  <a:lnTo>
                    <a:pt x="61534" y="174950"/>
                  </a:lnTo>
                  <a:lnTo>
                    <a:pt x="50230" y="186176"/>
                  </a:lnTo>
                  <a:lnTo>
                    <a:pt x="6898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143">
              <a:extLst>
                <a:ext uri="{FF2B5EF4-FFF2-40B4-BE49-F238E27FC236}">
                  <a16:creationId xmlns:a16="http://schemas.microsoft.com/office/drawing/2014/main" xmlns="" id="{F8DBA570-AFCF-41C6-A123-3E448FEE73CC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355491" y="2654300"/>
              <a:ext cx="16360" cy="11818"/>
            </a:xfrm>
            <a:custGeom>
              <a:avLst/>
              <a:gdLst/>
              <a:ahLst/>
              <a:cxnLst/>
              <a:rect l="0" t="0" r="0" b="0"/>
              <a:pathLst>
                <a:path w="16360" h="11818">
                  <a:moveTo>
                    <a:pt x="3659" y="6350"/>
                  </a:moveTo>
                  <a:lnTo>
                    <a:pt x="3659" y="6350"/>
                  </a:lnTo>
                  <a:lnTo>
                    <a:pt x="288" y="9721"/>
                  </a:lnTo>
                  <a:lnTo>
                    <a:pt x="0" y="10714"/>
                  </a:lnTo>
                  <a:lnTo>
                    <a:pt x="515" y="11376"/>
                  </a:lnTo>
                  <a:lnTo>
                    <a:pt x="1563" y="11817"/>
                  </a:lnTo>
                  <a:lnTo>
                    <a:pt x="6490" y="8545"/>
                  </a:lnTo>
                  <a:lnTo>
                    <a:pt x="1635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144">
              <a:extLst>
                <a:ext uri="{FF2B5EF4-FFF2-40B4-BE49-F238E27FC236}">
                  <a16:creationId xmlns:a16="http://schemas.microsoft.com/office/drawing/2014/main" xmlns="" id="{394D5CAB-D9C2-4689-AFFC-B8E9F65A2EF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340100" y="2515483"/>
              <a:ext cx="11818" cy="30868"/>
            </a:xfrm>
            <a:custGeom>
              <a:avLst/>
              <a:gdLst/>
              <a:ahLst/>
              <a:cxnLst/>
              <a:rect l="0" t="0" r="0" b="0"/>
              <a:pathLst>
                <a:path w="11818" h="30868">
                  <a:moveTo>
                    <a:pt x="6350" y="5467"/>
                  </a:moveTo>
                  <a:lnTo>
                    <a:pt x="6350" y="5467"/>
                  </a:lnTo>
                  <a:lnTo>
                    <a:pt x="11817" y="0"/>
                  </a:lnTo>
                  <a:lnTo>
                    <a:pt x="9067" y="2750"/>
                  </a:lnTo>
                  <a:lnTo>
                    <a:pt x="0" y="308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145">
              <a:extLst>
                <a:ext uri="{FF2B5EF4-FFF2-40B4-BE49-F238E27FC236}">
                  <a16:creationId xmlns:a16="http://schemas.microsoft.com/office/drawing/2014/main" xmlns="" id="{367B7FDD-3E28-427D-BA6F-FD412B40C96C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428750" y="2730500"/>
              <a:ext cx="1790701" cy="203201"/>
            </a:xfrm>
            <a:custGeom>
              <a:avLst/>
              <a:gdLst/>
              <a:ahLst/>
              <a:cxnLst/>
              <a:rect l="0" t="0" r="0" b="0"/>
              <a:pathLst>
                <a:path w="1790701" h="203201">
                  <a:moveTo>
                    <a:pt x="0" y="203200"/>
                  </a:moveTo>
                  <a:lnTo>
                    <a:pt x="0" y="203200"/>
                  </a:lnTo>
                  <a:lnTo>
                    <a:pt x="43300" y="203200"/>
                  </a:lnTo>
                  <a:lnTo>
                    <a:pt x="66967" y="203200"/>
                  </a:lnTo>
                  <a:lnTo>
                    <a:pt x="98267" y="201788"/>
                  </a:lnTo>
                  <a:lnTo>
                    <a:pt x="134656" y="199437"/>
                  </a:lnTo>
                  <a:lnTo>
                    <a:pt x="174437" y="196458"/>
                  </a:lnTo>
                  <a:lnTo>
                    <a:pt x="222830" y="192355"/>
                  </a:lnTo>
                  <a:lnTo>
                    <a:pt x="276964" y="187503"/>
                  </a:lnTo>
                  <a:lnTo>
                    <a:pt x="334926" y="182152"/>
                  </a:lnTo>
                  <a:lnTo>
                    <a:pt x="402495" y="175057"/>
                  </a:lnTo>
                  <a:lnTo>
                    <a:pt x="476469" y="166800"/>
                  </a:lnTo>
                  <a:lnTo>
                    <a:pt x="554713" y="157766"/>
                  </a:lnTo>
                  <a:lnTo>
                    <a:pt x="636508" y="150333"/>
                  </a:lnTo>
                  <a:lnTo>
                    <a:pt x="720672" y="143966"/>
                  </a:lnTo>
                  <a:lnTo>
                    <a:pt x="806415" y="138311"/>
                  </a:lnTo>
                  <a:lnTo>
                    <a:pt x="892504" y="133835"/>
                  </a:lnTo>
                  <a:lnTo>
                    <a:pt x="978825" y="130145"/>
                  </a:lnTo>
                  <a:lnTo>
                    <a:pt x="1065300" y="126980"/>
                  </a:lnTo>
                  <a:lnTo>
                    <a:pt x="1149055" y="122753"/>
                  </a:lnTo>
                  <a:lnTo>
                    <a:pt x="1230998" y="117819"/>
                  </a:lnTo>
                  <a:lnTo>
                    <a:pt x="1311732" y="112413"/>
                  </a:lnTo>
                  <a:lnTo>
                    <a:pt x="1383194" y="106692"/>
                  </a:lnTo>
                  <a:lnTo>
                    <a:pt x="1448473" y="100761"/>
                  </a:lnTo>
                  <a:lnTo>
                    <a:pt x="1509633" y="94691"/>
                  </a:lnTo>
                  <a:lnTo>
                    <a:pt x="1560989" y="88527"/>
                  </a:lnTo>
                  <a:lnTo>
                    <a:pt x="1605809" y="82302"/>
                  </a:lnTo>
                  <a:lnTo>
                    <a:pt x="1646273" y="76034"/>
                  </a:lnTo>
                  <a:lnTo>
                    <a:pt x="1678187" y="69740"/>
                  </a:lnTo>
                  <a:lnTo>
                    <a:pt x="1704402" y="63427"/>
                  </a:lnTo>
                  <a:lnTo>
                    <a:pt x="1743879" y="50767"/>
                  </a:lnTo>
                  <a:lnTo>
                    <a:pt x="1768479" y="38086"/>
                  </a:lnTo>
                  <a:lnTo>
                    <a:pt x="1775886" y="31035"/>
                  </a:lnTo>
                  <a:lnTo>
                    <a:pt x="1790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146">
              <a:extLst>
                <a:ext uri="{FF2B5EF4-FFF2-40B4-BE49-F238E27FC236}">
                  <a16:creationId xmlns:a16="http://schemas.microsoft.com/office/drawing/2014/main" xmlns="" id="{3EE7C94B-B5AD-410C-8AE3-01B06DC104EF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2657748" y="2495445"/>
              <a:ext cx="98047" cy="215965"/>
            </a:xfrm>
            <a:custGeom>
              <a:avLst/>
              <a:gdLst/>
              <a:ahLst/>
              <a:cxnLst/>
              <a:rect l="0" t="0" r="0" b="0"/>
              <a:pathLst>
                <a:path w="98047" h="215965">
                  <a:moveTo>
                    <a:pt x="66402" y="69955"/>
                  </a:moveTo>
                  <a:lnTo>
                    <a:pt x="66402" y="69955"/>
                  </a:lnTo>
                  <a:lnTo>
                    <a:pt x="82289" y="31700"/>
                  </a:lnTo>
                  <a:lnTo>
                    <a:pt x="84046" y="19086"/>
                  </a:lnTo>
                  <a:lnTo>
                    <a:pt x="82398" y="13465"/>
                  </a:lnTo>
                  <a:lnTo>
                    <a:pt x="74923" y="3456"/>
                  </a:lnTo>
                  <a:lnTo>
                    <a:pt x="69260" y="928"/>
                  </a:lnTo>
                  <a:lnTo>
                    <a:pt x="55442" y="0"/>
                  </a:lnTo>
                  <a:lnTo>
                    <a:pt x="28425" y="6816"/>
                  </a:lnTo>
                  <a:lnTo>
                    <a:pt x="8191" y="17773"/>
                  </a:lnTo>
                  <a:lnTo>
                    <a:pt x="4312" y="22467"/>
                  </a:lnTo>
                  <a:lnTo>
                    <a:pt x="0" y="33327"/>
                  </a:lnTo>
                  <a:lnTo>
                    <a:pt x="3729" y="48972"/>
                  </a:lnTo>
                  <a:lnTo>
                    <a:pt x="13147" y="66979"/>
                  </a:lnTo>
                  <a:lnTo>
                    <a:pt x="57002" y="113429"/>
                  </a:lnTo>
                  <a:lnTo>
                    <a:pt x="88534" y="154142"/>
                  </a:lnTo>
                  <a:lnTo>
                    <a:pt x="96935" y="172517"/>
                  </a:lnTo>
                  <a:lnTo>
                    <a:pt x="98046" y="180663"/>
                  </a:lnTo>
                  <a:lnTo>
                    <a:pt x="95518" y="195359"/>
                  </a:lnTo>
                  <a:lnTo>
                    <a:pt x="84046" y="207064"/>
                  </a:lnTo>
                  <a:lnTo>
                    <a:pt x="76048" y="212161"/>
                  </a:lnTo>
                  <a:lnTo>
                    <a:pt x="59636" y="215943"/>
                  </a:lnTo>
                  <a:lnTo>
                    <a:pt x="51308" y="215964"/>
                  </a:lnTo>
                  <a:lnTo>
                    <a:pt x="44345" y="213155"/>
                  </a:lnTo>
                  <a:lnTo>
                    <a:pt x="32845" y="202509"/>
                  </a:lnTo>
                  <a:lnTo>
                    <a:pt x="31330" y="194308"/>
                  </a:lnTo>
                  <a:lnTo>
                    <a:pt x="41002" y="1525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147">
              <a:extLst>
                <a:ext uri="{FF2B5EF4-FFF2-40B4-BE49-F238E27FC236}">
                  <a16:creationId xmlns:a16="http://schemas.microsoft.com/office/drawing/2014/main" xmlns="" id="{FF19745D-AD8C-40CE-9394-636FAEB4F9C4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2848607" y="2394833"/>
              <a:ext cx="8894" cy="303918"/>
            </a:xfrm>
            <a:custGeom>
              <a:avLst/>
              <a:gdLst/>
              <a:ahLst/>
              <a:cxnLst/>
              <a:rect l="0" t="0" r="0" b="0"/>
              <a:pathLst>
                <a:path w="8894" h="303918">
                  <a:moveTo>
                    <a:pt x="8893" y="5467"/>
                  </a:moveTo>
                  <a:lnTo>
                    <a:pt x="8893" y="5467"/>
                  </a:lnTo>
                  <a:lnTo>
                    <a:pt x="8893" y="0"/>
                  </a:lnTo>
                  <a:lnTo>
                    <a:pt x="5235" y="27461"/>
                  </a:lnTo>
                  <a:lnTo>
                    <a:pt x="7496" y="75013"/>
                  </a:lnTo>
                  <a:lnTo>
                    <a:pt x="8272" y="115869"/>
                  </a:lnTo>
                  <a:lnTo>
                    <a:pt x="6736" y="159898"/>
                  </a:lnTo>
                  <a:lnTo>
                    <a:pt x="3701" y="203220"/>
                  </a:lnTo>
                  <a:lnTo>
                    <a:pt x="0" y="241289"/>
                  </a:lnTo>
                  <a:lnTo>
                    <a:pt x="1309" y="288619"/>
                  </a:lnTo>
                  <a:lnTo>
                    <a:pt x="2543" y="3039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148">
              <a:extLst>
                <a:ext uri="{FF2B5EF4-FFF2-40B4-BE49-F238E27FC236}">
                  <a16:creationId xmlns:a16="http://schemas.microsoft.com/office/drawing/2014/main" xmlns="" id="{49931424-D2AF-4741-8AE3-6E7FBEBBE4FA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886303" y="2564433"/>
              <a:ext cx="79856" cy="108257"/>
            </a:xfrm>
            <a:custGeom>
              <a:avLst/>
              <a:gdLst/>
              <a:ahLst/>
              <a:cxnLst/>
              <a:rect l="0" t="0" r="0" b="0"/>
              <a:pathLst>
                <a:path w="79856" h="108257">
                  <a:moveTo>
                    <a:pt x="47397" y="7317"/>
                  </a:moveTo>
                  <a:lnTo>
                    <a:pt x="47397" y="7317"/>
                  </a:lnTo>
                  <a:lnTo>
                    <a:pt x="37284" y="575"/>
                  </a:lnTo>
                  <a:lnTo>
                    <a:pt x="32894" y="0"/>
                  </a:lnTo>
                  <a:lnTo>
                    <a:pt x="24253" y="3124"/>
                  </a:lnTo>
                  <a:lnTo>
                    <a:pt x="8084" y="19559"/>
                  </a:lnTo>
                  <a:lnTo>
                    <a:pt x="1702" y="38158"/>
                  </a:lnTo>
                  <a:lnTo>
                    <a:pt x="0" y="49044"/>
                  </a:lnTo>
                  <a:lnTo>
                    <a:pt x="3754" y="70547"/>
                  </a:lnTo>
                  <a:lnTo>
                    <a:pt x="12478" y="89747"/>
                  </a:lnTo>
                  <a:lnTo>
                    <a:pt x="23411" y="102984"/>
                  </a:lnTo>
                  <a:lnTo>
                    <a:pt x="30701" y="106373"/>
                  </a:lnTo>
                  <a:lnTo>
                    <a:pt x="48208" y="108256"/>
                  </a:lnTo>
                  <a:lnTo>
                    <a:pt x="55699" y="106360"/>
                  </a:lnTo>
                  <a:lnTo>
                    <a:pt x="67785" y="98609"/>
                  </a:lnTo>
                  <a:lnTo>
                    <a:pt x="75979" y="88108"/>
                  </a:lnTo>
                  <a:lnTo>
                    <a:pt x="79151" y="82344"/>
                  </a:lnTo>
                  <a:lnTo>
                    <a:pt x="79855" y="75680"/>
                  </a:lnTo>
                  <a:lnTo>
                    <a:pt x="76875" y="60749"/>
                  </a:lnTo>
                  <a:lnTo>
                    <a:pt x="59099" y="29578"/>
                  </a:lnTo>
                  <a:lnTo>
                    <a:pt x="47728" y="13835"/>
                  </a:lnTo>
                  <a:lnTo>
                    <a:pt x="46912" y="10251"/>
                  </a:lnTo>
                  <a:lnTo>
                    <a:pt x="47397" y="9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149">
              <a:extLst>
                <a:ext uri="{FF2B5EF4-FFF2-40B4-BE49-F238E27FC236}">
                  <a16:creationId xmlns:a16="http://schemas.microsoft.com/office/drawing/2014/main" xmlns="" id="{ED24A302-E4F4-4FCF-8335-751D070F9AA7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027034" y="2386633"/>
              <a:ext cx="59067" cy="320965"/>
            </a:xfrm>
            <a:custGeom>
              <a:avLst/>
              <a:gdLst/>
              <a:ahLst/>
              <a:cxnLst/>
              <a:rect l="0" t="0" r="0" b="0"/>
              <a:pathLst>
                <a:path w="59067" h="320965">
                  <a:moveTo>
                    <a:pt x="59066" y="7317"/>
                  </a:moveTo>
                  <a:lnTo>
                    <a:pt x="59066" y="7317"/>
                  </a:lnTo>
                  <a:lnTo>
                    <a:pt x="59066" y="575"/>
                  </a:lnTo>
                  <a:lnTo>
                    <a:pt x="58360" y="0"/>
                  </a:lnTo>
                  <a:lnTo>
                    <a:pt x="57184" y="1028"/>
                  </a:lnTo>
                  <a:lnTo>
                    <a:pt x="43486" y="26301"/>
                  </a:lnTo>
                  <a:lnTo>
                    <a:pt x="26463" y="73463"/>
                  </a:lnTo>
                  <a:lnTo>
                    <a:pt x="19881" y="115737"/>
                  </a:lnTo>
                  <a:lnTo>
                    <a:pt x="14839" y="162042"/>
                  </a:lnTo>
                  <a:lnTo>
                    <a:pt x="5543" y="208493"/>
                  </a:lnTo>
                  <a:lnTo>
                    <a:pt x="0" y="249364"/>
                  </a:lnTo>
                  <a:lnTo>
                    <a:pt x="643" y="296581"/>
                  </a:lnTo>
                  <a:lnTo>
                    <a:pt x="3183" y="308110"/>
                  </a:lnTo>
                  <a:lnTo>
                    <a:pt x="6994" y="315090"/>
                  </a:lnTo>
                  <a:lnTo>
                    <a:pt x="11651" y="319038"/>
                  </a:lnTo>
                  <a:lnTo>
                    <a:pt x="16873" y="320964"/>
                  </a:lnTo>
                  <a:lnTo>
                    <a:pt x="23176" y="319426"/>
                  </a:lnTo>
                  <a:lnTo>
                    <a:pt x="52716" y="2994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669">
            <a:extLst>
              <a:ext uri="{FF2B5EF4-FFF2-40B4-BE49-F238E27FC236}">
                <a16:creationId xmlns:a16="http://schemas.microsoft.com/office/drawing/2014/main" xmlns="" id="{CE010AB7-9B31-4BD9-A983-50D81F9464D0}"/>
              </a:ext>
            </a:extLst>
          </p:cNvPr>
          <p:cNvGrpSpPr/>
          <p:nvPr/>
        </p:nvGrpSpPr>
        <p:grpSpPr>
          <a:xfrm>
            <a:off x="4047642" y="2540000"/>
            <a:ext cx="829159" cy="361951"/>
            <a:chOff x="4047642" y="2540000"/>
            <a:chExt cx="829159" cy="361951"/>
          </a:xfrm>
        </p:grpSpPr>
        <p:sp>
          <p:nvSpPr>
            <p:cNvPr id="134" name="SMARTInkShape-3150">
              <a:extLst>
                <a:ext uri="{FF2B5EF4-FFF2-40B4-BE49-F238E27FC236}">
                  <a16:creationId xmlns:a16="http://schemas.microsoft.com/office/drawing/2014/main" xmlns="" id="{1843E245-372C-43B5-A950-F1B66A32BAD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047642" y="2540000"/>
              <a:ext cx="435459" cy="139701"/>
            </a:xfrm>
            <a:custGeom>
              <a:avLst/>
              <a:gdLst/>
              <a:ahLst/>
              <a:cxnLst/>
              <a:rect l="0" t="0" r="0" b="0"/>
              <a:pathLst>
                <a:path w="435459" h="139701">
                  <a:moveTo>
                    <a:pt x="3658" y="139700"/>
                  </a:moveTo>
                  <a:lnTo>
                    <a:pt x="3658" y="139700"/>
                  </a:lnTo>
                  <a:lnTo>
                    <a:pt x="287" y="136329"/>
                  </a:lnTo>
                  <a:lnTo>
                    <a:pt x="0" y="134630"/>
                  </a:lnTo>
                  <a:lnTo>
                    <a:pt x="514" y="132793"/>
                  </a:lnTo>
                  <a:lnTo>
                    <a:pt x="1562" y="130862"/>
                  </a:lnTo>
                  <a:lnTo>
                    <a:pt x="33376" y="118031"/>
                  </a:lnTo>
                  <a:lnTo>
                    <a:pt x="56631" y="109732"/>
                  </a:lnTo>
                  <a:lnTo>
                    <a:pt x="86246" y="99260"/>
                  </a:lnTo>
                  <a:lnTo>
                    <a:pt x="120100" y="87340"/>
                  </a:lnTo>
                  <a:lnTo>
                    <a:pt x="156075" y="75866"/>
                  </a:lnTo>
                  <a:lnTo>
                    <a:pt x="193463" y="64688"/>
                  </a:lnTo>
                  <a:lnTo>
                    <a:pt x="231795" y="53709"/>
                  </a:lnTo>
                  <a:lnTo>
                    <a:pt x="266521" y="43567"/>
                  </a:lnTo>
                  <a:lnTo>
                    <a:pt x="298845" y="33984"/>
                  </a:lnTo>
                  <a:lnTo>
                    <a:pt x="329566" y="24773"/>
                  </a:lnTo>
                  <a:lnTo>
                    <a:pt x="376870" y="12656"/>
                  </a:lnTo>
                  <a:lnTo>
                    <a:pt x="4354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151">
              <a:extLst>
                <a:ext uri="{FF2B5EF4-FFF2-40B4-BE49-F238E27FC236}">
                  <a16:creationId xmlns:a16="http://schemas.microsoft.com/office/drawing/2014/main" xmlns="" id="{4EB7F794-D133-4B2D-B5D1-9C7C9A18D46B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223011" y="2595182"/>
              <a:ext cx="25140" cy="306769"/>
            </a:xfrm>
            <a:custGeom>
              <a:avLst/>
              <a:gdLst/>
              <a:ahLst/>
              <a:cxnLst/>
              <a:rect l="0" t="0" r="0" b="0"/>
              <a:pathLst>
                <a:path w="25140" h="306769">
                  <a:moveTo>
                    <a:pt x="6089" y="21018"/>
                  </a:moveTo>
                  <a:lnTo>
                    <a:pt x="6089" y="21018"/>
                  </a:lnTo>
                  <a:lnTo>
                    <a:pt x="327" y="75"/>
                  </a:lnTo>
                  <a:lnTo>
                    <a:pt x="131" y="0"/>
                  </a:lnTo>
                  <a:lnTo>
                    <a:pt x="0" y="656"/>
                  </a:lnTo>
                  <a:lnTo>
                    <a:pt x="8519" y="24809"/>
                  </a:lnTo>
                  <a:lnTo>
                    <a:pt x="10572" y="66905"/>
                  </a:lnTo>
                  <a:lnTo>
                    <a:pt x="8552" y="103736"/>
                  </a:lnTo>
                  <a:lnTo>
                    <a:pt x="7183" y="145506"/>
                  </a:lnTo>
                  <a:lnTo>
                    <a:pt x="7281" y="188529"/>
                  </a:lnTo>
                  <a:lnTo>
                    <a:pt x="9676" y="228817"/>
                  </a:lnTo>
                  <a:lnTo>
                    <a:pt x="14991" y="273715"/>
                  </a:lnTo>
                  <a:lnTo>
                    <a:pt x="25139" y="3067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152">
              <a:extLst>
                <a:ext uri="{FF2B5EF4-FFF2-40B4-BE49-F238E27FC236}">
                  <a16:creationId xmlns:a16="http://schemas.microsoft.com/office/drawing/2014/main" xmlns="" id="{D9CAD86E-32EE-4F36-89EB-CD53A527A34B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387850" y="2743723"/>
              <a:ext cx="165101" cy="157366"/>
            </a:xfrm>
            <a:custGeom>
              <a:avLst/>
              <a:gdLst/>
              <a:ahLst/>
              <a:cxnLst/>
              <a:rect l="0" t="0" r="0" b="0"/>
              <a:pathLst>
                <a:path w="165101" h="157366">
                  <a:moveTo>
                    <a:pt x="0" y="12177"/>
                  </a:moveTo>
                  <a:lnTo>
                    <a:pt x="0" y="12177"/>
                  </a:lnTo>
                  <a:lnTo>
                    <a:pt x="0" y="0"/>
                  </a:lnTo>
                  <a:lnTo>
                    <a:pt x="0" y="47210"/>
                  </a:lnTo>
                  <a:lnTo>
                    <a:pt x="705" y="82999"/>
                  </a:lnTo>
                  <a:lnTo>
                    <a:pt x="6907" y="129256"/>
                  </a:lnTo>
                  <a:lnTo>
                    <a:pt x="12865" y="151525"/>
                  </a:lnTo>
                  <a:lnTo>
                    <a:pt x="14927" y="155875"/>
                  </a:lnTo>
                  <a:lnTo>
                    <a:pt x="18418" y="157365"/>
                  </a:lnTo>
                  <a:lnTo>
                    <a:pt x="22862" y="156947"/>
                  </a:lnTo>
                  <a:lnTo>
                    <a:pt x="27941" y="155257"/>
                  </a:lnTo>
                  <a:lnTo>
                    <a:pt x="48573" y="136023"/>
                  </a:lnTo>
                  <a:lnTo>
                    <a:pt x="80124" y="88486"/>
                  </a:lnTo>
                  <a:lnTo>
                    <a:pt x="105589" y="43243"/>
                  </a:lnTo>
                  <a:lnTo>
                    <a:pt x="119950" y="23969"/>
                  </a:lnTo>
                  <a:lnTo>
                    <a:pt x="124417" y="20038"/>
                  </a:lnTo>
                  <a:lnTo>
                    <a:pt x="127395" y="18829"/>
                  </a:lnTo>
                  <a:lnTo>
                    <a:pt x="129380" y="19434"/>
                  </a:lnTo>
                  <a:lnTo>
                    <a:pt x="130703" y="21248"/>
                  </a:lnTo>
                  <a:lnTo>
                    <a:pt x="131021" y="68750"/>
                  </a:lnTo>
                  <a:lnTo>
                    <a:pt x="139402" y="96046"/>
                  </a:lnTo>
                  <a:lnTo>
                    <a:pt x="148739" y="107778"/>
                  </a:lnTo>
                  <a:lnTo>
                    <a:pt x="165100" y="1201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153">
              <a:extLst>
                <a:ext uri="{FF2B5EF4-FFF2-40B4-BE49-F238E27FC236}">
                  <a16:creationId xmlns:a16="http://schemas.microsoft.com/office/drawing/2014/main" xmlns="" id="{2A64A0FC-438C-45D3-B8B3-1C44285D1DC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609748" y="2714098"/>
              <a:ext cx="170191" cy="179678"/>
            </a:xfrm>
            <a:custGeom>
              <a:avLst/>
              <a:gdLst/>
              <a:ahLst/>
              <a:cxnLst/>
              <a:rect l="0" t="0" r="0" b="0"/>
              <a:pathLst>
                <a:path w="170191" h="179678">
                  <a:moveTo>
                    <a:pt x="13052" y="60852"/>
                  </a:moveTo>
                  <a:lnTo>
                    <a:pt x="13052" y="60852"/>
                  </a:lnTo>
                  <a:lnTo>
                    <a:pt x="13052" y="64223"/>
                  </a:lnTo>
                  <a:lnTo>
                    <a:pt x="14934" y="67759"/>
                  </a:lnTo>
                  <a:lnTo>
                    <a:pt x="16423" y="69690"/>
                  </a:lnTo>
                  <a:lnTo>
                    <a:pt x="21840" y="71835"/>
                  </a:lnTo>
                  <a:lnTo>
                    <a:pt x="25261" y="72408"/>
                  </a:lnTo>
                  <a:lnTo>
                    <a:pt x="43559" y="69842"/>
                  </a:lnTo>
                  <a:lnTo>
                    <a:pt x="55068" y="64613"/>
                  </a:lnTo>
                  <a:lnTo>
                    <a:pt x="64887" y="56879"/>
                  </a:lnTo>
                  <a:lnTo>
                    <a:pt x="73954" y="46386"/>
                  </a:lnTo>
                  <a:lnTo>
                    <a:pt x="76231" y="41330"/>
                  </a:lnTo>
                  <a:lnTo>
                    <a:pt x="76880" y="31950"/>
                  </a:lnTo>
                  <a:lnTo>
                    <a:pt x="75359" y="28884"/>
                  </a:lnTo>
                  <a:lnTo>
                    <a:pt x="72935" y="26840"/>
                  </a:lnTo>
                  <a:lnTo>
                    <a:pt x="69907" y="25477"/>
                  </a:lnTo>
                  <a:lnTo>
                    <a:pt x="59017" y="27726"/>
                  </a:lnTo>
                  <a:lnTo>
                    <a:pt x="52162" y="30301"/>
                  </a:lnTo>
                  <a:lnTo>
                    <a:pt x="32401" y="47410"/>
                  </a:lnTo>
                  <a:lnTo>
                    <a:pt x="11830" y="84250"/>
                  </a:lnTo>
                  <a:lnTo>
                    <a:pt x="617" y="117174"/>
                  </a:lnTo>
                  <a:lnTo>
                    <a:pt x="0" y="133861"/>
                  </a:lnTo>
                  <a:lnTo>
                    <a:pt x="2233" y="140570"/>
                  </a:lnTo>
                  <a:lnTo>
                    <a:pt x="10360" y="151786"/>
                  </a:lnTo>
                  <a:lnTo>
                    <a:pt x="22910" y="157712"/>
                  </a:lnTo>
                  <a:lnTo>
                    <a:pt x="30207" y="159292"/>
                  </a:lnTo>
                  <a:lnTo>
                    <a:pt x="45841" y="155403"/>
                  </a:lnTo>
                  <a:lnTo>
                    <a:pt x="85616" y="128918"/>
                  </a:lnTo>
                  <a:lnTo>
                    <a:pt x="127757" y="83940"/>
                  </a:lnTo>
                  <a:lnTo>
                    <a:pt x="149580" y="44723"/>
                  </a:lnTo>
                  <a:lnTo>
                    <a:pt x="157927" y="23815"/>
                  </a:lnTo>
                  <a:lnTo>
                    <a:pt x="159024" y="16405"/>
                  </a:lnTo>
                  <a:lnTo>
                    <a:pt x="158345" y="10760"/>
                  </a:lnTo>
                  <a:lnTo>
                    <a:pt x="156480" y="6291"/>
                  </a:lnTo>
                  <a:lnTo>
                    <a:pt x="153827" y="3311"/>
                  </a:lnTo>
                  <a:lnTo>
                    <a:pt x="147115" y="0"/>
                  </a:lnTo>
                  <a:lnTo>
                    <a:pt x="142643" y="1235"/>
                  </a:lnTo>
                  <a:lnTo>
                    <a:pt x="132031" y="8250"/>
                  </a:lnTo>
                  <a:lnTo>
                    <a:pt x="125904" y="18423"/>
                  </a:lnTo>
                  <a:lnTo>
                    <a:pt x="123886" y="30706"/>
                  </a:lnTo>
                  <a:lnTo>
                    <a:pt x="127423" y="54193"/>
                  </a:lnTo>
                  <a:lnTo>
                    <a:pt x="144852" y="100331"/>
                  </a:lnTo>
                  <a:lnTo>
                    <a:pt x="166364" y="146336"/>
                  </a:lnTo>
                  <a:lnTo>
                    <a:pt x="170190" y="164419"/>
                  </a:lnTo>
                  <a:lnTo>
                    <a:pt x="169317" y="168702"/>
                  </a:lnTo>
                  <a:lnTo>
                    <a:pt x="164583" y="175343"/>
                  </a:lnTo>
                  <a:lnTo>
                    <a:pt x="159656" y="178765"/>
                  </a:lnTo>
                  <a:lnTo>
                    <a:pt x="157355" y="179677"/>
                  </a:lnTo>
                  <a:lnTo>
                    <a:pt x="155115" y="179580"/>
                  </a:lnTo>
                  <a:lnTo>
                    <a:pt x="146402" y="1751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154">
              <a:extLst>
                <a:ext uri="{FF2B5EF4-FFF2-40B4-BE49-F238E27FC236}">
                  <a16:creationId xmlns:a16="http://schemas.microsoft.com/office/drawing/2014/main" xmlns="" id="{20D103EC-D347-465A-9B65-253D814A9C57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870450" y="27495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155">
              <a:extLst>
                <a:ext uri="{FF2B5EF4-FFF2-40B4-BE49-F238E27FC236}">
                  <a16:creationId xmlns:a16="http://schemas.microsoft.com/office/drawing/2014/main" xmlns="" id="{B2277B9A-CD54-4ACF-8598-9700CB39D63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857750" y="28638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7116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671">
            <a:extLst>
              <a:ext uri="{FF2B5EF4-FFF2-40B4-BE49-F238E27FC236}">
                <a16:creationId xmlns:a16="http://schemas.microsoft.com/office/drawing/2014/main" xmlns="" id="{87905E98-7C88-495A-8CA4-C814ECBDBAB1}"/>
              </a:ext>
            </a:extLst>
          </p:cNvPr>
          <p:cNvGrpSpPr/>
          <p:nvPr/>
        </p:nvGrpSpPr>
        <p:grpSpPr>
          <a:xfrm>
            <a:off x="5302250" y="2657222"/>
            <a:ext cx="748630" cy="288084"/>
            <a:chOff x="5302250" y="2657222"/>
            <a:chExt cx="748630" cy="288084"/>
          </a:xfrm>
        </p:grpSpPr>
        <p:sp>
          <p:nvSpPr>
            <p:cNvPr id="141" name="SMARTInkShape-3156">
              <a:extLst>
                <a:ext uri="{FF2B5EF4-FFF2-40B4-BE49-F238E27FC236}">
                  <a16:creationId xmlns:a16="http://schemas.microsoft.com/office/drawing/2014/main" xmlns="" id="{B6757C71-B73B-4BEC-9C3A-7C370339366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893304" y="2736850"/>
              <a:ext cx="157576" cy="145358"/>
            </a:xfrm>
            <a:custGeom>
              <a:avLst/>
              <a:gdLst/>
              <a:ahLst/>
              <a:cxnLst/>
              <a:rect l="0" t="0" r="0" b="0"/>
              <a:pathLst>
                <a:path w="157576" h="145358">
                  <a:moveTo>
                    <a:pt x="75696" y="25400"/>
                  </a:moveTo>
                  <a:lnTo>
                    <a:pt x="75696" y="25400"/>
                  </a:lnTo>
                  <a:lnTo>
                    <a:pt x="75696" y="22029"/>
                  </a:lnTo>
                  <a:lnTo>
                    <a:pt x="74991" y="21036"/>
                  </a:lnTo>
                  <a:lnTo>
                    <a:pt x="73814" y="20374"/>
                  </a:lnTo>
                  <a:lnTo>
                    <a:pt x="72325" y="19933"/>
                  </a:lnTo>
                  <a:lnTo>
                    <a:pt x="53374" y="29424"/>
                  </a:lnTo>
                  <a:lnTo>
                    <a:pt x="25416" y="52384"/>
                  </a:lnTo>
                  <a:lnTo>
                    <a:pt x="4903" y="84901"/>
                  </a:lnTo>
                  <a:lnTo>
                    <a:pt x="253" y="107113"/>
                  </a:lnTo>
                  <a:lnTo>
                    <a:pt x="0" y="117975"/>
                  </a:lnTo>
                  <a:lnTo>
                    <a:pt x="2654" y="126628"/>
                  </a:lnTo>
                  <a:lnTo>
                    <a:pt x="13129" y="140005"/>
                  </a:lnTo>
                  <a:lnTo>
                    <a:pt x="21284" y="143431"/>
                  </a:lnTo>
                  <a:lnTo>
                    <a:pt x="41635" y="145357"/>
                  </a:lnTo>
                  <a:lnTo>
                    <a:pt x="83635" y="132361"/>
                  </a:lnTo>
                  <a:lnTo>
                    <a:pt x="125085" y="103894"/>
                  </a:lnTo>
                  <a:lnTo>
                    <a:pt x="154065" y="65277"/>
                  </a:lnTo>
                  <a:lnTo>
                    <a:pt x="157575" y="51985"/>
                  </a:lnTo>
                  <a:lnTo>
                    <a:pt x="155832" y="25927"/>
                  </a:lnTo>
                  <a:lnTo>
                    <a:pt x="150286" y="16579"/>
                  </a:lnTo>
                  <a:lnTo>
                    <a:pt x="132836" y="4311"/>
                  </a:lnTo>
                  <a:lnTo>
                    <a:pt x="109088" y="270"/>
                  </a:lnTo>
                  <a:lnTo>
                    <a:pt x="6934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157">
              <a:extLst>
                <a:ext uri="{FF2B5EF4-FFF2-40B4-BE49-F238E27FC236}">
                  <a16:creationId xmlns:a16="http://schemas.microsoft.com/office/drawing/2014/main" xmlns="" id="{940BA637-B9E1-475D-A4E5-6E19C731D08B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302250" y="2657222"/>
              <a:ext cx="241301" cy="288084"/>
            </a:xfrm>
            <a:custGeom>
              <a:avLst/>
              <a:gdLst/>
              <a:ahLst/>
              <a:cxnLst/>
              <a:rect l="0" t="0" r="0" b="0"/>
              <a:pathLst>
                <a:path w="241301" h="288084">
                  <a:moveTo>
                    <a:pt x="0" y="85978"/>
                  </a:moveTo>
                  <a:lnTo>
                    <a:pt x="0" y="85978"/>
                  </a:lnTo>
                  <a:lnTo>
                    <a:pt x="0" y="82607"/>
                  </a:lnTo>
                  <a:lnTo>
                    <a:pt x="3371" y="73769"/>
                  </a:lnTo>
                  <a:lnTo>
                    <a:pt x="17892" y="50251"/>
                  </a:lnTo>
                  <a:lnTo>
                    <a:pt x="24180" y="36233"/>
                  </a:lnTo>
                  <a:lnTo>
                    <a:pt x="40325" y="17146"/>
                  </a:lnTo>
                  <a:lnTo>
                    <a:pt x="54846" y="6938"/>
                  </a:lnTo>
                  <a:lnTo>
                    <a:pt x="78888" y="0"/>
                  </a:lnTo>
                  <a:lnTo>
                    <a:pt x="95504" y="2140"/>
                  </a:lnTo>
                  <a:lnTo>
                    <a:pt x="103886" y="4685"/>
                  </a:lnTo>
                  <a:lnTo>
                    <a:pt x="116962" y="16922"/>
                  </a:lnTo>
                  <a:lnTo>
                    <a:pt x="122425" y="25124"/>
                  </a:lnTo>
                  <a:lnTo>
                    <a:pt x="130113" y="63635"/>
                  </a:lnTo>
                  <a:lnTo>
                    <a:pt x="126267" y="96509"/>
                  </a:lnTo>
                  <a:lnTo>
                    <a:pt x="116091" y="131580"/>
                  </a:lnTo>
                  <a:lnTo>
                    <a:pt x="99809" y="165983"/>
                  </a:lnTo>
                  <a:lnTo>
                    <a:pt x="78931" y="200088"/>
                  </a:lnTo>
                  <a:lnTo>
                    <a:pt x="49023" y="243496"/>
                  </a:lnTo>
                  <a:lnTo>
                    <a:pt x="26695" y="276705"/>
                  </a:lnTo>
                  <a:lnTo>
                    <a:pt x="25558" y="280863"/>
                  </a:lnTo>
                  <a:lnTo>
                    <a:pt x="26211" y="283635"/>
                  </a:lnTo>
                  <a:lnTo>
                    <a:pt x="28057" y="285482"/>
                  </a:lnTo>
                  <a:lnTo>
                    <a:pt x="44139" y="288083"/>
                  </a:lnTo>
                  <a:lnTo>
                    <a:pt x="87005" y="282111"/>
                  </a:lnTo>
                  <a:lnTo>
                    <a:pt x="120748" y="275219"/>
                  </a:lnTo>
                  <a:lnTo>
                    <a:pt x="153855" y="268157"/>
                  </a:lnTo>
                  <a:lnTo>
                    <a:pt x="198143" y="259509"/>
                  </a:lnTo>
                  <a:lnTo>
                    <a:pt x="241300" y="2447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158">
              <a:extLst>
                <a:ext uri="{FF2B5EF4-FFF2-40B4-BE49-F238E27FC236}">
                  <a16:creationId xmlns:a16="http://schemas.microsoft.com/office/drawing/2014/main" xmlns="" id="{C9088B72-AF1D-430F-8749-AF1496A1107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582533" y="2749550"/>
              <a:ext cx="30868" cy="50801"/>
            </a:xfrm>
            <a:custGeom>
              <a:avLst/>
              <a:gdLst/>
              <a:ahLst/>
              <a:cxnLst/>
              <a:rect l="0" t="0" r="0" b="0"/>
              <a:pathLst>
                <a:path w="30868" h="508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0867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159">
              <a:extLst>
                <a:ext uri="{FF2B5EF4-FFF2-40B4-BE49-F238E27FC236}">
                  <a16:creationId xmlns:a16="http://schemas.microsoft.com/office/drawing/2014/main" xmlns="" id="{E39180D6-E99B-47FE-B6F4-757FB126D1E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607050" y="2876550"/>
              <a:ext cx="9722" cy="6351"/>
            </a:xfrm>
            <a:custGeom>
              <a:avLst/>
              <a:gdLst/>
              <a:ahLst/>
              <a:cxnLst/>
              <a:rect l="0" t="0" r="0" b="0"/>
              <a:pathLst>
                <a:path w="9722" h="635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9303" y="4364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160">
              <a:extLst>
                <a:ext uri="{FF2B5EF4-FFF2-40B4-BE49-F238E27FC236}">
                  <a16:creationId xmlns:a16="http://schemas.microsoft.com/office/drawing/2014/main" xmlns="" id="{2D723415-7A9C-4F1C-BF42-D00C1676D083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708650" y="2679842"/>
              <a:ext cx="126118" cy="231362"/>
            </a:xfrm>
            <a:custGeom>
              <a:avLst/>
              <a:gdLst/>
              <a:ahLst/>
              <a:cxnLst/>
              <a:rect l="0" t="0" r="0" b="0"/>
              <a:pathLst>
                <a:path w="126118" h="231362">
                  <a:moveTo>
                    <a:pt x="0" y="57008"/>
                  </a:moveTo>
                  <a:lnTo>
                    <a:pt x="0" y="57008"/>
                  </a:lnTo>
                  <a:lnTo>
                    <a:pt x="0" y="43524"/>
                  </a:lnTo>
                  <a:lnTo>
                    <a:pt x="10113" y="21655"/>
                  </a:lnTo>
                  <a:lnTo>
                    <a:pt x="24486" y="9310"/>
                  </a:lnTo>
                  <a:lnTo>
                    <a:pt x="33257" y="4043"/>
                  </a:lnTo>
                  <a:lnTo>
                    <a:pt x="52410" y="72"/>
                  </a:lnTo>
                  <a:lnTo>
                    <a:pt x="62457" y="0"/>
                  </a:lnTo>
                  <a:lnTo>
                    <a:pt x="79264" y="5566"/>
                  </a:lnTo>
                  <a:lnTo>
                    <a:pt x="86709" y="10013"/>
                  </a:lnTo>
                  <a:lnTo>
                    <a:pt x="96863" y="22481"/>
                  </a:lnTo>
                  <a:lnTo>
                    <a:pt x="100559" y="29757"/>
                  </a:lnTo>
                  <a:lnTo>
                    <a:pt x="100901" y="47248"/>
                  </a:lnTo>
                  <a:lnTo>
                    <a:pt x="95645" y="66076"/>
                  </a:lnTo>
                  <a:lnTo>
                    <a:pt x="80785" y="91131"/>
                  </a:lnTo>
                  <a:lnTo>
                    <a:pt x="52729" y="118644"/>
                  </a:lnTo>
                  <a:lnTo>
                    <a:pt x="53497" y="119265"/>
                  </a:lnTo>
                  <a:lnTo>
                    <a:pt x="93565" y="129224"/>
                  </a:lnTo>
                  <a:lnTo>
                    <a:pt x="107201" y="137787"/>
                  </a:lnTo>
                  <a:lnTo>
                    <a:pt x="120317" y="151001"/>
                  </a:lnTo>
                  <a:lnTo>
                    <a:pt x="123956" y="158475"/>
                  </a:lnTo>
                  <a:lnTo>
                    <a:pt x="126117" y="174307"/>
                  </a:lnTo>
                  <a:lnTo>
                    <a:pt x="119082" y="190750"/>
                  </a:lnTo>
                  <a:lnTo>
                    <a:pt x="93763" y="225557"/>
                  </a:lnTo>
                  <a:lnTo>
                    <a:pt x="84946" y="230696"/>
                  </a:lnTo>
                  <a:lnTo>
                    <a:pt x="82737" y="231361"/>
                  </a:lnTo>
                  <a:lnTo>
                    <a:pt x="81969" y="231099"/>
                  </a:lnTo>
                  <a:lnTo>
                    <a:pt x="82163" y="230218"/>
                  </a:lnTo>
                  <a:lnTo>
                    <a:pt x="107950" y="1967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672">
            <a:extLst>
              <a:ext uri="{FF2B5EF4-FFF2-40B4-BE49-F238E27FC236}">
                <a16:creationId xmlns:a16="http://schemas.microsoft.com/office/drawing/2014/main" xmlns="" id="{823ABED0-1337-4A15-9567-F57E333B44CC}"/>
              </a:ext>
            </a:extLst>
          </p:cNvPr>
          <p:cNvGrpSpPr/>
          <p:nvPr/>
        </p:nvGrpSpPr>
        <p:grpSpPr>
          <a:xfrm>
            <a:off x="6280150" y="2631366"/>
            <a:ext cx="1489181" cy="405181"/>
            <a:chOff x="6280150" y="2631366"/>
            <a:chExt cx="1489181" cy="405181"/>
          </a:xfrm>
        </p:grpSpPr>
        <p:sp>
          <p:nvSpPr>
            <p:cNvPr id="147" name="SMARTInkShape-3161">
              <a:extLst>
                <a:ext uri="{FF2B5EF4-FFF2-40B4-BE49-F238E27FC236}">
                  <a16:creationId xmlns:a16="http://schemas.microsoft.com/office/drawing/2014/main" xmlns="" id="{A215C207-022F-4D29-B9BF-D889EFD8346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565942" y="2698750"/>
              <a:ext cx="203389" cy="114301"/>
            </a:xfrm>
            <a:custGeom>
              <a:avLst/>
              <a:gdLst/>
              <a:ahLst/>
              <a:cxnLst/>
              <a:rect l="0" t="0" r="0" b="0"/>
              <a:pathLst>
                <a:path w="203389" h="114301">
                  <a:moveTo>
                    <a:pt x="22308" y="0"/>
                  </a:moveTo>
                  <a:lnTo>
                    <a:pt x="22308" y="0"/>
                  </a:lnTo>
                  <a:lnTo>
                    <a:pt x="18937" y="27790"/>
                  </a:lnTo>
                  <a:lnTo>
                    <a:pt x="7818" y="66507"/>
                  </a:lnTo>
                  <a:lnTo>
                    <a:pt x="0" y="111870"/>
                  </a:lnTo>
                  <a:lnTo>
                    <a:pt x="380" y="113385"/>
                  </a:lnTo>
                  <a:lnTo>
                    <a:pt x="1340" y="113690"/>
                  </a:lnTo>
                  <a:lnTo>
                    <a:pt x="27508" y="75522"/>
                  </a:lnTo>
                  <a:lnTo>
                    <a:pt x="62558" y="32479"/>
                  </a:lnTo>
                  <a:lnTo>
                    <a:pt x="83152" y="11269"/>
                  </a:lnTo>
                  <a:lnTo>
                    <a:pt x="87565" y="8924"/>
                  </a:lnTo>
                  <a:lnTo>
                    <a:pt x="91212" y="8066"/>
                  </a:lnTo>
                  <a:lnTo>
                    <a:pt x="93644" y="9611"/>
                  </a:lnTo>
                  <a:lnTo>
                    <a:pt x="95266" y="12757"/>
                  </a:lnTo>
                  <a:lnTo>
                    <a:pt x="97868" y="39758"/>
                  </a:lnTo>
                  <a:lnTo>
                    <a:pt x="94460" y="55064"/>
                  </a:lnTo>
                  <a:lnTo>
                    <a:pt x="86314" y="80430"/>
                  </a:lnTo>
                  <a:lnTo>
                    <a:pt x="132280" y="33820"/>
                  </a:lnTo>
                  <a:lnTo>
                    <a:pt x="160725" y="17076"/>
                  </a:lnTo>
                  <a:lnTo>
                    <a:pt x="185509" y="8469"/>
                  </a:lnTo>
                  <a:lnTo>
                    <a:pt x="189670" y="9879"/>
                  </a:lnTo>
                  <a:lnTo>
                    <a:pt x="198056" y="17091"/>
                  </a:lnTo>
                  <a:lnTo>
                    <a:pt x="202723" y="31114"/>
                  </a:lnTo>
                  <a:lnTo>
                    <a:pt x="203388" y="49106"/>
                  </a:lnTo>
                  <a:lnTo>
                    <a:pt x="195304" y="96447"/>
                  </a:lnTo>
                  <a:lnTo>
                    <a:pt x="193758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162">
              <a:extLst>
                <a:ext uri="{FF2B5EF4-FFF2-40B4-BE49-F238E27FC236}">
                  <a16:creationId xmlns:a16="http://schemas.microsoft.com/office/drawing/2014/main" xmlns="" id="{8EDA7A15-C20D-4D39-BD44-C8E73C674B8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358321" y="2706997"/>
              <a:ext cx="154447" cy="329550"/>
            </a:xfrm>
            <a:custGeom>
              <a:avLst/>
              <a:gdLst/>
              <a:ahLst/>
              <a:cxnLst/>
              <a:rect l="0" t="0" r="0" b="0"/>
              <a:pathLst>
                <a:path w="154447" h="329550">
                  <a:moveTo>
                    <a:pt x="26729" y="163203"/>
                  </a:moveTo>
                  <a:lnTo>
                    <a:pt x="26729" y="163203"/>
                  </a:lnTo>
                  <a:lnTo>
                    <a:pt x="30099" y="166574"/>
                  </a:lnTo>
                  <a:lnTo>
                    <a:pt x="31755" y="170110"/>
                  </a:lnTo>
                  <a:lnTo>
                    <a:pt x="38469" y="212191"/>
                  </a:lnTo>
                  <a:lnTo>
                    <a:pt x="32402" y="247098"/>
                  </a:lnTo>
                  <a:lnTo>
                    <a:pt x="21668" y="287623"/>
                  </a:lnTo>
                  <a:lnTo>
                    <a:pt x="6104" y="323168"/>
                  </a:lnTo>
                  <a:lnTo>
                    <a:pt x="393" y="329549"/>
                  </a:lnTo>
                  <a:lnTo>
                    <a:pt x="0" y="327722"/>
                  </a:lnTo>
                  <a:lnTo>
                    <a:pt x="9507" y="291918"/>
                  </a:lnTo>
                  <a:lnTo>
                    <a:pt x="19780" y="256393"/>
                  </a:lnTo>
                  <a:lnTo>
                    <a:pt x="28446" y="233091"/>
                  </a:lnTo>
                  <a:lnTo>
                    <a:pt x="38458" y="207678"/>
                  </a:lnTo>
                  <a:lnTo>
                    <a:pt x="47953" y="180859"/>
                  </a:lnTo>
                  <a:lnTo>
                    <a:pt x="57106" y="153101"/>
                  </a:lnTo>
                  <a:lnTo>
                    <a:pt x="66030" y="124718"/>
                  </a:lnTo>
                  <a:lnTo>
                    <a:pt x="83472" y="78130"/>
                  </a:lnTo>
                  <a:lnTo>
                    <a:pt x="99926" y="42137"/>
                  </a:lnTo>
                  <a:lnTo>
                    <a:pt x="125855" y="5547"/>
                  </a:lnTo>
                  <a:lnTo>
                    <a:pt x="130913" y="949"/>
                  </a:lnTo>
                  <a:lnTo>
                    <a:pt x="135696" y="0"/>
                  </a:lnTo>
                  <a:lnTo>
                    <a:pt x="140296" y="1484"/>
                  </a:lnTo>
                  <a:lnTo>
                    <a:pt x="144773" y="4591"/>
                  </a:lnTo>
                  <a:lnTo>
                    <a:pt x="151630" y="19331"/>
                  </a:lnTo>
                  <a:lnTo>
                    <a:pt x="154446" y="29188"/>
                  </a:lnTo>
                  <a:lnTo>
                    <a:pt x="151667" y="63287"/>
                  </a:lnTo>
                  <a:lnTo>
                    <a:pt x="139877" y="85870"/>
                  </a:lnTo>
                  <a:lnTo>
                    <a:pt x="122173" y="105550"/>
                  </a:lnTo>
                  <a:lnTo>
                    <a:pt x="80075" y="129681"/>
                  </a:lnTo>
                  <a:lnTo>
                    <a:pt x="70760" y="134505"/>
                  </a:lnTo>
                  <a:lnTo>
                    <a:pt x="65255" y="135604"/>
                  </a:lnTo>
                  <a:lnTo>
                    <a:pt x="62291" y="134221"/>
                  </a:lnTo>
                  <a:lnTo>
                    <a:pt x="61020" y="131182"/>
                  </a:lnTo>
                  <a:lnTo>
                    <a:pt x="65252" y="120279"/>
                  </a:lnTo>
                  <a:lnTo>
                    <a:pt x="77529" y="997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163">
              <a:extLst>
                <a:ext uri="{FF2B5EF4-FFF2-40B4-BE49-F238E27FC236}">
                  <a16:creationId xmlns:a16="http://schemas.microsoft.com/office/drawing/2014/main" xmlns="" id="{D0F3233E-18E0-4B18-9EC6-03C57400F523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226053" y="2691599"/>
              <a:ext cx="138852" cy="143510"/>
            </a:xfrm>
            <a:custGeom>
              <a:avLst/>
              <a:gdLst/>
              <a:ahLst/>
              <a:cxnLst/>
              <a:rect l="0" t="0" r="0" b="0"/>
              <a:pathLst>
                <a:path w="138852" h="143510">
                  <a:moveTo>
                    <a:pt x="114547" y="13501"/>
                  </a:moveTo>
                  <a:lnTo>
                    <a:pt x="114547" y="13501"/>
                  </a:lnTo>
                  <a:lnTo>
                    <a:pt x="104434" y="10130"/>
                  </a:lnTo>
                  <a:lnTo>
                    <a:pt x="62481" y="13515"/>
                  </a:lnTo>
                  <a:lnTo>
                    <a:pt x="37785" y="19622"/>
                  </a:lnTo>
                  <a:lnTo>
                    <a:pt x="16460" y="34566"/>
                  </a:lnTo>
                  <a:lnTo>
                    <a:pt x="6822" y="44478"/>
                  </a:lnTo>
                  <a:lnTo>
                    <a:pt x="1808" y="55319"/>
                  </a:lnTo>
                  <a:lnTo>
                    <a:pt x="0" y="78653"/>
                  </a:lnTo>
                  <a:lnTo>
                    <a:pt x="9545" y="103135"/>
                  </a:lnTo>
                  <a:lnTo>
                    <a:pt x="26251" y="125305"/>
                  </a:lnTo>
                  <a:lnTo>
                    <a:pt x="47788" y="139862"/>
                  </a:lnTo>
                  <a:lnTo>
                    <a:pt x="71471" y="143509"/>
                  </a:lnTo>
                  <a:lnTo>
                    <a:pt x="83712" y="142506"/>
                  </a:lnTo>
                  <a:lnTo>
                    <a:pt x="108604" y="131985"/>
                  </a:lnTo>
                  <a:lnTo>
                    <a:pt x="121168" y="124240"/>
                  </a:lnTo>
                  <a:lnTo>
                    <a:pt x="129545" y="114844"/>
                  </a:lnTo>
                  <a:lnTo>
                    <a:pt x="138851" y="93114"/>
                  </a:lnTo>
                  <a:lnTo>
                    <a:pt x="137343" y="65583"/>
                  </a:lnTo>
                  <a:lnTo>
                    <a:pt x="128207" y="37354"/>
                  </a:lnTo>
                  <a:lnTo>
                    <a:pt x="112386" y="15400"/>
                  </a:lnTo>
                  <a:lnTo>
                    <a:pt x="95477" y="3762"/>
                  </a:lnTo>
                  <a:lnTo>
                    <a:pt x="82082" y="0"/>
                  </a:lnTo>
                  <a:lnTo>
                    <a:pt x="79499" y="973"/>
                  </a:lnTo>
                  <a:lnTo>
                    <a:pt x="76447" y="71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164">
              <a:extLst>
                <a:ext uri="{FF2B5EF4-FFF2-40B4-BE49-F238E27FC236}">
                  <a16:creationId xmlns:a16="http://schemas.microsoft.com/office/drawing/2014/main" xmlns="" id="{47D2EE0E-A102-4C91-9340-4684EC161178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000391" y="2631366"/>
              <a:ext cx="131070" cy="229509"/>
            </a:xfrm>
            <a:custGeom>
              <a:avLst/>
              <a:gdLst/>
              <a:ahLst/>
              <a:cxnLst/>
              <a:rect l="0" t="0" r="0" b="0"/>
              <a:pathLst>
                <a:path w="131070" h="229509">
                  <a:moveTo>
                    <a:pt x="3659" y="41984"/>
                  </a:moveTo>
                  <a:lnTo>
                    <a:pt x="3659" y="41984"/>
                  </a:lnTo>
                  <a:lnTo>
                    <a:pt x="288" y="38613"/>
                  </a:lnTo>
                  <a:lnTo>
                    <a:pt x="0" y="36209"/>
                  </a:lnTo>
                  <a:lnTo>
                    <a:pt x="1563" y="29775"/>
                  </a:lnTo>
                  <a:lnTo>
                    <a:pt x="9780" y="18219"/>
                  </a:lnTo>
                  <a:lnTo>
                    <a:pt x="31264" y="5858"/>
                  </a:lnTo>
                  <a:lnTo>
                    <a:pt x="66715" y="0"/>
                  </a:lnTo>
                  <a:lnTo>
                    <a:pt x="101756" y="5007"/>
                  </a:lnTo>
                  <a:lnTo>
                    <a:pt x="109273" y="9572"/>
                  </a:lnTo>
                  <a:lnTo>
                    <a:pt x="114285" y="15437"/>
                  </a:lnTo>
                  <a:lnTo>
                    <a:pt x="117626" y="22169"/>
                  </a:lnTo>
                  <a:lnTo>
                    <a:pt x="117032" y="30185"/>
                  </a:lnTo>
                  <a:lnTo>
                    <a:pt x="108845" y="48499"/>
                  </a:lnTo>
                  <a:lnTo>
                    <a:pt x="67011" y="92997"/>
                  </a:lnTo>
                  <a:lnTo>
                    <a:pt x="58492" y="102176"/>
                  </a:lnTo>
                  <a:lnTo>
                    <a:pt x="56252" y="107071"/>
                  </a:lnTo>
                  <a:lnTo>
                    <a:pt x="57770" y="110070"/>
                  </a:lnTo>
                  <a:lnTo>
                    <a:pt x="65103" y="117165"/>
                  </a:lnTo>
                  <a:lnTo>
                    <a:pt x="106940" y="134234"/>
                  </a:lnTo>
                  <a:lnTo>
                    <a:pt x="116963" y="139467"/>
                  </a:lnTo>
                  <a:lnTo>
                    <a:pt x="123644" y="145778"/>
                  </a:lnTo>
                  <a:lnTo>
                    <a:pt x="131069" y="160317"/>
                  </a:lnTo>
                  <a:lnTo>
                    <a:pt x="130933" y="168145"/>
                  </a:lnTo>
                  <a:lnTo>
                    <a:pt x="125135" y="184369"/>
                  </a:lnTo>
                  <a:lnTo>
                    <a:pt x="106601" y="205998"/>
                  </a:lnTo>
                  <a:lnTo>
                    <a:pt x="83235" y="222441"/>
                  </a:lnTo>
                  <a:lnTo>
                    <a:pt x="61809" y="229508"/>
                  </a:lnTo>
                  <a:lnTo>
                    <a:pt x="57243" y="229089"/>
                  </a:lnTo>
                  <a:lnTo>
                    <a:pt x="54198" y="227398"/>
                  </a:lnTo>
                  <a:lnTo>
                    <a:pt x="52168" y="224860"/>
                  </a:lnTo>
                  <a:lnTo>
                    <a:pt x="53637" y="220346"/>
                  </a:lnTo>
                  <a:lnTo>
                    <a:pt x="73509" y="1943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165">
              <a:extLst>
                <a:ext uri="{FF2B5EF4-FFF2-40B4-BE49-F238E27FC236}">
                  <a16:creationId xmlns:a16="http://schemas.microsoft.com/office/drawing/2014/main" xmlns="" id="{E929CA0A-97BD-4A6A-A67D-DD3E755B638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800850" y="28067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7117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166">
              <a:extLst>
                <a:ext uri="{FF2B5EF4-FFF2-40B4-BE49-F238E27FC236}">
                  <a16:creationId xmlns:a16="http://schemas.microsoft.com/office/drawing/2014/main" xmlns="" id="{2EF515FA-9C84-478D-86C3-7268D9F8C88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832599" y="2680583"/>
              <a:ext cx="6352" cy="18168"/>
            </a:xfrm>
            <a:custGeom>
              <a:avLst/>
              <a:gdLst/>
              <a:ahLst/>
              <a:cxnLst/>
              <a:rect l="0" t="0" r="0" b="0"/>
              <a:pathLst>
                <a:path w="6352" h="18168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6351" y="18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167">
              <a:extLst>
                <a:ext uri="{FF2B5EF4-FFF2-40B4-BE49-F238E27FC236}">
                  <a16:creationId xmlns:a16="http://schemas.microsoft.com/office/drawing/2014/main" xmlns="" id="{1BE1847E-FC3E-414D-9EFC-A2A61076A498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604000" y="2658691"/>
              <a:ext cx="128527" cy="200648"/>
            </a:xfrm>
            <a:custGeom>
              <a:avLst/>
              <a:gdLst/>
              <a:ahLst/>
              <a:cxnLst/>
              <a:rect l="0" t="0" r="0" b="0"/>
              <a:pathLst>
                <a:path w="128527" h="200648">
                  <a:moveTo>
                    <a:pt x="0" y="33709"/>
                  </a:moveTo>
                  <a:lnTo>
                    <a:pt x="0" y="33709"/>
                  </a:lnTo>
                  <a:lnTo>
                    <a:pt x="16620" y="19206"/>
                  </a:lnTo>
                  <a:lnTo>
                    <a:pt x="52410" y="3902"/>
                  </a:lnTo>
                  <a:lnTo>
                    <a:pt x="72682" y="0"/>
                  </a:lnTo>
                  <a:lnTo>
                    <a:pt x="93452" y="618"/>
                  </a:lnTo>
                  <a:lnTo>
                    <a:pt x="110679" y="7008"/>
                  </a:lnTo>
                  <a:lnTo>
                    <a:pt x="118235" y="11675"/>
                  </a:lnTo>
                  <a:lnTo>
                    <a:pt x="122568" y="16903"/>
                  </a:lnTo>
                  <a:lnTo>
                    <a:pt x="124751" y="22505"/>
                  </a:lnTo>
                  <a:lnTo>
                    <a:pt x="125501" y="28356"/>
                  </a:lnTo>
                  <a:lnTo>
                    <a:pt x="116443" y="53447"/>
                  </a:lnTo>
                  <a:lnTo>
                    <a:pt x="93611" y="76481"/>
                  </a:lnTo>
                  <a:lnTo>
                    <a:pt x="61326" y="100531"/>
                  </a:lnTo>
                  <a:lnTo>
                    <a:pt x="60640" y="102246"/>
                  </a:lnTo>
                  <a:lnTo>
                    <a:pt x="60888" y="104095"/>
                  </a:lnTo>
                  <a:lnTo>
                    <a:pt x="61758" y="106033"/>
                  </a:lnTo>
                  <a:lnTo>
                    <a:pt x="68370" y="110068"/>
                  </a:lnTo>
                  <a:lnTo>
                    <a:pt x="108934" y="126386"/>
                  </a:lnTo>
                  <a:lnTo>
                    <a:pt x="117073" y="131477"/>
                  </a:lnTo>
                  <a:lnTo>
                    <a:pt x="122499" y="137693"/>
                  </a:lnTo>
                  <a:lnTo>
                    <a:pt x="128526" y="152126"/>
                  </a:lnTo>
                  <a:lnTo>
                    <a:pt x="128018" y="159220"/>
                  </a:lnTo>
                  <a:lnTo>
                    <a:pt x="121807" y="172747"/>
                  </a:lnTo>
                  <a:lnTo>
                    <a:pt x="106411" y="188892"/>
                  </a:lnTo>
                  <a:lnTo>
                    <a:pt x="91815" y="199242"/>
                  </a:lnTo>
                  <a:lnTo>
                    <a:pt x="88021" y="200509"/>
                  </a:lnTo>
                  <a:lnTo>
                    <a:pt x="84786" y="200647"/>
                  </a:lnTo>
                  <a:lnTo>
                    <a:pt x="81924" y="200035"/>
                  </a:lnTo>
                  <a:lnTo>
                    <a:pt x="80721" y="196804"/>
                  </a:lnTo>
                  <a:lnTo>
                    <a:pt x="82550" y="1734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168">
              <a:extLst>
                <a:ext uri="{FF2B5EF4-FFF2-40B4-BE49-F238E27FC236}">
                  <a16:creationId xmlns:a16="http://schemas.microsoft.com/office/drawing/2014/main" xmlns="" id="{E0FD968A-F1FA-4179-A878-22D8355E521B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280150" y="2768600"/>
              <a:ext cx="203201" cy="57151"/>
            </a:xfrm>
            <a:custGeom>
              <a:avLst/>
              <a:gdLst/>
              <a:ahLst/>
              <a:cxnLst/>
              <a:rect l="0" t="0" r="0" b="0"/>
              <a:pathLst>
                <a:path w="203201" h="57151">
                  <a:moveTo>
                    <a:pt x="0" y="57150"/>
                  </a:moveTo>
                  <a:lnTo>
                    <a:pt x="0" y="57150"/>
                  </a:lnTo>
                  <a:lnTo>
                    <a:pt x="34531" y="38199"/>
                  </a:lnTo>
                  <a:lnTo>
                    <a:pt x="67793" y="27325"/>
                  </a:lnTo>
                  <a:lnTo>
                    <a:pt x="109152" y="17789"/>
                  </a:lnTo>
                  <a:lnTo>
                    <a:pt x="155757" y="8847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673">
            <a:extLst>
              <a:ext uri="{FF2B5EF4-FFF2-40B4-BE49-F238E27FC236}">
                <a16:creationId xmlns:a16="http://schemas.microsoft.com/office/drawing/2014/main" xmlns="" id="{BB4E7001-8F5F-4DDA-94CB-E45E2F475AF5}"/>
              </a:ext>
            </a:extLst>
          </p:cNvPr>
          <p:cNvGrpSpPr/>
          <p:nvPr/>
        </p:nvGrpSpPr>
        <p:grpSpPr>
          <a:xfrm>
            <a:off x="4041292" y="3448050"/>
            <a:ext cx="1153009" cy="406401"/>
            <a:chOff x="4041292" y="3448050"/>
            <a:chExt cx="1153009" cy="406401"/>
          </a:xfrm>
        </p:grpSpPr>
        <p:sp>
          <p:nvSpPr>
            <p:cNvPr id="156" name="SMARTInkShape-3169">
              <a:extLst>
                <a:ext uri="{FF2B5EF4-FFF2-40B4-BE49-F238E27FC236}">
                  <a16:creationId xmlns:a16="http://schemas.microsoft.com/office/drawing/2014/main" xmlns="" id="{E69F5A97-7488-421E-80DE-B7ED308D466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845050" y="3587750"/>
              <a:ext cx="139701" cy="166397"/>
            </a:xfrm>
            <a:custGeom>
              <a:avLst/>
              <a:gdLst/>
              <a:ahLst/>
              <a:cxnLst/>
              <a:rect l="0" t="0" r="0" b="0"/>
              <a:pathLst>
                <a:path w="139701" h="166397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0113" y="24909"/>
                  </a:lnTo>
                  <a:lnTo>
                    <a:pt x="53619" y="55568"/>
                  </a:lnTo>
                  <a:lnTo>
                    <a:pt x="71782" y="85844"/>
                  </a:lnTo>
                  <a:lnTo>
                    <a:pt x="79360" y="124997"/>
                  </a:lnTo>
                  <a:lnTo>
                    <a:pt x="78234" y="154393"/>
                  </a:lnTo>
                  <a:lnTo>
                    <a:pt x="75222" y="163869"/>
                  </a:lnTo>
                  <a:lnTo>
                    <a:pt x="73432" y="166396"/>
                  </a:lnTo>
                  <a:lnTo>
                    <a:pt x="71532" y="165964"/>
                  </a:lnTo>
                  <a:lnTo>
                    <a:pt x="67540" y="159839"/>
                  </a:lnTo>
                  <a:lnTo>
                    <a:pt x="64697" y="134378"/>
                  </a:lnTo>
                  <a:lnTo>
                    <a:pt x="67226" y="96652"/>
                  </a:lnTo>
                  <a:lnTo>
                    <a:pt x="79185" y="60937"/>
                  </a:lnTo>
                  <a:lnTo>
                    <a:pt x="102190" y="23744"/>
                  </a:lnTo>
                  <a:lnTo>
                    <a:pt x="120119" y="766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170">
              <a:extLst>
                <a:ext uri="{FF2B5EF4-FFF2-40B4-BE49-F238E27FC236}">
                  <a16:creationId xmlns:a16="http://schemas.microsoft.com/office/drawing/2014/main" xmlns="" id="{E7911278-47A5-44AC-88FB-28F9433A6AE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655433" y="3621418"/>
              <a:ext cx="151518" cy="140451"/>
            </a:xfrm>
            <a:custGeom>
              <a:avLst/>
              <a:gdLst/>
              <a:ahLst/>
              <a:cxnLst/>
              <a:rect l="0" t="0" r="0" b="0"/>
              <a:pathLst>
                <a:path w="151518" h="140451">
                  <a:moveTo>
                    <a:pt x="5467" y="4432"/>
                  </a:moveTo>
                  <a:lnTo>
                    <a:pt x="5467" y="4432"/>
                  </a:lnTo>
                  <a:lnTo>
                    <a:pt x="5467" y="1061"/>
                  </a:lnTo>
                  <a:lnTo>
                    <a:pt x="4761" y="773"/>
                  </a:lnTo>
                  <a:lnTo>
                    <a:pt x="2096" y="2336"/>
                  </a:lnTo>
                  <a:lnTo>
                    <a:pt x="0" y="17295"/>
                  </a:lnTo>
                  <a:lnTo>
                    <a:pt x="703" y="53409"/>
                  </a:lnTo>
                  <a:lnTo>
                    <a:pt x="11085" y="98694"/>
                  </a:lnTo>
                  <a:lnTo>
                    <a:pt x="16431" y="118293"/>
                  </a:lnTo>
                  <a:lnTo>
                    <a:pt x="23510" y="131708"/>
                  </a:lnTo>
                  <a:lnTo>
                    <a:pt x="28079" y="135849"/>
                  </a:lnTo>
                  <a:lnTo>
                    <a:pt x="38800" y="140450"/>
                  </a:lnTo>
                  <a:lnTo>
                    <a:pt x="43917" y="138855"/>
                  </a:lnTo>
                  <a:lnTo>
                    <a:pt x="53365" y="129557"/>
                  </a:lnTo>
                  <a:lnTo>
                    <a:pt x="66564" y="84678"/>
                  </a:lnTo>
                  <a:lnTo>
                    <a:pt x="77270" y="41300"/>
                  </a:lnTo>
                  <a:lnTo>
                    <a:pt x="89833" y="960"/>
                  </a:lnTo>
                  <a:lnTo>
                    <a:pt x="92050" y="0"/>
                  </a:lnTo>
                  <a:lnTo>
                    <a:pt x="94234" y="1477"/>
                  </a:lnTo>
                  <a:lnTo>
                    <a:pt x="113660" y="31246"/>
                  </a:lnTo>
                  <a:lnTo>
                    <a:pt x="127210" y="72053"/>
                  </a:lnTo>
                  <a:lnTo>
                    <a:pt x="151517" y="1187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171">
              <a:extLst>
                <a:ext uri="{FF2B5EF4-FFF2-40B4-BE49-F238E27FC236}">
                  <a16:creationId xmlns:a16="http://schemas.microsoft.com/office/drawing/2014/main" xmlns="" id="{A35161FD-E568-4F32-A5B1-C9BFB125BDBE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457700" y="3476730"/>
              <a:ext cx="146051" cy="316949"/>
            </a:xfrm>
            <a:custGeom>
              <a:avLst/>
              <a:gdLst/>
              <a:ahLst/>
              <a:cxnLst/>
              <a:rect l="0" t="0" r="0" b="0"/>
              <a:pathLst>
                <a:path w="146051" h="316949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705" y="4669"/>
                  </a:lnTo>
                  <a:lnTo>
                    <a:pt x="12209" y="51746"/>
                  </a:lnTo>
                  <a:lnTo>
                    <a:pt x="16009" y="87733"/>
                  </a:lnTo>
                  <a:lnTo>
                    <a:pt x="17699" y="130304"/>
                  </a:lnTo>
                  <a:lnTo>
                    <a:pt x="18449" y="177446"/>
                  </a:lnTo>
                  <a:lnTo>
                    <a:pt x="20664" y="220976"/>
                  </a:lnTo>
                  <a:lnTo>
                    <a:pt x="23295" y="258667"/>
                  </a:lnTo>
                  <a:lnTo>
                    <a:pt x="23102" y="305964"/>
                  </a:lnTo>
                  <a:lnTo>
                    <a:pt x="20851" y="316195"/>
                  </a:lnTo>
                  <a:lnTo>
                    <a:pt x="20251" y="316948"/>
                  </a:lnTo>
                  <a:lnTo>
                    <a:pt x="19850" y="316038"/>
                  </a:lnTo>
                  <a:lnTo>
                    <a:pt x="20619" y="283456"/>
                  </a:lnTo>
                  <a:lnTo>
                    <a:pt x="30647" y="244976"/>
                  </a:lnTo>
                  <a:lnTo>
                    <a:pt x="54842" y="197453"/>
                  </a:lnTo>
                  <a:lnTo>
                    <a:pt x="64590" y="181184"/>
                  </a:lnTo>
                  <a:lnTo>
                    <a:pt x="73627" y="173954"/>
                  </a:lnTo>
                  <a:lnTo>
                    <a:pt x="78013" y="173437"/>
                  </a:lnTo>
                  <a:lnTo>
                    <a:pt x="86648" y="176626"/>
                  </a:lnTo>
                  <a:lnTo>
                    <a:pt x="102814" y="193096"/>
                  </a:lnTo>
                  <a:lnTo>
                    <a:pt x="126603" y="239072"/>
                  </a:lnTo>
                  <a:lnTo>
                    <a:pt x="140484" y="280561"/>
                  </a:lnTo>
                  <a:lnTo>
                    <a:pt x="146050" y="3015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172">
              <a:extLst>
                <a:ext uri="{FF2B5EF4-FFF2-40B4-BE49-F238E27FC236}">
                  <a16:creationId xmlns:a16="http://schemas.microsoft.com/office/drawing/2014/main" xmlns="" id="{02F651FB-93F9-4984-9879-7B6446F3188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041292" y="3448050"/>
              <a:ext cx="416409" cy="165101"/>
            </a:xfrm>
            <a:custGeom>
              <a:avLst/>
              <a:gdLst/>
              <a:ahLst/>
              <a:cxnLst/>
              <a:rect l="0" t="0" r="0" b="0"/>
              <a:pathLst>
                <a:path w="416409" h="165101">
                  <a:moveTo>
                    <a:pt x="3658" y="165100"/>
                  </a:moveTo>
                  <a:lnTo>
                    <a:pt x="3658" y="165100"/>
                  </a:lnTo>
                  <a:lnTo>
                    <a:pt x="287" y="165100"/>
                  </a:lnTo>
                  <a:lnTo>
                    <a:pt x="0" y="164394"/>
                  </a:lnTo>
                  <a:lnTo>
                    <a:pt x="1562" y="161729"/>
                  </a:lnTo>
                  <a:lnTo>
                    <a:pt x="16521" y="149520"/>
                  </a:lnTo>
                  <a:lnTo>
                    <a:pt x="59053" y="129125"/>
                  </a:lnTo>
                  <a:lnTo>
                    <a:pt x="81510" y="119245"/>
                  </a:lnTo>
                  <a:lnTo>
                    <a:pt x="107770" y="107719"/>
                  </a:lnTo>
                  <a:lnTo>
                    <a:pt x="136566" y="95095"/>
                  </a:lnTo>
                  <a:lnTo>
                    <a:pt x="168463" y="81742"/>
                  </a:lnTo>
                  <a:lnTo>
                    <a:pt x="202428" y="67900"/>
                  </a:lnTo>
                  <a:lnTo>
                    <a:pt x="237771" y="53733"/>
                  </a:lnTo>
                  <a:lnTo>
                    <a:pt x="269800" y="42172"/>
                  </a:lnTo>
                  <a:lnTo>
                    <a:pt x="299620" y="32348"/>
                  </a:lnTo>
                  <a:lnTo>
                    <a:pt x="327966" y="23682"/>
                  </a:lnTo>
                  <a:lnTo>
                    <a:pt x="368869" y="10290"/>
                  </a:lnTo>
                  <a:lnTo>
                    <a:pt x="402322" y="462"/>
                  </a:lnTo>
                  <a:lnTo>
                    <a:pt x="4164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173">
              <a:extLst>
                <a:ext uri="{FF2B5EF4-FFF2-40B4-BE49-F238E27FC236}">
                  <a16:creationId xmlns:a16="http://schemas.microsoft.com/office/drawing/2014/main" xmlns="" id="{D5B5058C-778B-400B-8BBA-73E5C6BBE84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222750" y="3506606"/>
              <a:ext cx="61493" cy="347845"/>
            </a:xfrm>
            <a:custGeom>
              <a:avLst/>
              <a:gdLst/>
              <a:ahLst/>
              <a:cxnLst/>
              <a:rect l="0" t="0" r="0" b="0"/>
              <a:pathLst>
                <a:path w="61493" h="347845">
                  <a:moveTo>
                    <a:pt x="0" y="17644"/>
                  </a:moveTo>
                  <a:lnTo>
                    <a:pt x="0" y="17644"/>
                  </a:lnTo>
                  <a:lnTo>
                    <a:pt x="0" y="3338"/>
                  </a:lnTo>
                  <a:lnTo>
                    <a:pt x="705" y="1757"/>
                  </a:lnTo>
                  <a:lnTo>
                    <a:pt x="1882" y="702"/>
                  </a:lnTo>
                  <a:lnTo>
                    <a:pt x="3371" y="0"/>
                  </a:lnTo>
                  <a:lnTo>
                    <a:pt x="8789" y="2981"/>
                  </a:lnTo>
                  <a:lnTo>
                    <a:pt x="12209" y="5752"/>
                  </a:lnTo>
                  <a:lnTo>
                    <a:pt x="27136" y="36620"/>
                  </a:lnTo>
                  <a:lnTo>
                    <a:pt x="38872" y="73350"/>
                  </a:lnTo>
                  <a:lnTo>
                    <a:pt x="49732" y="117191"/>
                  </a:lnTo>
                  <a:lnTo>
                    <a:pt x="56910" y="162546"/>
                  </a:lnTo>
                  <a:lnTo>
                    <a:pt x="60571" y="208574"/>
                  </a:lnTo>
                  <a:lnTo>
                    <a:pt x="61492" y="252080"/>
                  </a:lnTo>
                  <a:lnTo>
                    <a:pt x="59550" y="287878"/>
                  </a:lnTo>
                  <a:lnTo>
                    <a:pt x="57624" y="333072"/>
                  </a:lnTo>
                  <a:lnTo>
                    <a:pt x="57150" y="3478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174">
              <a:extLst>
                <a:ext uri="{FF2B5EF4-FFF2-40B4-BE49-F238E27FC236}">
                  <a16:creationId xmlns:a16="http://schemas.microsoft.com/office/drawing/2014/main" xmlns="" id="{351EBC93-D3F2-422D-9B07-CA7FB9196531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175250" y="35941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175">
              <a:extLst>
                <a:ext uri="{FF2B5EF4-FFF2-40B4-BE49-F238E27FC236}">
                  <a16:creationId xmlns:a16="http://schemas.microsoft.com/office/drawing/2014/main" xmlns="" id="{BF8BD127-3D30-4776-8800-E947679B4A6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187950" y="3733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176">
              <a:extLst>
                <a:ext uri="{FF2B5EF4-FFF2-40B4-BE49-F238E27FC236}">
                  <a16:creationId xmlns:a16="http://schemas.microsoft.com/office/drawing/2014/main" xmlns="" id="{139415DB-A86F-4945-812A-067D1DBA2E1D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022850" y="3568700"/>
              <a:ext cx="69851" cy="177318"/>
            </a:xfrm>
            <a:custGeom>
              <a:avLst/>
              <a:gdLst/>
              <a:ahLst/>
              <a:cxnLst/>
              <a:rect l="0" t="0" r="0" b="0"/>
              <a:pathLst>
                <a:path w="69851" h="177318">
                  <a:moveTo>
                    <a:pt x="69850" y="0"/>
                  </a:moveTo>
                  <a:lnTo>
                    <a:pt x="69850" y="0"/>
                  </a:lnTo>
                  <a:lnTo>
                    <a:pt x="45431" y="3371"/>
                  </a:lnTo>
                  <a:lnTo>
                    <a:pt x="25691" y="12209"/>
                  </a:lnTo>
                  <a:lnTo>
                    <a:pt x="6436" y="27136"/>
                  </a:lnTo>
                  <a:lnTo>
                    <a:pt x="2880" y="32907"/>
                  </a:lnTo>
                  <a:lnTo>
                    <a:pt x="810" y="44964"/>
                  </a:lnTo>
                  <a:lnTo>
                    <a:pt x="6982" y="67023"/>
                  </a:lnTo>
                  <a:lnTo>
                    <a:pt x="29664" y="112031"/>
                  </a:lnTo>
                  <a:lnTo>
                    <a:pt x="50988" y="141432"/>
                  </a:lnTo>
                  <a:lnTo>
                    <a:pt x="51354" y="150113"/>
                  </a:lnTo>
                  <a:lnTo>
                    <a:pt x="47284" y="158674"/>
                  </a:lnTo>
                  <a:lnTo>
                    <a:pt x="40770" y="166477"/>
                  </a:lnTo>
                  <a:lnTo>
                    <a:pt x="33172" y="172297"/>
                  </a:lnTo>
                  <a:lnTo>
                    <a:pt x="25091" y="175354"/>
                  </a:lnTo>
                  <a:lnTo>
                    <a:pt x="11777" y="177317"/>
                  </a:lnTo>
                  <a:lnTo>
                    <a:pt x="6880" y="175704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674">
            <a:extLst>
              <a:ext uri="{FF2B5EF4-FFF2-40B4-BE49-F238E27FC236}">
                <a16:creationId xmlns:a16="http://schemas.microsoft.com/office/drawing/2014/main" xmlns="" id="{40A87821-07F6-44E9-BB25-21B9D6AC1C56}"/>
              </a:ext>
            </a:extLst>
          </p:cNvPr>
          <p:cNvGrpSpPr/>
          <p:nvPr/>
        </p:nvGrpSpPr>
        <p:grpSpPr>
          <a:xfrm>
            <a:off x="5646033" y="3521333"/>
            <a:ext cx="2522476" cy="456844"/>
            <a:chOff x="5646033" y="3521333"/>
            <a:chExt cx="2522476" cy="456844"/>
          </a:xfrm>
        </p:grpSpPr>
        <p:sp>
          <p:nvSpPr>
            <p:cNvPr id="165" name="SMARTInkShape-3177">
              <a:extLst>
                <a:ext uri="{FF2B5EF4-FFF2-40B4-BE49-F238E27FC236}">
                  <a16:creationId xmlns:a16="http://schemas.microsoft.com/office/drawing/2014/main" xmlns="" id="{C90DE821-0977-495D-8515-37B5B11FA7B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239000" y="35369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3" y="5644"/>
                  </a:lnTo>
                  <a:lnTo>
                    <a:pt x="2574" y="1591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178">
              <a:extLst>
                <a:ext uri="{FF2B5EF4-FFF2-40B4-BE49-F238E27FC236}">
                  <a16:creationId xmlns:a16="http://schemas.microsoft.com/office/drawing/2014/main" xmlns="" id="{9BB570E9-D1C6-4F7E-8018-FA806A188976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004049" y="3542686"/>
              <a:ext cx="132723" cy="194591"/>
            </a:xfrm>
            <a:custGeom>
              <a:avLst/>
              <a:gdLst/>
              <a:ahLst/>
              <a:cxnLst/>
              <a:rect l="0" t="0" r="0" b="0"/>
              <a:pathLst>
                <a:path w="132723" h="194591">
                  <a:moveTo>
                    <a:pt x="1" y="26014"/>
                  </a:moveTo>
                  <a:lnTo>
                    <a:pt x="1" y="26014"/>
                  </a:lnTo>
                  <a:lnTo>
                    <a:pt x="0" y="22643"/>
                  </a:lnTo>
                  <a:lnTo>
                    <a:pt x="10114" y="13804"/>
                  </a:lnTo>
                  <a:lnTo>
                    <a:pt x="43370" y="2249"/>
                  </a:lnTo>
                  <a:lnTo>
                    <a:pt x="75489" y="0"/>
                  </a:lnTo>
                  <a:lnTo>
                    <a:pt x="93994" y="5986"/>
                  </a:lnTo>
                  <a:lnTo>
                    <a:pt x="102880" y="10546"/>
                  </a:lnTo>
                  <a:lnTo>
                    <a:pt x="107392" y="17113"/>
                  </a:lnTo>
                  <a:lnTo>
                    <a:pt x="108989" y="25018"/>
                  </a:lnTo>
                  <a:lnTo>
                    <a:pt x="108643" y="33817"/>
                  </a:lnTo>
                  <a:lnTo>
                    <a:pt x="102613" y="51119"/>
                  </a:lnTo>
                  <a:lnTo>
                    <a:pt x="76909" y="87228"/>
                  </a:lnTo>
                  <a:lnTo>
                    <a:pt x="64065" y="101588"/>
                  </a:lnTo>
                  <a:lnTo>
                    <a:pt x="91205" y="112802"/>
                  </a:lnTo>
                  <a:lnTo>
                    <a:pt x="119851" y="134801"/>
                  </a:lnTo>
                  <a:lnTo>
                    <a:pt x="132722" y="153262"/>
                  </a:lnTo>
                  <a:lnTo>
                    <a:pt x="132226" y="159529"/>
                  </a:lnTo>
                  <a:lnTo>
                    <a:pt x="124149" y="172138"/>
                  </a:lnTo>
                  <a:lnTo>
                    <a:pt x="100364" y="187765"/>
                  </a:lnTo>
                  <a:lnTo>
                    <a:pt x="70974" y="194590"/>
                  </a:lnTo>
                  <a:lnTo>
                    <a:pt x="63544" y="192726"/>
                  </a:lnTo>
                  <a:lnTo>
                    <a:pt x="57885" y="188661"/>
                  </a:lnTo>
                  <a:lnTo>
                    <a:pt x="53406" y="183128"/>
                  </a:lnTo>
                  <a:lnTo>
                    <a:pt x="52538" y="175207"/>
                  </a:lnTo>
                  <a:lnTo>
                    <a:pt x="63501" y="1339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179">
              <a:extLst>
                <a:ext uri="{FF2B5EF4-FFF2-40B4-BE49-F238E27FC236}">
                  <a16:creationId xmlns:a16="http://schemas.microsoft.com/office/drawing/2014/main" xmlns="" id="{45FC36FC-52B5-4DA0-84CE-3A2FF4CA0EA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635750" y="3676650"/>
              <a:ext cx="196851" cy="31751"/>
            </a:xfrm>
            <a:custGeom>
              <a:avLst/>
              <a:gdLst/>
              <a:ahLst/>
              <a:cxnLst/>
              <a:rect l="0" t="0" r="0" b="0"/>
              <a:pathLst>
                <a:path w="196851" h="31751">
                  <a:moveTo>
                    <a:pt x="0" y="31750"/>
                  </a:moveTo>
                  <a:lnTo>
                    <a:pt x="0" y="31750"/>
                  </a:lnTo>
                  <a:lnTo>
                    <a:pt x="18031" y="30339"/>
                  </a:lnTo>
                  <a:lnTo>
                    <a:pt x="55594" y="21611"/>
                  </a:lnTo>
                  <a:lnTo>
                    <a:pt x="93618" y="14073"/>
                  </a:lnTo>
                  <a:lnTo>
                    <a:pt x="134507" y="7901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180">
              <a:extLst>
                <a:ext uri="{FF2B5EF4-FFF2-40B4-BE49-F238E27FC236}">
                  <a16:creationId xmlns:a16="http://schemas.microsoft.com/office/drawing/2014/main" xmlns="" id="{061C3758-79AA-4DAA-960D-4849F9C3F4D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966497" y="3560870"/>
              <a:ext cx="202012" cy="112483"/>
            </a:xfrm>
            <a:custGeom>
              <a:avLst/>
              <a:gdLst/>
              <a:ahLst/>
              <a:cxnLst/>
              <a:rect l="0" t="0" r="0" b="0"/>
              <a:pathLst>
                <a:path w="202012" h="112483">
                  <a:moveTo>
                    <a:pt x="9103" y="14180"/>
                  </a:moveTo>
                  <a:lnTo>
                    <a:pt x="9103" y="14180"/>
                  </a:lnTo>
                  <a:lnTo>
                    <a:pt x="5732" y="14180"/>
                  </a:lnTo>
                  <a:lnTo>
                    <a:pt x="2196" y="16062"/>
                  </a:lnTo>
                  <a:lnTo>
                    <a:pt x="264" y="17551"/>
                  </a:lnTo>
                  <a:lnTo>
                    <a:pt x="0" y="26732"/>
                  </a:lnTo>
                  <a:lnTo>
                    <a:pt x="2389" y="68044"/>
                  </a:lnTo>
                  <a:lnTo>
                    <a:pt x="2739" y="112482"/>
                  </a:lnTo>
                  <a:lnTo>
                    <a:pt x="4628" y="108670"/>
                  </a:lnTo>
                  <a:lnTo>
                    <a:pt x="19358" y="70837"/>
                  </a:lnTo>
                  <a:lnTo>
                    <a:pt x="35660" y="31360"/>
                  </a:lnTo>
                  <a:lnTo>
                    <a:pt x="52484" y="6805"/>
                  </a:lnTo>
                  <a:lnTo>
                    <a:pt x="59663" y="319"/>
                  </a:lnTo>
                  <a:lnTo>
                    <a:pt x="63271" y="0"/>
                  </a:lnTo>
                  <a:lnTo>
                    <a:pt x="71043" y="3409"/>
                  </a:lnTo>
                  <a:lnTo>
                    <a:pt x="73680" y="7705"/>
                  </a:lnTo>
                  <a:lnTo>
                    <a:pt x="77911" y="32996"/>
                  </a:lnTo>
                  <a:lnTo>
                    <a:pt x="78892" y="62086"/>
                  </a:lnTo>
                  <a:lnTo>
                    <a:pt x="79618" y="61640"/>
                  </a:lnTo>
                  <a:lnTo>
                    <a:pt x="104989" y="33715"/>
                  </a:lnTo>
                  <a:lnTo>
                    <a:pt x="129158" y="15735"/>
                  </a:lnTo>
                  <a:lnTo>
                    <a:pt x="148303" y="8286"/>
                  </a:lnTo>
                  <a:lnTo>
                    <a:pt x="164808" y="6386"/>
                  </a:lnTo>
                  <a:lnTo>
                    <a:pt x="172173" y="6867"/>
                  </a:lnTo>
                  <a:lnTo>
                    <a:pt x="186001" y="13047"/>
                  </a:lnTo>
                  <a:lnTo>
                    <a:pt x="192651" y="17658"/>
                  </a:lnTo>
                  <a:lnTo>
                    <a:pt x="197085" y="23554"/>
                  </a:lnTo>
                  <a:lnTo>
                    <a:pt x="202011" y="37631"/>
                  </a:lnTo>
                  <a:lnTo>
                    <a:pt x="200139" y="82976"/>
                  </a:lnTo>
                  <a:lnTo>
                    <a:pt x="199603" y="967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181">
              <a:extLst>
                <a:ext uri="{FF2B5EF4-FFF2-40B4-BE49-F238E27FC236}">
                  <a16:creationId xmlns:a16="http://schemas.microsoft.com/office/drawing/2014/main" xmlns="" id="{EA291125-B924-41EC-90C4-B15CB1D7DE9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734300" y="3561742"/>
              <a:ext cx="136741" cy="416435"/>
            </a:xfrm>
            <a:custGeom>
              <a:avLst/>
              <a:gdLst/>
              <a:ahLst/>
              <a:cxnLst/>
              <a:rect l="0" t="0" r="0" b="0"/>
              <a:pathLst>
                <a:path w="136741" h="416435">
                  <a:moveTo>
                    <a:pt x="0" y="159358"/>
                  </a:moveTo>
                  <a:lnTo>
                    <a:pt x="0" y="159358"/>
                  </a:lnTo>
                  <a:lnTo>
                    <a:pt x="3370" y="162729"/>
                  </a:lnTo>
                  <a:lnTo>
                    <a:pt x="7839" y="205497"/>
                  </a:lnTo>
                  <a:lnTo>
                    <a:pt x="15022" y="252522"/>
                  </a:lnTo>
                  <a:lnTo>
                    <a:pt x="20082" y="287547"/>
                  </a:lnTo>
                  <a:lnTo>
                    <a:pt x="19979" y="321929"/>
                  </a:lnTo>
                  <a:lnTo>
                    <a:pt x="19462" y="354143"/>
                  </a:lnTo>
                  <a:lnTo>
                    <a:pt x="15409" y="394401"/>
                  </a:lnTo>
                  <a:lnTo>
                    <a:pt x="9671" y="411283"/>
                  </a:lnTo>
                  <a:lnTo>
                    <a:pt x="7153" y="414797"/>
                  </a:lnTo>
                  <a:lnTo>
                    <a:pt x="4769" y="416434"/>
                  </a:lnTo>
                  <a:lnTo>
                    <a:pt x="3179" y="413292"/>
                  </a:lnTo>
                  <a:lnTo>
                    <a:pt x="2509" y="368424"/>
                  </a:lnTo>
                  <a:lnTo>
                    <a:pt x="5349" y="327065"/>
                  </a:lnTo>
                  <a:lnTo>
                    <a:pt x="7093" y="302207"/>
                  </a:lnTo>
                  <a:lnTo>
                    <a:pt x="8962" y="275757"/>
                  </a:lnTo>
                  <a:lnTo>
                    <a:pt x="13736" y="246835"/>
                  </a:lnTo>
                  <a:lnTo>
                    <a:pt x="20446" y="216265"/>
                  </a:lnTo>
                  <a:lnTo>
                    <a:pt x="28447" y="184596"/>
                  </a:lnTo>
                  <a:lnTo>
                    <a:pt x="35899" y="156428"/>
                  </a:lnTo>
                  <a:lnTo>
                    <a:pt x="42982" y="130593"/>
                  </a:lnTo>
                  <a:lnTo>
                    <a:pt x="56497" y="85190"/>
                  </a:lnTo>
                  <a:lnTo>
                    <a:pt x="69561" y="48548"/>
                  </a:lnTo>
                  <a:lnTo>
                    <a:pt x="92185" y="13636"/>
                  </a:lnTo>
                  <a:lnTo>
                    <a:pt x="106587" y="2871"/>
                  </a:lnTo>
                  <a:lnTo>
                    <a:pt x="113392" y="0"/>
                  </a:lnTo>
                  <a:lnTo>
                    <a:pt x="119339" y="1613"/>
                  </a:lnTo>
                  <a:lnTo>
                    <a:pt x="129710" y="12814"/>
                  </a:lnTo>
                  <a:lnTo>
                    <a:pt x="136740" y="49067"/>
                  </a:lnTo>
                  <a:lnTo>
                    <a:pt x="132080" y="88814"/>
                  </a:lnTo>
                  <a:lnTo>
                    <a:pt x="111650" y="124031"/>
                  </a:lnTo>
                  <a:lnTo>
                    <a:pt x="73141" y="156809"/>
                  </a:lnTo>
                  <a:lnTo>
                    <a:pt x="47794" y="168808"/>
                  </a:lnTo>
                  <a:lnTo>
                    <a:pt x="36095" y="172008"/>
                  </a:lnTo>
                  <a:lnTo>
                    <a:pt x="27591" y="172025"/>
                  </a:lnTo>
                  <a:lnTo>
                    <a:pt x="21217" y="169919"/>
                  </a:lnTo>
                  <a:lnTo>
                    <a:pt x="6350" y="1593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182">
              <a:extLst>
                <a:ext uri="{FF2B5EF4-FFF2-40B4-BE49-F238E27FC236}">
                  <a16:creationId xmlns:a16="http://schemas.microsoft.com/office/drawing/2014/main" xmlns="" id="{2B988CB8-F157-4F4D-9399-7CB34A8A99E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536035" y="3568700"/>
              <a:ext cx="134468" cy="164528"/>
            </a:xfrm>
            <a:custGeom>
              <a:avLst/>
              <a:gdLst/>
              <a:ahLst/>
              <a:cxnLst/>
              <a:rect l="0" t="0" r="0" b="0"/>
              <a:pathLst>
                <a:path w="134468" h="164528">
                  <a:moveTo>
                    <a:pt x="115715" y="12700"/>
                  </a:moveTo>
                  <a:lnTo>
                    <a:pt x="115715" y="12700"/>
                  </a:lnTo>
                  <a:lnTo>
                    <a:pt x="112344" y="5958"/>
                  </a:lnTo>
                  <a:lnTo>
                    <a:pt x="76538" y="8507"/>
                  </a:lnTo>
                  <a:lnTo>
                    <a:pt x="34728" y="28312"/>
                  </a:lnTo>
                  <a:lnTo>
                    <a:pt x="14104" y="50448"/>
                  </a:lnTo>
                  <a:lnTo>
                    <a:pt x="5641" y="63266"/>
                  </a:lnTo>
                  <a:lnTo>
                    <a:pt x="0" y="90677"/>
                  </a:lnTo>
                  <a:lnTo>
                    <a:pt x="472" y="104901"/>
                  </a:lnTo>
                  <a:lnTo>
                    <a:pt x="10404" y="128232"/>
                  </a:lnTo>
                  <a:lnTo>
                    <a:pt x="17990" y="138404"/>
                  </a:lnTo>
                  <a:lnTo>
                    <a:pt x="39591" y="153470"/>
                  </a:lnTo>
                  <a:lnTo>
                    <a:pt x="64948" y="162754"/>
                  </a:lnTo>
                  <a:lnTo>
                    <a:pt x="90330" y="164527"/>
                  </a:lnTo>
                  <a:lnTo>
                    <a:pt x="100908" y="161191"/>
                  </a:lnTo>
                  <a:lnTo>
                    <a:pt x="118306" y="148075"/>
                  </a:lnTo>
                  <a:lnTo>
                    <a:pt x="129331" y="126724"/>
                  </a:lnTo>
                  <a:lnTo>
                    <a:pt x="134467" y="100066"/>
                  </a:lnTo>
                  <a:lnTo>
                    <a:pt x="132044" y="69404"/>
                  </a:lnTo>
                  <a:lnTo>
                    <a:pt x="116006" y="30520"/>
                  </a:lnTo>
                  <a:lnTo>
                    <a:pt x="101263" y="15210"/>
                  </a:lnTo>
                  <a:lnTo>
                    <a:pt x="7126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183">
              <a:extLst>
                <a:ext uri="{FF2B5EF4-FFF2-40B4-BE49-F238E27FC236}">
                  <a16:creationId xmlns:a16="http://schemas.microsoft.com/office/drawing/2014/main" xmlns="" id="{51376F63-5F8F-4777-B124-55176D161276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359650" y="3521333"/>
              <a:ext cx="126034" cy="231281"/>
            </a:xfrm>
            <a:custGeom>
              <a:avLst/>
              <a:gdLst/>
              <a:ahLst/>
              <a:cxnLst/>
              <a:rect l="0" t="0" r="0" b="0"/>
              <a:pathLst>
                <a:path w="126034" h="231281">
                  <a:moveTo>
                    <a:pt x="0" y="34667"/>
                  </a:moveTo>
                  <a:lnTo>
                    <a:pt x="0" y="34667"/>
                  </a:lnTo>
                  <a:lnTo>
                    <a:pt x="18031" y="19458"/>
                  </a:lnTo>
                  <a:lnTo>
                    <a:pt x="51360" y="4290"/>
                  </a:lnTo>
                  <a:lnTo>
                    <a:pt x="73392" y="0"/>
                  </a:lnTo>
                  <a:lnTo>
                    <a:pt x="105628" y="4326"/>
                  </a:lnTo>
                  <a:lnTo>
                    <a:pt x="113457" y="8795"/>
                  </a:lnTo>
                  <a:lnTo>
                    <a:pt x="124038" y="21287"/>
                  </a:lnTo>
                  <a:lnTo>
                    <a:pt x="125731" y="28569"/>
                  </a:lnTo>
                  <a:lnTo>
                    <a:pt x="123849" y="44187"/>
                  </a:lnTo>
                  <a:lnTo>
                    <a:pt x="104743" y="72216"/>
                  </a:lnTo>
                  <a:lnTo>
                    <a:pt x="66619" y="109875"/>
                  </a:lnTo>
                  <a:lnTo>
                    <a:pt x="65579" y="112322"/>
                  </a:lnTo>
                  <a:lnTo>
                    <a:pt x="65592" y="114659"/>
                  </a:lnTo>
                  <a:lnTo>
                    <a:pt x="67487" y="119137"/>
                  </a:lnTo>
                  <a:lnTo>
                    <a:pt x="113378" y="156032"/>
                  </a:lnTo>
                  <a:lnTo>
                    <a:pt x="120035" y="162144"/>
                  </a:lnTo>
                  <a:lnTo>
                    <a:pt x="123768" y="169040"/>
                  </a:lnTo>
                  <a:lnTo>
                    <a:pt x="126033" y="184229"/>
                  </a:lnTo>
                  <a:lnTo>
                    <a:pt x="120926" y="200388"/>
                  </a:lnTo>
                  <a:lnTo>
                    <a:pt x="116601" y="208647"/>
                  </a:lnTo>
                  <a:lnTo>
                    <a:pt x="102388" y="221588"/>
                  </a:lnTo>
                  <a:lnTo>
                    <a:pt x="85722" y="229926"/>
                  </a:lnTo>
                  <a:lnTo>
                    <a:pt x="71259" y="231280"/>
                  </a:lnTo>
                  <a:lnTo>
                    <a:pt x="66556" y="228537"/>
                  </a:lnTo>
                  <a:lnTo>
                    <a:pt x="63420" y="223886"/>
                  </a:lnTo>
                  <a:lnTo>
                    <a:pt x="61330" y="217962"/>
                  </a:lnTo>
                  <a:lnTo>
                    <a:pt x="62771" y="201974"/>
                  </a:lnTo>
                  <a:lnTo>
                    <a:pt x="69850" y="174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184">
              <a:extLst>
                <a:ext uri="{FF2B5EF4-FFF2-40B4-BE49-F238E27FC236}">
                  <a16:creationId xmlns:a16="http://schemas.microsoft.com/office/drawing/2014/main" xmlns="" id="{D00C60B2-E306-4A1D-BF97-53A692A264B1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251700" y="37020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185">
              <a:extLst>
                <a:ext uri="{FF2B5EF4-FFF2-40B4-BE49-F238E27FC236}">
                  <a16:creationId xmlns:a16="http://schemas.microsoft.com/office/drawing/2014/main" xmlns="" id="{92EF6672-1E1E-4933-8574-D13BA3CB21D8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646033" y="3557583"/>
              <a:ext cx="215018" cy="232994"/>
            </a:xfrm>
            <a:custGeom>
              <a:avLst/>
              <a:gdLst/>
              <a:ahLst/>
              <a:cxnLst/>
              <a:rect l="0" t="0" r="0" b="0"/>
              <a:pathLst>
                <a:path w="215018" h="232994">
                  <a:moveTo>
                    <a:pt x="5467" y="36517"/>
                  </a:moveTo>
                  <a:lnTo>
                    <a:pt x="5467" y="36517"/>
                  </a:lnTo>
                  <a:lnTo>
                    <a:pt x="2096" y="36517"/>
                  </a:lnTo>
                  <a:lnTo>
                    <a:pt x="1103" y="35811"/>
                  </a:lnTo>
                  <a:lnTo>
                    <a:pt x="441" y="34635"/>
                  </a:lnTo>
                  <a:lnTo>
                    <a:pt x="0" y="33146"/>
                  </a:lnTo>
                  <a:lnTo>
                    <a:pt x="2749" y="24308"/>
                  </a:lnTo>
                  <a:lnTo>
                    <a:pt x="11403" y="12752"/>
                  </a:lnTo>
                  <a:lnTo>
                    <a:pt x="26276" y="3762"/>
                  </a:lnTo>
                  <a:lnTo>
                    <a:pt x="50830" y="0"/>
                  </a:lnTo>
                  <a:lnTo>
                    <a:pt x="77077" y="2257"/>
                  </a:lnTo>
                  <a:lnTo>
                    <a:pt x="92326" y="11177"/>
                  </a:lnTo>
                  <a:lnTo>
                    <a:pt x="99357" y="17507"/>
                  </a:lnTo>
                  <a:lnTo>
                    <a:pt x="109049" y="33948"/>
                  </a:lnTo>
                  <a:lnTo>
                    <a:pt x="112622" y="43270"/>
                  </a:lnTo>
                  <a:lnTo>
                    <a:pt x="112828" y="64918"/>
                  </a:lnTo>
                  <a:lnTo>
                    <a:pt x="106100" y="90062"/>
                  </a:lnTo>
                  <a:lnTo>
                    <a:pt x="83184" y="133834"/>
                  </a:lnTo>
                  <a:lnTo>
                    <a:pt x="49798" y="179421"/>
                  </a:lnTo>
                  <a:lnTo>
                    <a:pt x="15062" y="222698"/>
                  </a:lnTo>
                  <a:lnTo>
                    <a:pt x="14686" y="224843"/>
                  </a:lnTo>
                  <a:lnTo>
                    <a:pt x="15140" y="226979"/>
                  </a:lnTo>
                  <a:lnTo>
                    <a:pt x="16149" y="229108"/>
                  </a:lnTo>
                  <a:lnTo>
                    <a:pt x="18939" y="230528"/>
                  </a:lnTo>
                  <a:lnTo>
                    <a:pt x="54618" y="232993"/>
                  </a:lnTo>
                  <a:lnTo>
                    <a:pt x="84932" y="227556"/>
                  </a:lnTo>
                  <a:lnTo>
                    <a:pt x="119101" y="220201"/>
                  </a:lnTo>
                  <a:lnTo>
                    <a:pt x="162138" y="215355"/>
                  </a:lnTo>
                  <a:lnTo>
                    <a:pt x="215017" y="2079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186">
              <a:extLst>
                <a:ext uri="{FF2B5EF4-FFF2-40B4-BE49-F238E27FC236}">
                  <a16:creationId xmlns:a16="http://schemas.microsoft.com/office/drawing/2014/main" xmlns="" id="{3A0D9929-2B7A-4208-96A7-1C176EE4720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949950" y="36385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187">
              <a:extLst>
                <a:ext uri="{FF2B5EF4-FFF2-40B4-BE49-F238E27FC236}">
                  <a16:creationId xmlns:a16="http://schemas.microsoft.com/office/drawing/2014/main" xmlns="" id="{683B953F-EE01-49CD-AD65-D99F15B94A7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975350" y="37719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5957" y="5069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188">
              <a:extLst>
                <a:ext uri="{FF2B5EF4-FFF2-40B4-BE49-F238E27FC236}">
                  <a16:creationId xmlns:a16="http://schemas.microsoft.com/office/drawing/2014/main" xmlns="" id="{384D7F06-3E7F-4BCC-A680-344F4920A9F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102350" y="3570260"/>
              <a:ext cx="152140" cy="205099"/>
            </a:xfrm>
            <a:custGeom>
              <a:avLst/>
              <a:gdLst/>
              <a:ahLst/>
              <a:cxnLst/>
              <a:rect l="0" t="0" r="0" b="0"/>
              <a:pathLst>
                <a:path w="152140" h="205099">
                  <a:moveTo>
                    <a:pt x="0" y="30190"/>
                  </a:moveTo>
                  <a:lnTo>
                    <a:pt x="0" y="30190"/>
                  </a:lnTo>
                  <a:lnTo>
                    <a:pt x="8789" y="16375"/>
                  </a:lnTo>
                  <a:lnTo>
                    <a:pt x="16606" y="9233"/>
                  </a:lnTo>
                  <a:lnTo>
                    <a:pt x="27136" y="3708"/>
                  </a:lnTo>
                  <a:lnTo>
                    <a:pt x="51707" y="0"/>
                  </a:lnTo>
                  <a:lnTo>
                    <a:pt x="77958" y="5644"/>
                  </a:lnTo>
                  <a:lnTo>
                    <a:pt x="91328" y="16223"/>
                  </a:lnTo>
                  <a:lnTo>
                    <a:pt x="100562" y="30333"/>
                  </a:lnTo>
                  <a:lnTo>
                    <a:pt x="104665" y="46010"/>
                  </a:lnTo>
                  <a:lnTo>
                    <a:pt x="102727" y="58623"/>
                  </a:lnTo>
                  <a:lnTo>
                    <a:pt x="83824" y="103562"/>
                  </a:lnTo>
                  <a:lnTo>
                    <a:pt x="84105" y="104505"/>
                  </a:lnTo>
                  <a:lnTo>
                    <a:pt x="84998" y="105133"/>
                  </a:lnTo>
                  <a:lnTo>
                    <a:pt x="114305" y="120094"/>
                  </a:lnTo>
                  <a:lnTo>
                    <a:pt x="127003" y="129414"/>
                  </a:lnTo>
                  <a:lnTo>
                    <a:pt x="144640" y="149822"/>
                  </a:lnTo>
                  <a:lnTo>
                    <a:pt x="152008" y="163088"/>
                  </a:lnTo>
                  <a:lnTo>
                    <a:pt x="152139" y="169588"/>
                  </a:lnTo>
                  <a:lnTo>
                    <a:pt x="146640" y="182456"/>
                  </a:lnTo>
                  <a:lnTo>
                    <a:pt x="131643" y="198229"/>
                  </a:lnTo>
                  <a:lnTo>
                    <a:pt x="121774" y="203652"/>
                  </a:lnTo>
                  <a:lnTo>
                    <a:pt x="117166" y="205098"/>
                  </a:lnTo>
                  <a:lnTo>
                    <a:pt x="108283" y="204823"/>
                  </a:lnTo>
                  <a:lnTo>
                    <a:pt x="103939" y="203762"/>
                  </a:lnTo>
                  <a:lnTo>
                    <a:pt x="102453" y="200232"/>
                  </a:lnTo>
                  <a:lnTo>
                    <a:pt x="107950" y="1762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189">
              <a:extLst>
                <a:ext uri="{FF2B5EF4-FFF2-40B4-BE49-F238E27FC236}">
                  <a16:creationId xmlns:a16="http://schemas.microsoft.com/office/drawing/2014/main" xmlns="" id="{69BD41C3-E12E-482E-BC2B-B22316E4ACCF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302184" y="3619500"/>
              <a:ext cx="137066" cy="157090"/>
            </a:xfrm>
            <a:custGeom>
              <a:avLst/>
              <a:gdLst/>
              <a:ahLst/>
              <a:cxnLst/>
              <a:rect l="0" t="0" r="0" b="0"/>
              <a:pathLst>
                <a:path w="137066" h="157090">
                  <a:moveTo>
                    <a:pt x="111316" y="6350"/>
                  </a:moveTo>
                  <a:lnTo>
                    <a:pt x="111316" y="6350"/>
                  </a:lnTo>
                  <a:lnTo>
                    <a:pt x="107945" y="2979"/>
                  </a:lnTo>
                  <a:lnTo>
                    <a:pt x="98764" y="3206"/>
                  </a:lnTo>
                  <a:lnTo>
                    <a:pt x="59761" y="12471"/>
                  </a:lnTo>
                  <a:lnTo>
                    <a:pt x="25563" y="33955"/>
                  </a:lnTo>
                  <a:lnTo>
                    <a:pt x="9469" y="54602"/>
                  </a:lnTo>
                  <a:lnTo>
                    <a:pt x="3201" y="66035"/>
                  </a:lnTo>
                  <a:lnTo>
                    <a:pt x="0" y="90026"/>
                  </a:lnTo>
                  <a:lnTo>
                    <a:pt x="4692" y="114095"/>
                  </a:lnTo>
                  <a:lnTo>
                    <a:pt x="16185" y="136551"/>
                  </a:lnTo>
                  <a:lnTo>
                    <a:pt x="36345" y="150765"/>
                  </a:lnTo>
                  <a:lnTo>
                    <a:pt x="48635" y="155543"/>
                  </a:lnTo>
                  <a:lnTo>
                    <a:pt x="75462" y="157089"/>
                  </a:lnTo>
                  <a:lnTo>
                    <a:pt x="101731" y="151662"/>
                  </a:lnTo>
                  <a:lnTo>
                    <a:pt x="122812" y="139843"/>
                  </a:lnTo>
                  <a:lnTo>
                    <a:pt x="129564" y="131328"/>
                  </a:lnTo>
                  <a:lnTo>
                    <a:pt x="137065" y="110579"/>
                  </a:lnTo>
                  <a:lnTo>
                    <a:pt x="134546" y="64984"/>
                  </a:lnTo>
                  <a:lnTo>
                    <a:pt x="122816" y="37114"/>
                  </a:lnTo>
                  <a:lnTo>
                    <a:pt x="105844" y="15789"/>
                  </a:lnTo>
                  <a:lnTo>
                    <a:pt x="86542" y="3960"/>
                  </a:lnTo>
                  <a:lnTo>
                    <a:pt x="71847" y="114"/>
                  </a:lnTo>
                  <a:lnTo>
                    <a:pt x="5416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675">
            <a:extLst>
              <a:ext uri="{FF2B5EF4-FFF2-40B4-BE49-F238E27FC236}">
                <a16:creationId xmlns:a16="http://schemas.microsoft.com/office/drawing/2014/main" xmlns="" id="{AF806C45-A326-4A64-83B6-9685F290FFEF}"/>
              </a:ext>
            </a:extLst>
          </p:cNvPr>
          <p:cNvGrpSpPr/>
          <p:nvPr/>
        </p:nvGrpSpPr>
        <p:grpSpPr>
          <a:xfrm>
            <a:off x="7792045" y="527933"/>
            <a:ext cx="535220" cy="1008768"/>
            <a:chOff x="7792045" y="527933"/>
            <a:chExt cx="535220" cy="1008768"/>
          </a:xfrm>
        </p:grpSpPr>
        <p:sp>
          <p:nvSpPr>
            <p:cNvPr id="179" name="SMARTInkShape-3190">
              <a:extLst>
                <a:ext uri="{FF2B5EF4-FFF2-40B4-BE49-F238E27FC236}">
                  <a16:creationId xmlns:a16="http://schemas.microsoft.com/office/drawing/2014/main" xmlns="" id="{54E159EE-F132-4C5F-BF68-F3F3D8BA37C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064500" y="577850"/>
              <a:ext cx="91500" cy="241301"/>
            </a:xfrm>
            <a:custGeom>
              <a:avLst/>
              <a:gdLst/>
              <a:ahLst/>
              <a:cxnLst/>
              <a:rect l="0" t="0" r="0" b="0"/>
              <a:pathLst>
                <a:path w="91500" h="241301">
                  <a:moveTo>
                    <a:pt x="50800" y="0"/>
                  </a:moveTo>
                  <a:lnTo>
                    <a:pt x="50800" y="0"/>
                  </a:lnTo>
                  <a:lnTo>
                    <a:pt x="57280" y="706"/>
                  </a:lnTo>
                  <a:lnTo>
                    <a:pt x="66380" y="3371"/>
                  </a:lnTo>
                  <a:lnTo>
                    <a:pt x="77480" y="14433"/>
                  </a:lnTo>
                  <a:lnTo>
                    <a:pt x="83403" y="22322"/>
                  </a:lnTo>
                  <a:lnTo>
                    <a:pt x="89984" y="44258"/>
                  </a:lnTo>
                  <a:lnTo>
                    <a:pt x="91499" y="71881"/>
                  </a:lnTo>
                  <a:lnTo>
                    <a:pt x="87468" y="105325"/>
                  </a:lnTo>
                  <a:lnTo>
                    <a:pt x="75328" y="139474"/>
                  </a:lnTo>
                  <a:lnTo>
                    <a:pt x="52423" y="184789"/>
                  </a:lnTo>
                  <a:lnTo>
                    <a:pt x="37410" y="207717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191">
              <a:extLst>
                <a:ext uri="{FF2B5EF4-FFF2-40B4-BE49-F238E27FC236}">
                  <a16:creationId xmlns:a16="http://schemas.microsoft.com/office/drawing/2014/main" xmlns="" id="{7078B885-C749-498B-9945-B49469DA110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039100" y="1292912"/>
              <a:ext cx="127001" cy="127618"/>
            </a:xfrm>
            <a:custGeom>
              <a:avLst/>
              <a:gdLst/>
              <a:ahLst/>
              <a:cxnLst/>
              <a:rect l="0" t="0" r="0" b="0"/>
              <a:pathLst>
                <a:path w="127001" h="127618">
                  <a:moveTo>
                    <a:pt x="0" y="8838"/>
                  </a:moveTo>
                  <a:lnTo>
                    <a:pt x="0" y="8838"/>
                  </a:lnTo>
                  <a:lnTo>
                    <a:pt x="3370" y="5467"/>
                  </a:lnTo>
                  <a:lnTo>
                    <a:pt x="18950" y="0"/>
                  </a:lnTo>
                  <a:lnTo>
                    <a:pt x="41442" y="653"/>
                  </a:lnTo>
                  <a:lnTo>
                    <a:pt x="55813" y="7317"/>
                  </a:lnTo>
                  <a:lnTo>
                    <a:pt x="62608" y="12057"/>
                  </a:lnTo>
                  <a:lnTo>
                    <a:pt x="67139" y="18745"/>
                  </a:lnTo>
                  <a:lnTo>
                    <a:pt x="72173" y="35584"/>
                  </a:lnTo>
                  <a:lnTo>
                    <a:pt x="68766" y="54827"/>
                  </a:lnTo>
                  <a:lnTo>
                    <a:pt x="59490" y="74433"/>
                  </a:lnTo>
                  <a:lnTo>
                    <a:pt x="32589" y="111881"/>
                  </a:lnTo>
                  <a:lnTo>
                    <a:pt x="30898" y="116339"/>
                  </a:lnTo>
                  <a:lnTo>
                    <a:pt x="30476" y="120016"/>
                  </a:lnTo>
                  <a:lnTo>
                    <a:pt x="30900" y="123174"/>
                  </a:lnTo>
                  <a:lnTo>
                    <a:pt x="34006" y="125278"/>
                  </a:lnTo>
                  <a:lnTo>
                    <a:pt x="44982" y="127617"/>
                  </a:lnTo>
                  <a:lnTo>
                    <a:pt x="84458" y="119685"/>
                  </a:lnTo>
                  <a:lnTo>
                    <a:pt x="127000" y="1104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192">
              <a:extLst>
                <a:ext uri="{FF2B5EF4-FFF2-40B4-BE49-F238E27FC236}">
                  <a16:creationId xmlns:a16="http://schemas.microsoft.com/office/drawing/2014/main" xmlns="" id="{FF944C13-C211-48E5-A93E-DB35FFA7FBD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885363" y="1225550"/>
              <a:ext cx="141038" cy="216175"/>
            </a:xfrm>
            <a:custGeom>
              <a:avLst/>
              <a:gdLst/>
              <a:ahLst/>
              <a:cxnLst/>
              <a:rect l="0" t="0" r="0" b="0"/>
              <a:pathLst>
                <a:path w="141038" h="216175">
                  <a:moveTo>
                    <a:pt x="96587" y="0"/>
                  </a:moveTo>
                  <a:lnTo>
                    <a:pt x="96587" y="0"/>
                  </a:lnTo>
                  <a:lnTo>
                    <a:pt x="66248" y="10113"/>
                  </a:lnTo>
                  <a:lnTo>
                    <a:pt x="45709" y="26367"/>
                  </a:lnTo>
                  <a:lnTo>
                    <a:pt x="20364" y="63081"/>
                  </a:lnTo>
                  <a:lnTo>
                    <a:pt x="6265" y="93653"/>
                  </a:lnTo>
                  <a:lnTo>
                    <a:pt x="0" y="126055"/>
                  </a:lnTo>
                  <a:lnTo>
                    <a:pt x="2859" y="153626"/>
                  </a:lnTo>
                  <a:lnTo>
                    <a:pt x="11891" y="176934"/>
                  </a:lnTo>
                  <a:lnTo>
                    <a:pt x="25312" y="196700"/>
                  </a:lnTo>
                  <a:lnTo>
                    <a:pt x="48211" y="209248"/>
                  </a:lnTo>
                  <a:lnTo>
                    <a:pt x="77203" y="215766"/>
                  </a:lnTo>
                  <a:lnTo>
                    <a:pt x="119614" y="216174"/>
                  </a:lnTo>
                  <a:lnTo>
                    <a:pt x="141037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193">
              <a:extLst>
                <a:ext uri="{FF2B5EF4-FFF2-40B4-BE49-F238E27FC236}">
                  <a16:creationId xmlns:a16="http://schemas.microsoft.com/office/drawing/2014/main" xmlns="" id="{F3C8ACC6-4B9C-4302-A485-D5F4AD27F2D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792045" y="527933"/>
              <a:ext cx="120056" cy="303918"/>
            </a:xfrm>
            <a:custGeom>
              <a:avLst/>
              <a:gdLst/>
              <a:ahLst/>
              <a:cxnLst/>
              <a:rect l="0" t="0" r="0" b="0"/>
              <a:pathLst>
                <a:path w="120056" h="303918">
                  <a:moveTo>
                    <a:pt x="101005" y="5467"/>
                  </a:moveTo>
                  <a:lnTo>
                    <a:pt x="101005" y="5467"/>
                  </a:lnTo>
                  <a:lnTo>
                    <a:pt x="89072" y="441"/>
                  </a:lnTo>
                  <a:lnTo>
                    <a:pt x="86700" y="0"/>
                  </a:lnTo>
                  <a:lnTo>
                    <a:pt x="80300" y="3272"/>
                  </a:lnTo>
                  <a:lnTo>
                    <a:pt x="76619" y="6120"/>
                  </a:lnTo>
                  <a:lnTo>
                    <a:pt x="70646" y="16811"/>
                  </a:lnTo>
                  <a:lnTo>
                    <a:pt x="54321" y="53412"/>
                  </a:lnTo>
                  <a:lnTo>
                    <a:pt x="33472" y="95795"/>
                  </a:lnTo>
                  <a:lnTo>
                    <a:pt x="19485" y="129574"/>
                  </a:lnTo>
                  <a:lnTo>
                    <a:pt x="7623" y="164342"/>
                  </a:lnTo>
                  <a:lnTo>
                    <a:pt x="0" y="196258"/>
                  </a:lnTo>
                  <a:lnTo>
                    <a:pt x="1786" y="223143"/>
                  </a:lnTo>
                  <a:lnTo>
                    <a:pt x="5226" y="235251"/>
                  </a:lnTo>
                  <a:lnTo>
                    <a:pt x="22218" y="256230"/>
                  </a:lnTo>
                  <a:lnTo>
                    <a:pt x="48349" y="274256"/>
                  </a:lnTo>
                  <a:lnTo>
                    <a:pt x="95673" y="294188"/>
                  </a:lnTo>
                  <a:lnTo>
                    <a:pt x="120055" y="303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194">
              <a:extLst>
                <a:ext uri="{FF2B5EF4-FFF2-40B4-BE49-F238E27FC236}">
                  <a16:creationId xmlns:a16="http://schemas.microsoft.com/office/drawing/2014/main" xmlns="" id="{D40770F5-0401-49E8-A07F-A5EE6A414B4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235950" y="1248462"/>
              <a:ext cx="91315" cy="288239"/>
            </a:xfrm>
            <a:custGeom>
              <a:avLst/>
              <a:gdLst/>
              <a:ahLst/>
              <a:cxnLst/>
              <a:rect l="0" t="0" r="0" b="0"/>
              <a:pathLst>
                <a:path w="91315" h="288239">
                  <a:moveTo>
                    <a:pt x="31750" y="8838"/>
                  </a:moveTo>
                  <a:lnTo>
                    <a:pt x="31750" y="8838"/>
                  </a:lnTo>
                  <a:lnTo>
                    <a:pt x="28379" y="5467"/>
                  </a:lnTo>
                  <a:lnTo>
                    <a:pt x="28091" y="3768"/>
                  </a:lnTo>
                  <a:lnTo>
                    <a:pt x="28605" y="1931"/>
                  </a:lnTo>
                  <a:lnTo>
                    <a:pt x="29654" y="0"/>
                  </a:lnTo>
                  <a:lnTo>
                    <a:pt x="31764" y="124"/>
                  </a:lnTo>
                  <a:lnTo>
                    <a:pt x="37871" y="4024"/>
                  </a:lnTo>
                  <a:lnTo>
                    <a:pt x="59065" y="25918"/>
                  </a:lnTo>
                  <a:lnTo>
                    <a:pt x="80217" y="63444"/>
                  </a:lnTo>
                  <a:lnTo>
                    <a:pt x="91156" y="98959"/>
                  </a:lnTo>
                  <a:lnTo>
                    <a:pt x="91314" y="138262"/>
                  </a:lnTo>
                  <a:lnTo>
                    <a:pt x="82212" y="178543"/>
                  </a:lnTo>
                  <a:lnTo>
                    <a:pt x="64055" y="217612"/>
                  </a:lnTo>
                  <a:lnTo>
                    <a:pt x="26662" y="261824"/>
                  </a:lnTo>
                  <a:lnTo>
                    <a:pt x="0" y="2882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195">
              <a:extLst>
                <a:ext uri="{FF2B5EF4-FFF2-40B4-BE49-F238E27FC236}">
                  <a16:creationId xmlns:a16="http://schemas.microsoft.com/office/drawing/2014/main" xmlns="" id="{D43D70B2-A4A6-4C16-B745-D2591D9AE70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989182" y="596900"/>
              <a:ext cx="37219" cy="165101"/>
            </a:xfrm>
            <a:custGeom>
              <a:avLst/>
              <a:gdLst/>
              <a:ahLst/>
              <a:cxnLst/>
              <a:rect l="0" t="0" r="0" b="0"/>
              <a:pathLst>
                <a:path w="37219" h="16510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16871" y="24419"/>
                  </a:lnTo>
                  <a:lnTo>
                    <a:pt x="27371" y="70179"/>
                  </a:lnTo>
                  <a:lnTo>
                    <a:pt x="29126" y="107342"/>
                  </a:lnTo>
                  <a:lnTo>
                    <a:pt x="27519" y="148099"/>
                  </a:lnTo>
                  <a:lnTo>
                    <a:pt x="30085" y="160366"/>
                  </a:lnTo>
                  <a:lnTo>
                    <a:pt x="31757" y="162650"/>
                  </a:lnTo>
                  <a:lnTo>
                    <a:pt x="37218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676">
            <a:extLst>
              <a:ext uri="{FF2B5EF4-FFF2-40B4-BE49-F238E27FC236}">
                <a16:creationId xmlns:a16="http://schemas.microsoft.com/office/drawing/2014/main" xmlns="" id="{3F1081A7-1A10-4431-B6DF-3E5066A22190}"/>
              </a:ext>
            </a:extLst>
          </p:cNvPr>
          <p:cNvGrpSpPr/>
          <p:nvPr/>
        </p:nvGrpSpPr>
        <p:grpSpPr>
          <a:xfrm>
            <a:off x="8402127" y="2673350"/>
            <a:ext cx="411350" cy="228601"/>
            <a:chOff x="8402127" y="2673350"/>
            <a:chExt cx="411350" cy="228601"/>
          </a:xfrm>
        </p:grpSpPr>
        <p:sp>
          <p:nvSpPr>
            <p:cNvPr id="186" name="SMARTInkShape-3196">
              <a:extLst>
                <a:ext uri="{FF2B5EF4-FFF2-40B4-BE49-F238E27FC236}">
                  <a16:creationId xmlns:a16="http://schemas.microsoft.com/office/drawing/2014/main" xmlns="" id="{65523DF2-4DF8-4BCC-8E29-25B29F9D29E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402127" y="2674233"/>
              <a:ext cx="119574" cy="189618"/>
            </a:xfrm>
            <a:custGeom>
              <a:avLst/>
              <a:gdLst/>
              <a:ahLst/>
              <a:cxnLst/>
              <a:rect l="0" t="0" r="0" b="0"/>
              <a:pathLst>
                <a:path w="119574" h="189618">
                  <a:moveTo>
                    <a:pt x="119573" y="5467"/>
                  </a:moveTo>
                  <a:lnTo>
                    <a:pt x="119573" y="5467"/>
                  </a:lnTo>
                  <a:lnTo>
                    <a:pt x="112831" y="2096"/>
                  </a:lnTo>
                  <a:lnTo>
                    <a:pt x="95154" y="0"/>
                  </a:lnTo>
                  <a:lnTo>
                    <a:pt x="68671" y="9492"/>
                  </a:lnTo>
                  <a:lnTo>
                    <a:pt x="38482" y="39193"/>
                  </a:lnTo>
                  <a:lnTo>
                    <a:pt x="13936" y="79274"/>
                  </a:lnTo>
                  <a:lnTo>
                    <a:pt x="0" y="122428"/>
                  </a:lnTo>
                  <a:lnTo>
                    <a:pt x="1518" y="146115"/>
                  </a:lnTo>
                  <a:lnTo>
                    <a:pt x="4887" y="156382"/>
                  </a:lnTo>
                  <a:lnTo>
                    <a:pt x="18036" y="173435"/>
                  </a:lnTo>
                  <a:lnTo>
                    <a:pt x="26482" y="180946"/>
                  </a:lnTo>
                  <a:lnTo>
                    <a:pt x="50918" y="187409"/>
                  </a:lnTo>
                  <a:lnTo>
                    <a:pt x="94173" y="1896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197">
              <a:extLst>
                <a:ext uri="{FF2B5EF4-FFF2-40B4-BE49-F238E27FC236}">
                  <a16:creationId xmlns:a16="http://schemas.microsoft.com/office/drawing/2014/main" xmlns="" id="{4F296757-197D-4EB9-8D4A-EC118A1DFA0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574265" y="2699633"/>
              <a:ext cx="82766" cy="159714"/>
            </a:xfrm>
            <a:custGeom>
              <a:avLst/>
              <a:gdLst/>
              <a:ahLst/>
              <a:cxnLst/>
              <a:rect l="0" t="0" r="0" b="0"/>
              <a:pathLst>
                <a:path w="82766" h="159714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33005" y="1115"/>
                  </a:lnTo>
                  <a:lnTo>
                    <a:pt x="58866" y="7940"/>
                  </a:lnTo>
                  <a:lnTo>
                    <a:pt x="71043" y="15033"/>
                  </a:lnTo>
                  <a:lnTo>
                    <a:pt x="76455" y="22889"/>
                  </a:lnTo>
                  <a:lnTo>
                    <a:pt x="75781" y="27665"/>
                  </a:lnTo>
                  <a:lnTo>
                    <a:pt x="60631" y="53310"/>
                  </a:lnTo>
                  <a:lnTo>
                    <a:pt x="53954" y="60362"/>
                  </a:lnTo>
                  <a:lnTo>
                    <a:pt x="43345" y="68463"/>
                  </a:lnTo>
                  <a:lnTo>
                    <a:pt x="46251" y="72189"/>
                  </a:lnTo>
                  <a:lnTo>
                    <a:pt x="71934" y="92719"/>
                  </a:lnTo>
                  <a:lnTo>
                    <a:pt x="81534" y="111831"/>
                  </a:lnTo>
                  <a:lnTo>
                    <a:pt x="82765" y="125412"/>
                  </a:lnTo>
                  <a:lnTo>
                    <a:pt x="82104" y="131997"/>
                  </a:lnTo>
                  <a:lnTo>
                    <a:pt x="75727" y="143077"/>
                  </a:lnTo>
                  <a:lnTo>
                    <a:pt x="65836" y="151999"/>
                  </a:lnTo>
                  <a:lnTo>
                    <a:pt x="54385" y="158317"/>
                  </a:lnTo>
                  <a:lnTo>
                    <a:pt x="42241" y="159713"/>
                  </a:lnTo>
                  <a:lnTo>
                    <a:pt x="36038" y="159097"/>
                  </a:lnTo>
                  <a:lnTo>
                    <a:pt x="25385" y="152769"/>
                  </a:lnTo>
                  <a:lnTo>
                    <a:pt x="10935" y="138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198">
              <a:extLst>
                <a:ext uri="{FF2B5EF4-FFF2-40B4-BE49-F238E27FC236}">
                  <a16:creationId xmlns:a16="http://schemas.microsoft.com/office/drawing/2014/main" xmlns="" id="{745E6AC7-81F5-4D79-9BD5-9399D49A023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693150" y="2673350"/>
              <a:ext cx="120327" cy="228601"/>
            </a:xfrm>
            <a:custGeom>
              <a:avLst/>
              <a:gdLst/>
              <a:ahLst/>
              <a:cxnLst/>
              <a:rect l="0" t="0" r="0" b="0"/>
              <a:pathLst>
                <a:path w="120327" h="228601">
                  <a:moveTo>
                    <a:pt x="76200" y="0"/>
                  </a:moveTo>
                  <a:lnTo>
                    <a:pt x="76200" y="0"/>
                  </a:lnTo>
                  <a:lnTo>
                    <a:pt x="95772" y="11550"/>
                  </a:lnTo>
                  <a:lnTo>
                    <a:pt x="108182" y="24419"/>
                  </a:lnTo>
                  <a:lnTo>
                    <a:pt x="120326" y="54272"/>
                  </a:lnTo>
                  <a:lnTo>
                    <a:pt x="118389" y="81506"/>
                  </a:lnTo>
                  <a:lnTo>
                    <a:pt x="103517" y="126691"/>
                  </a:lnTo>
                  <a:lnTo>
                    <a:pt x="86930" y="155790"/>
                  </a:lnTo>
                  <a:lnTo>
                    <a:pt x="50529" y="193856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677">
            <a:extLst>
              <a:ext uri="{FF2B5EF4-FFF2-40B4-BE49-F238E27FC236}">
                <a16:creationId xmlns:a16="http://schemas.microsoft.com/office/drawing/2014/main" xmlns="" id="{E93CB569-C83B-4522-8940-0BC9CD84CF66}"/>
              </a:ext>
            </a:extLst>
          </p:cNvPr>
          <p:cNvGrpSpPr/>
          <p:nvPr/>
        </p:nvGrpSpPr>
        <p:grpSpPr>
          <a:xfrm>
            <a:off x="8629210" y="3525656"/>
            <a:ext cx="469012" cy="322445"/>
            <a:chOff x="8629210" y="3525656"/>
            <a:chExt cx="469012" cy="322445"/>
          </a:xfrm>
        </p:grpSpPr>
        <p:sp>
          <p:nvSpPr>
            <p:cNvPr id="190" name="SMARTInkShape-3199">
              <a:extLst>
                <a:ext uri="{FF2B5EF4-FFF2-40B4-BE49-F238E27FC236}">
                  <a16:creationId xmlns:a16="http://schemas.microsoft.com/office/drawing/2014/main" xmlns="" id="{B8661AEE-240A-4DBD-9295-F51AD9FC121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997950" y="3543300"/>
              <a:ext cx="100272" cy="304801"/>
            </a:xfrm>
            <a:custGeom>
              <a:avLst/>
              <a:gdLst/>
              <a:ahLst/>
              <a:cxnLst/>
              <a:rect l="0" t="0" r="0" b="0"/>
              <a:pathLst>
                <a:path w="100272" h="304801">
                  <a:moveTo>
                    <a:pt x="88900" y="0"/>
                  </a:moveTo>
                  <a:lnTo>
                    <a:pt x="88900" y="0"/>
                  </a:lnTo>
                  <a:lnTo>
                    <a:pt x="85529" y="6742"/>
                  </a:lnTo>
                  <a:lnTo>
                    <a:pt x="85947" y="10845"/>
                  </a:lnTo>
                  <a:lnTo>
                    <a:pt x="97117" y="52176"/>
                  </a:lnTo>
                  <a:lnTo>
                    <a:pt x="100271" y="99421"/>
                  </a:lnTo>
                  <a:lnTo>
                    <a:pt x="97246" y="135203"/>
                  </a:lnTo>
                  <a:lnTo>
                    <a:pt x="90493" y="170863"/>
                  </a:lnTo>
                  <a:lnTo>
                    <a:pt x="74085" y="217999"/>
                  </a:lnTo>
                  <a:lnTo>
                    <a:pt x="51663" y="258385"/>
                  </a:lnTo>
                  <a:lnTo>
                    <a:pt x="27850" y="289479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200">
              <a:extLst>
                <a:ext uri="{FF2B5EF4-FFF2-40B4-BE49-F238E27FC236}">
                  <a16:creationId xmlns:a16="http://schemas.microsoft.com/office/drawing/2014/main" xmlns="" id="{9E60AB9A-F748-4586-B996-CFC0FAFB1B0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629210" y="3525656"/>
              <a:ext cx="108391" cy="226176"/>
            </a:xfrm>
            <a:custGeom>
              <a:avLst/>
              <a:gdLst/>
              <a:ahLst/>
              <a:cxnLst/>
              <a:rect l="0" t="0" r="0" b="0"/>
              <a:pathLst>
                <a:path w="108391" h="226176">
                  <a:moveTo>
                    <a:pt x="108390" y="17644"/>
                  </a:moveTo>
                  <a:lnTo>
                    <a:pt x="108390" y="17644"/>
                  </a:lnTo>
                  <a:lnTo>
                    <a:pt x="108389" y="3338"/>
                  </a:lnTo>
                  <a:lnTo>
                    <a:pt x="106978" y="1757"/>
                  </a:lnTo>
                  <a:lnTo>
                    <a:pt x="101648" y="0"/>
                  </a:lnTo>
                  <a:lnTo>
                    <a:pt x="92693" y="4863"/>
                  </a:lnTo>
                  <a:lnTo>
                    <a:pt x="80952" y="16902"/>
                  </a:lnTo>
                  <a:lnTo>
                    <a:pt x="59181" y="52153"/>
                  </a:lnTo>
                  <a:lnTo>
                    <a:pt x="37600" y="98032"/>
                  </a:lnTo>
                  <a:lnTo>
                    <a:pt x="19307" y="130748"/>
                  </a:lnTo>
                  <a:lnTo>
                    <a:pt x="2660" y="174158"/>
                  </a:lnTo>
                  <a:lnTo>
                    <a:pt x="0" y="207089"/>
                  </a:lnTo>
                  <a:lnTo>
                    <a:pt x="2263" y="214497"/>
                  </a:lnTo>
                  <a:lnTo>
                    <a:pt x="10422" y="224608"/>
                  </a:lnTo>
                  <a:lnTo>
                    <a:pt x="17678" y="226175"/>
                  </a:lnTo>
                  <a:lnTo>
                    <a:pt x="37029" y="224154"/>
                  </a:lnTo>
                  <a:lnTo>
                    <a:pt x="84077" y="204042"/>
                  </a:lnTo>
                  <a:lnTo>
                    <a:pt x="102040" y="1954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201">
              <a:extLst>
                <a:ext uri="{FF2B5EF4-FFF2-40B4-BE49-F238E27FC236}">
                  <a16:creationId xmlns:a16="http://schemas.microsoft.com/office/drawing/2014/main" xmlns="" id="{15DC353A-9E83-496D-A8A3-AE18BC15EAE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931431" y="3676650"/>
              <a:ext cx="15720" cy="101601"/>
            </a:xfrm>
            <a:custGeom>
              <a:avLst/>
              <a:gdLst/>
              <a:ahLst/>
              <a:cxnLst/>
              <a:rect l="0" t="0" r="0" b="0"/>
              <a:pathLst>
                <a:path w="15720" h="101601">
                  <a:moveTo>
                    <a:pt x="15719" y="0"/>
                  </a:moveTo>
                  <a:lnTo>
                    <a:pt x="15719" y="0"/>
                  </a:lnTo>
                  <a:lnTo>
                    <a:pt x="12348" y="6742"/>
                  </a:lnTo>
                  <a:lnTo>
                    <a:pt x="2577" y="52944"/>
                  </a:lnTo>
                  <a:lnTo>
                    <a:pt x="0" y="67981"/>
                  </a:lnTo>
                  <a:lnTo>
                    <a:pt x="3019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202">
              <a:extLst>
                <a:ext uri="{FF2B5EF4-FFF2-40B4-BE49-F238E27FC236}">
                  <a16:creationId xmlns:a16="http://schemas.microsoft.com/office/drawing/2014/main" xmlns="" id="{D29F530A-4087-436E-A7C0-1C4EDE08B71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852323" y="3552341"/>
              <a:ext cx="82128" cy="182588"/>
            </a:xfrm>
            <a:custGeom>
              <a:avLst/>
              <a:gdLst/>
              <a:ahLst/>
              <a:cxnLst/>
              <a:rect l="0" t="0" r="0" b="0"/>
              <a:pathLst>
                <a:path w="82128" h="182588">
                  <a:moveTo>
                    <a:pt x="31327" y="3659"/>
                  </a:moveTo>
                  <a:lnTo>
                    <a:pt x="31327" y="3659"/>
                  </a:lnTo>
                  <a:lnTo>
                    <a:pt x="27956" y="288"/>
                  </a:lnTo>
                  <a:lnTo>
                    <a:pt x="26963" y="0"/>
                  </a:lnTo>
                  <a:lnTo>
                    <a:pt x="26300" y="515"/>
                  </a:lnTo>
                  <a:lnTo>
                    <a:pt x="20787" y="19159"/>
                  </a:lnTo>
                  <a:lnTo>
                    <a:pt x="12169" y="63965"/>
                  </a:lnTo>
                  <a:lnTo>
                    <a:pt x="2796" y="111526"/>
                  </a:lnTo>
                  <a:lnTo>
                    <a:pt x="213" y="151862"/>
                  </a:lnTo>
                  <a:lnTo>
                    <a:pt x="0" y="159611"/>
                  </a:lnTo>
                  <a:lnTo>
                    <a:pt x="1271" y="165482"/>
                  </a:lnTo>
                  <a:lnTo>
                    <a:pt x="6444" y="173888"/>
                  </a:lnTo>
                  <a:lnTo>
                    <a:pt x="20661" y="182587"/>
                  </a:lnTo>
                  <a:lnTo>
                    <a:pt x="34112" y="181725"/>
                  </a:lnTo>
                  <a:lnTo>
                    <a:pt x="82127" y="1687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678">
            <a:extLst>
              <a:ext uri="{FF2B5EF4-FFF2-40B4-BE49-F238E27FC236}">
                <a16:creationId xmlns:a16="http://schemas.microsoft.com/office/drawing/2014/main" xmlns="" id="{4034AD2C-18C3-490F-9FB2-951794A5C020}"/>
              </a:ext>
            </a:extLst>
          </p:cNvPr>
          <p:cNvGrpSpPr/>
          <p:nvPr/>
        </p:nvGrpSpPr>
        <p:grpSpPr>
          <a:xfrm>
            <a:off x="2203450" y="4953000"/>
            <a:ext cx="1555751" cy="679272"/>
            <a:chOff x="2203450" y="4953000"/>
            <a:chExt cx="1555751" cy="679272"/>
          </a:xfrm>
        </p:grpSpPr>
        <p:sp>
          <p:nvSpPr>
            <p:cNvPr id="195" name="SMARTInkShape-3203">
              <a:extLst>
                <a:ext uri="{FF2B5EF4-FFF2-40B4-BE49-F238E27FC236}">
                  <a16:creationId xmlns:a16="http://schemas.microsoft.com/office/drawing/2014/main" xmlns="" id="{4CCE4CE1-A7CC-45E3-AB9C-3E8D71DCC17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244262" y="5254952"/>
              <a:ext cx="138256" cy="377320"/>
            </a:xfrm>
            <a:custGeom>
              <a:avLst/>
              <a:gdLst/>
              <a:ahLst/>
              <a:cxnLst/>
              <a:rect l="0" t="0" r="0" b="0"/>
              <a:pathLst>
                <a:path w="138256" h="377320">
                  <a:moveTo>
                    <a:pt x="19638" y="15548"/>
                  </a:moveTo>
                  <a:lnTo>
                    <a:pt x="19638" y="15548"/>
                  </a:lnTo>
                  <a:lnTo>
                    <a:pt x="16267" y="15548"/>
                  </a:lnTo>
                  <a:lnTo>
                    <a:pt x="15979" y="14137"/>
                  </a:lnTo>
                  <a:lnTo>
                    <a:pt x="17542" y="8806"/>
                  </a:lnTo>
                  <a:lnTo>
                    <a:pt x="20357" y="6820"/>
                  </a:lnTo>
                  <a:lnTo>
                    <a:pt x="52711" y="0"/>
                  </a:lnTo>
                  <a:lnTo>
                    <a:pt x="82040" y="906"/>
                  </a:lnTo>
                  <a:lnTo>
                    <a:pt x="109702" y="9014"/>
                  </a:lnTo>
                  <a:lnTo>
                    <a:pt x="121520" y="18289"/>
                  </a:lnTo>
                  <a:lnTo>
                    <a:pt x="125659" y="23725"/>
                  </a:lnTo>
                  <a:lnTo>
                    <a:pt x="127713" y="29466"/>
                  </a:lnTo>
                  <a:lnTo>
                    <a:pt x="128114" y="41490"/>
                  </a:lnTo>
                  <a:lnTo>
                    <a:pt x="120296" y="55770"/>
                  </a:lnTo>
                  <a:lnTo>
                    <a:pt x="80104" y="100830"/>
                  </a:lnTo>
                  <a:lnTo>
                    <a:pt x="69931" y="114586"/>
                  </a:lnTo>
                  <a:lnTo>
                    <a:pt x="69394" y="118968"/>
                  </a:lnTo>
                  <a:lnTo>
                    <a:pt x="72561" y="127599"/>
                  </a:lnTo>
                  <a:lnTo>
                    <a:pt x="87503" y="149708"/>
                  </a:lnTo>
                  <a:lnTo>
                    <a:pt x="120837" y="184125"/>
                  </a:lnTo>
                  <a:lnTo>
                    <a:pt x="133427" y="211939"/>
                  </a:lnTo>
                  <a:lnTo>
                    <a:pt x="138255" y="249265"/>
                  </a:lnTo>
                  <a:lnTo>
                    <a:pt x="136315" y="291604"/>
                  </a:lnTo>
                  <a:lnTo>
                    <a:pt x="125587" y="316980"/>
                  </a:lnTo>
                  <a:lnTo>
                    <a:pt x="107649" y="338607"/>
                  </a:lnTo>
                  <a:lnTo>
                    <a:pt x="70488" y="361976"/>
                  </a:lnTo>
                  <a:lnTo>
                    <a:pt x="33763" y="376035"/>
                  </a:lnTo>
                  <a:lnTo>
                    <a:pt x="13686" y="377319"/>
                  </a:lnTo>
                  <a:lnTo>
                    <a:pt x="7203" y="374556"/>
                  </a:lnTo>
                  <a:lnTo>
                    <a:pt x="2882" y="369892"/>
                  </a:lnTo>
                  <a:lnTo>
                    <a:pt x="0" y="363961"/>
                  </a:lnTo>
                  <a:lnTo>
                    <a:pt x="562" y="349844"/>
                  </a:lnTo>
                  <a:lnTo>
                    <a:pt x="7632" y="332752"/>
                  </a:lnTo>
                  <a:lnTo>
                    <a:pt x="33562" y="300035"/>
                  </a:lnTo>
                  <a:lnTo>
                    <a:pt x="89488" y="2568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204">
              <a:extLst>
                <a:ext uri="{FF2B5EF4-FFF2-40B4-BE49-F238E27FC236}">
                  <a16:creationId xmlns:a16="http://schemas.microsoft.com/office/drawing/2014/main" xmlns="" id="{62CC984D-9846-487D-A0DA-A131A4B0E53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175000" y="51816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205">
              <a:extLst>
                <a:ext uri="{FF2B5EF4-FFF2-40B4-BE49-F238E27FC236}">
                  <a16:creationId xmlns:a16="http://schemas.microsoft.com/office/drawing/2014/main" xmlns="" id="{D1CB67FA-4A1E-4FE7-B416-32A946B7408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175000" y="5304942"/>
              <a:ext cx="12701" cy="60809"/>
            </a:xfrm>
            <a:custGeom>
              <a:avLst/>
              <a:gdLst/>
              <a:ahLst/>
              <a:cxnLst/>
              <a:rect l="0" t="0" r="0" b="0"/>
              <a:pathLst>
                <a:path w="12701" h="608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1"/>
                  </a:lnTo>
                  <a:lnTo>
                    <a:pt x="8838" y="16521"/>
                  </a:lnTo>
                  <a:lnTo>
                    <a:pt x="12700" y="608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206">
              <a:extLst>
                <a:ext uri="{FF2B5EF4-FFF2-40B4-BE49-F238E27FC236}">
                  <a16:creationId xmlns:a16="http://schemas.microsoft.com/office/drawing/2014/main" xmlns="" id="{0057568F-E19B-41EC-AD87-EC06620CA11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845438" y="4979926"/>
              <a:ext cx="271656" cy="430275"/>
            </a:xfrm>
            <a:custGeom>
              <a:avLst/>
              <a:gdLst/>
              <a:ahLst/>
              <a:cxnLst/>
              <a:rect l="0" t="0" r="0" b="0"/>
              <a:pathLst>
                <a:path w="271656" h="430275">
                  <a:moveTo>
                    <a:pt x="113662" y="335024"/>
                  </a:moveTo>
                  <a:lnTo>
                    <a:pt x="113662" y="335024"/>
                  </a:lnTo>
                  <a:lnTo>
                    <a:pt x="123714" y="311157"/>
                  </a:lnTo>
                  <a:lnTo>
                    <a:pt x="124597" y="306413"/>
                  </a:lnTo>
                  <a:lnTo>
                    <a:pt x="123068" y="301839"/>
                  </a:lnTo>
                  <a:lnTo>
                    <a:pt x="115726" y="292993"/>
                  </a:lnTo>
                  <a:lnTo>
                    <a:pt x="99763" y="288122"/>
                  </a:lnTo>
                  <a:lnTo>
                    <a:pt x="79263" y="287368"/>
                  </a:lnTo>
                  <a:lnTo>
                    <a:pt x="58392" y="291736"/>
                  </a:lnTo>
                  <a:lnTo>
                    <a:pt x="26808" y="308870"/>
                  </a:lnTo>
                  <a:lnTo>
                    <a:pt x="11325" y="327633"/>
                  </a:lnTo>
                  <a:lnTo>
                    <a:pt x="1857" y="349378"/>
                  </a:lnTo>
                  <a:lnTo>
                    <a:pt x="0" y="370801"/>
                  </a:lnTo>
                  <a:lnTo>
                    <a:pt x="1904" y="379337"/>
                  </a:lnTo>
                  <a:lnTo>
                    <a:pt x="9664" y="392584"/>
                  </a:lnTo>
                  <a:lnTo>
                    <a:pt x="16108" y="395269"/>
                  </a:lnTo>
                  <a:lnTo>
                    <a:pt x="32675" y="394491"/>
                  </a:lnTo>
                  <a:lnTo>
                    <a:pt x="61835" y="382747"/>
                  </a:lnTo>
                  <a:lnTo>
                    <a:pt x="107455" y="346983"/>
                  </a:lnTo>
                  <a:lnTo>
                    <a:pt x="110935" y="346524"/>
                  </a:lnTo>
                  <a:lnTo>
                    <a:pt x="113961" y="346924"/>
                  </a:lnTo>
                  <a:lnTo>
                    <a:pt x="115978" y="349307"/>
                  </a:lnTo>
                  <a:lnTo>
                    <a:pt x="134160" y="394580"/>
                  </a:lnTo>
                  <a:lnTo>
                    <a:pt x="137205" y="398011"/>
                  </a:lnTo>
                  <a:lnTo>
                    <a:pt x="144352" y="401824"/>
                  </a:lnTo>
                  <a:lnTo>
                    <a:pt x="149644" y="400019"/>
                  </a:lnTo>
                  <a:lnTo>
                    <a:pt x="163050" y="390486"/>
                  </a:lnTo>
                  <a:lnTo>
                    <a:pt x="186465" y="355769"/>
                  </a:lnTo>
                  <a:lnTo>
                    <a:pt x="202933" y="320019"/>
                  </a:lnTo>
                  <a:lnTo>
                    <a:pt x="219660" y="275438"/>
                  </a:lnTo>
                  <a:lnTo>
                    <a:pt x="228072" y="248734"/>
                  </a:lnTo>
                  <a:lnTo>
                    <a:pt x="236502" y="220347"/>
                  </a:lnTo>
                  <a:lnTo>
                    <a:pt x="244239" y="190839"/>
                  </a:lnTo>
                  <a:lnTo>
                    <a:pt x="251513" y="160584"/>
                  </a:lnTo>
                  <a:lnTo>
                    <a:pt x="258479" y="129831"/>
                  </a:lnTo>
                  <a:lnTo>
                    <a:pt x="263829" y="102978"/>
                  </a:lnTo>
                  <a:lnTo>
                    <a:pt x="271655" y="56209"/>
                  </a:lnTo>
                  <a:lnTo>
                    <a:pt x="269914" y="11034"/>
                  </a:lnTo>
                  <a:lnTo>
                    <a:pt x="265808" y="4025"/>
                  </a:lnTo>
                  <a:lnTo>
                    <a:pt x="260248" y="763"/>
                  </a:lnTo>
                  <a:lnTo>
                    <a:pt x="253720" y="0"/>
                  </a:lnTo>
                  <a:lnTo>
                    <a:pt x="246545" y="3725"/>
                  </a:lnTo>
                  <a:lnTo>
                    <a:pt x="231046" y="19152"/>
                  </a:lnTo>
                  <a:lnTo>
                    <a:pt x="213197" y="65122"/>
                  </a:lnTo>
                  <a:lnTo>
                    <a:pt x="203526" y="105236"/>
                  </a:lnTo>
                  <a:lnTo>
                    <a:pt x="195935" y="148935"/>
                  </a:lnTo>
                  <a:lnTo>
                    <a:pt x="192561" y="194227"/>
                  </a:lnTo>
                  <a:lnTo>
                    <a:pt x="194824" y="240227"/>
                  </a:lnTo>
                  <a:lnTo>
                    <a:pt x="200534" y="285131"/>
                  </a:lnTo>
                  <a:lnTo>
                    <a:pt x="207776" y="326255"/>
                  </a:lnTo>
                  <a:lnTo>
                    <a:pt x="215698" y="361936"/>
                  </a:lnTo>
                  <a:lnTo>
                    <a:pt x="228091" y="402264"/>
                  </a:lnTo>
                  <a:lnTo>
                    <a:pt x="240662" y="4302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207">
              <a:extLst>
                <a:ext uri="{FF2B5EF4-FFF2-40B4-BE49-F238E27FC236}">
                  <a16:creationId xmlns:a16="http://schemas.microsoft.com/office/drawing/2014/main" xmlns="" id="{033B9DA6-FE3C-462A-83E2-268B50AEBBC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644941" y="5244487"/>
              <a:ext cx="155410" cy="159364"/>
            </a:xfrm>
            <a:custGeom>
              <a:avLst/>
              <a:gdLst/>
              <a:ahLst/>
              <a:cxnLst/>
              <a:rect l="0" t="0" r="0" b="0"/>
              <a:pathLst>
                <a:path w="155410" h="159364">
                  <a:moveTo>
                    <a:pt x="22059" y="57763"/>
                  </a:moveTo>
                  <a:lnTo>
                    <a:pt x="22059" y="57763"/>
                  </a:lnTo>
                  <a:lnTo>
                    <a:pt x="13221" y="105325"/>
                  </a:lnTo>
                  <a:lnTo>
                    <a:pt x="4231" y="147526"/>
                  </a:lnTo>
                  <a:lnTo>
                    <a:pt x="3118" y="147238"/>
                  </a:lnTo>
                  <a:lnTo>
                    <a:pt x="0" y="141274"/>
                  </a:lnTo>
                  <a:lnTo>
                    <a:pt x="1020" y="119274"/>
                  </a:lnTo>
                  <a:lnTo>
                    <a:pt x="13461" y="75165"/>
                  </a:lnTo>
                  <a:lnTo>
                    <a:pt x="37451" y="29450"/>
                  </a:lnTo>
                  <a:lnTo>
                    <a:pt x="52889" y="12724"/>
                  </a:lnTo>
                  <a:lnTo>
                    <a:pt x="69157" y="2938"/>
                  </a:lnTo>
                  <a:lnTo>
                    <a:pt x="87677" y="0"/>
                  </a:lnTo>
                  <a:lnTo>
                    <a:pt x="97554" y="204"/>
                  </a:lnTo>
                  <a:lnTo>
                    <a:pt x="114173" y="6076"/>
                  </a:lnTo>
                  <a:lnTo>
                    <a:pt x="121569" y="10605"/>
                  </a:lnTo>
                  <a:lnTo>
                    <a:pt x="133548" y="26926"/>
                  </a:lnTo>
                  <a:lnTo>
                    <a:pt x="149366" y="71898"/>
                  </a:lnTo>
                  <a:lnTo>
                    <a:pt x="153619" y="108988"/>
                  </a:lnTo>
                  <a:lnTo>
                    <a:pt x="155409" y="1593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208">
              <a:extLst>
                <a:ext uri="{FF2B5EF4-FFF2-40B4-BE49-F238E27FC236}">
                  <a16:creationId xmlns:a16="http://schemas.microsoft.com/office/drawing/2014/main" xmlns="" id="{9FA0B68A-ACAF-4102-BC84-7BB845CD8DC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533650" y="51943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31750"/>
                  </a:moveTo>
                  <a:lnTo>
                    <a:pt x="1270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209">
              <a:extLst>
                <a:ext uri="{FF2B5EF4-FFF2-40B4-BE49-F238E27FC236}">
                  <a16:creationId xmlns:a16="http://schemas.microsoft.com/office/drawing/2014/main" xmlns="" id="{20FA1379-98EF-4465-AB1C-BD0A9D78762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520950" y="52959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8728" y="23087"/>
                  </a:lnTo>
                  <a:lnTo>
                    <a:pt x="13797" y="65552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210">
              <a:extLst>
                <a:ext uri="{FF2B5EF4-FFF2-40B4-BE49-F238E27FC236}">
                  <a16:creationId xmlns:a16="http://schemas.microsoft.com/office/drawing/2014/main" xmlns="" id="{E518723C-2D13-4908-A9F0-7AAFE4B8D48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203450" y="5219700"/>
              <a:ext cx="266701" cy="57151"/>
            </a:xfrm>
            <a:custGeom>
              <a:avLst/>
              <a:gdLst/>
              <a:ahLst/>
              <a:cxnLst/>
              <a:rect l="0" t="0" r="0" b="0"/>
              <a:pathLst>
                <a:path w="266701" h="57151">
                  <a:moveTo>
                    <a:pt x="0" y="57150"/>
                  </a:moveTo>
                  <a:lnTo>
                    <a:pt x="0" y="57150"/>
                  </a:lnTo>
                  <a:lnTo>
                    <a:pt x="40182" y="53387"/>
                  </a:lnTo>
                  <a:lnTo>
                    <a:pt x="70775" y="45600"/>
                  </a:lnTo>
                  <a:lnTo>
                    <a:pt x="107891" y="32732"/>
                  </a:lnTo>
                  <a:lnTo>
                    <a:pt x="151668" y="21368"/>
                  </a:lnTo>
                  <a:lnTo>
                    <a:pt x="195819" y="12319"/>
                  </a:lnTo>
                  <a:lnTo>
                    <a:pt x="231905" y="5945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211">
              <a:extLst>
                <a:ext uri="{FF2B5EF4-FFF2-40B4-BE49-F238E27FC236}">
                  <a16:creationId xmlns:a16="http://schemas.microsoft.com/office/drawing/2014/main" xmlns="" id="{8000C5CF-FDAF-4F10-BA8F-DD7B4DDE25F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231542" y="4953000"/>
              <a:ext cx="244959" cy="133351"/>
            </a:xfrm>
            <a:custGeom>
              <a:avLst/>
              <a:gdLst/>
              <a:ahLst/>
              <a:cxnLst/>
              <a:rect l="0" t="0" r="0" b="0"/>
              <a:pathLst>
                <a:path w="244959" h="133351">
                  <a:moveTo>
                    <a:pt x="3658" y="133350"/>
                  </a:moveTo>
                  <a:lnTo>
                    <a:pt x="3658" y="133350"/>
                  </a:lnTo>
                  <a:lnTo>
                    <a:pt x="0" y="114483"/>
                  </a:lnTo>
                  <a:lnTo>
                    <a:pt x="1562" y="104739"/>
                  </a:lnTo>
                  <a:lnTo>
                    <a:pt x="12134" y="93823"/>
                  </a:lnTo>
                  <a:lnTo>
                    <a:pt x="54407" y="62826"/>
                  </a:lnTo>
                  <a:lnTo>
                    <a:pt x="87362" y="45091"/>
                  </a:lnTo>
                  <a:lnTo>
                    <a:pt x="124821" y="28507"/>
                  </a:lnTo>
                  <a:lnTo>
                    <a:pt x="162636" y="14081"/>
                  </a:lnTo>
                  <a:lnTo>
                    <a:pt x="196846" y="6258"/>
                  </a:lnTo>
                  <a:lnTo>
                    <a:pt x="2449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212">
              <a:extLst>
                <a:ext uri="{FF2B5EF4-FFF2-40B4-BE49-F238E27FC236}">
                  <a16:creationId xmlns:a16="http://schemas.microsoft.com/office/drawing/2014/main" xmlns="" id="{6D559CE3-0402-471F-B5F1-E1C5A7F7AFD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228850" y="5016500"/>
              <a:ext cx="47822" cy="444501"/>
            </a:xfrm>
            <a:custGeom>
              <a:avLst/>
              <a:gdLst/>
              <a:ahLst/>
              <a:cxnLst/>
              <a:rect l="0" t="0" r="0" b="0"/>
              <a:pathLst>
                <a:path w="47822" h="444501">
                  <a:moveTo>
                    <a:pt x="44450" y="0"/>
                  </a:moveTo>
                  <a:lnTo>
                    <a:pt x="44450" y="0"/>
                  </a:lnTo>
                  <a:lnTo>
                    <a:pt x="47821" y="10113"/>
                  </a:lnTo>
                  <a:lnTo>
                    <a:pt x="45847" y="54888"/>
                  </a:lnTo>
                  <a:lnTo>
                    <a:pt x="45071" y="90246"/>
                  </a:lnTo>
                  <a:lnTo>
                    <a:pt x="40963" y="137006"/>
                  </a:lnTo>
                  <a:lnTo>
                    <a:pt x="37892" y="163304"/>
                  </a:lnTo>
                  <a:lnTo>
                    <a:pt x="35139" y="190714"/>
                  </a:lnTo>
                  <a:lnTo>
                    <a:pt x="32598" y="218864"/>
                  </a:lnTo>
                  <a:lnTo>
                    <a:pt x="30199" y="247509"/>
                  </a:lnTo>
                  <a:lnTo>
                    <a:pt x="27188" y="275073"/>
                  </a:lnTo>
                  <a:lnTo>
                    <a:pt x="23770" y="301915"/>
                  </a:lnTo>
                  <a:lnTo>
                    <a:pt x="20080" y="328276"/>
                  </a:lnTo>
                  <a:lnTo>
                    <a:pt x="14099" y="372619"/>
                  </a:lnTo>
                  <a:lnTo>
                    <a:pt x="6764" y="418028"/>
                  </a:lnTo>
                  <a:lnTo>
                    <a:pt x="0" y="444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213">
              <a:extLst>
                <a:ext uri="{FF2B5EF4-FFF2-40B4-BE49-F238E27FC236}">
                  <a16:creationId xmlns:a16="http://schemas.microsoft.com/office/drawing/2014/main" xmlns="" id="{AEB20B2E-7A54-45A9-A4AA-C3266104640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403600" y="5069617"/>
              <a:ext cx="355601" cy="327884"/>
            </a:xfrm>
            <a:custGeom>
              <a:avLst/>
              <a:gdLst/>
              <a:ahLst/>
              <a:cxnLst/>
              <a:rect l="0" t="0" r="0" b="0"/>
              <a:pathLst>
                <a:path w="355601" h="327884">
                  <a:moveTo>
                    <a:pt x="0" y="270733"/>
                  </a:moveTo>
                  <a:lnTo>
                    <a:pt x="0" y="270733"/>
                  </a:lnTo>
                  <a:lnTo>
                    <a:pt x="3371" y="263991"/>
                  </a:lnTo>
                  <a:lnTo>
                    <a:pt x="10670" y="258800"/>
                  </a:lnTo>
                  <a:lnTo>
                    <a:pt x="22381" y="254846"/>
                  </a:lnTo>
                  <a:lnTo>
                    <a:pt x="60526" y="250426"/>
                  </a:lnTo>
                  <a:lnTo>
                    <a:pt x="105246" y="242968"/>
                  </a:lnTo>
                  <a:lnTo>
                    <a:pt x="127296" y="233422"/>
                  </a:lnTo>
                  <a:lnTo>
                    <a:pt x="134187" y="225692"/>
                  </a:lnTo>
                  <a:lnTo>
                    <a:pt x="136025" y="221656"/>
                  </a:lnTo>
                  <a:lnTo>
                    <a:pt x="135133" y="217553"/>
                  </a:lnTo>
                  <a:lnTo>
                    <a:pt x="128498" y="209233"/>
                  </a:lnTo>
                  <a:lnTo>
                    <a:pt x="122354" y="207155"/>
                  </a:lnTo>
                  <a:lnTo>
                    <a:pt x="106120" y="206728"/>
                  </a:lnTo>
                  <a:lnTo>
                    <a:pt x="73776" y="217196"/>
                  </a:lnTo>
                  <a:lnTo>
                    <a:pt x="47495" y="237074"/>
                  </a:lnTo>
                  <a:lnTo>
                    <a:pt x="33044" y="260838"/>
                  </a:lnTo>
                  <a:lnTo>
                    <a:pt x="33318" y="269076"/>
                  </a:lnTo>
                  <a:lnTo>
                    <a:pt x="41149" y="285754"/>
                  </a:lnTo>
                  <a:lnTo>
                    <a:pt x="57799" y="298811"/>
                  </a:lnTo>
                  <a:lnTo>
                    <a:pt x="80722" y="308612"/>
                  </a:lnTo>
                  <a:lnTo>
                    <a:pt x="126772" y="315980"/>
                  </a:lnTo>
                  <a:lnTo>
                    <a:pt x="164528" y="312950"/>
                  </a:lnTo>
                  <a:lnTo>
                    <a:pt x="201064" y="305019"/>
                  </a:lnTo>
                  <a:lnTo>
                    <a:pt x="233295" y="293027"/>
                  </a:lnTo>
                  <a:lnTo>
                    <a:pt x="257027" y="275938"/>
                  </a:lnTo>
                  <a:lnTo>
                    <a:pt x="271338" y="258465"/>
                  </a:lnTo>
                  <a:lnTo>
                    <a:pt x="276142" y="249854"/>
                  </a:lnTo>
                  <a:lnTo>
                    <a:pt x="277933" y="241291"/>
                  </a:lnTo>
                  <a:lnTo>
                    <a:pt x="276161" y="224252"/>
                  </a:lnTo>
                  <a:lnTo>
                    <a:pt x="270891" y="217873"/>
                  </a:lnTo>
                  <a:lnTo>
                    <a:pt x="253746" y="208904"/>
                  </a:lnTo>
                  <a:lnTo>
                    <a:pt x="230133" y="208211"/>
                  </a:lnTo>
                  <a:lnTo>
                    <a:pt x="216922" y="210002"/>
                  </a:lnTo>
                  <a:lnTo>
                    <a:pt x="194717" y="221398"/>
                  </a:lnTo>
                  <a:lnTo>
                    <a:pt x="177557" y="238223"/>
                  </a:lnTo>
                  <a:lnTo>
                    <a:pt x="167579" y="257460"/>
                  </a:lnTo>
                  <a:lnTo>
                    <a:pt x="164555" y="275887"/>
                  </a:lnTo>
                  <a:lnTo>
                    <a:pt x="164737" y="284753"/>
                  </a:lnTo>
                  <a:lnTo>
                    <a:pt x="168385" y="292779"/>
                  </a:lnTo>
                  <a:lnTo>
                    <a:pt x="181847" y="307342"/>
                  </a:lnTo>
                  <a:lnTo>
                    <a:pt x="190376" y="310662"/>
                  </a:lnTo>
                  <a:lnTo>
                    <a:pt x="209260" y="310586"/>
                  </a:lnTo>
                  <a:lnTo>
                    <a:pt x="243096" y="295868"/>
                  </a:lnTo>
                  <a:lnTo>
                    <a:pt x="276561" y="263521"/>
                  </a:lnTo>
                  <a:lnTo>
                    <a:pt x="292485" y="231074"/>
                  </a:lnTo>
                  <a:lnTo>
                    <a:pt x="302854" y="191723"/>
                  </a:lnTo>
                  <a:lnTo>
                    <a:pt x="307463" y="146012"/>
                  </a:lnTo>
                  <a:lnTo>
                    <a:pt x="308692" y="121969"/>
                  </a:lnTo>
                  <a:lnTo>
                    <a:pt x="309511" y="97474"/>
                  </a:lnTo>
                  <a:lnTo>
                    <a:pt x="309011" y="52618"/>
                  </a:lnTo>
                  <a:lnTo>
                    <a:pt x="300795" y="11059"/>
                  </a:lnTo>
                  <a:lnTo>
                    <a:pt x="293377" y="100"/>
                  </a:lnTo>
                  <a:lnTo>
                    <a:pt x="288718" y="0"/>
                  </a:lnTo>
                  <a:lnTo>
                    <a:pt x="277897" y="7415"/>
                  </a:lnTo>
                  <a:lnTo>
                    <a:pt x="271676" y="29525"/>
                  </a:lnTo>
                  <a:lnTo>
                    <a:pt x="270323" y="61224"/>
                  </a:lnTo>
                  <a:lnTo>
                    <a:pt x="274425" y="98831"/>
                  </a:lnTo>
                  <a:lnTo>
                    <a:pt x="282833" y="140945"/>
                  </a:lnTo>
                  <a:lnTo>
                    <a:pt x="292920" y="184122"/>
                  </a:lnTo>
                  <a:lnTo>
                    <a:pt x="302107" y="224478"/>
                  </a:lnTo>
                  <a:lnTo>
                    <a:pt x="310894" y="257936"/>
                  </a:lnTo>
                  <a:lnTo>
                    <a:pt x="321619" y="285507"/>
                  </a:lnTo>
                  <a:lnTo>
                    <a:pt x="355600" y="3278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679">
            <a:extLst>
              <a:ext uri="{FF2B5EF4-FFF2-40B4-BE49-F238E27FC236}">
                <a16:creationId xmlns:a16="http://schemas.microsoft.com/office/drawing/2014/main" xmlns="" id="{824E8F44-F5D8-4771-9E84-A1B32A216A70}"/>
              </a:ext>
            </a:extLst>
          </p:cNvPr>
          <p:cNvGrpSpPr/>
          <p:nvPr/>
        </p:nvGrpSpPr>
        <p:grpSpPr>
          <a:xfrm>
            <a:off x="2203450" y="5111358"/>
            <a:ext cx="2565401" cy="559193"/>
            <a:chOff x="2203450" y="5111358"/>
            <a:chExt cx="2565401" cy="559193"/>
          </a:xfrm>
        </p:grpSpPr>
        <p:sp>
          <p:nvSpPr>
            <p:cNvPr id="207" name="SMARTInkShape-3214">
              <a:extLst>
                <a:ext uri="{FF2B5EF4-FFF2-40B4-BE49-F238E27FC236}">
                  <a16:creationId xmlns:a16="http://schemas.microsoft.com/office/drawing/2014/main" xmlns="" id="{81E0828C-98E0-4177-BC93-C499DFC450C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724400" y="5157219"/>
              <a:ext cx="25401" cy="24382"/>
            </a:xfrm>
            <a:custGeom>
              <a:avLst/>
              <a:gdLst/>
              <a:ahLst/>
              <a:cxnLst/>
              <a:rect l="0" t="0" r="0" b="0"/>
              <a:pathLst>
                <a:path w="25401" h="24382">
                  <a:moveTo>
                    <a:pt x="25400" y="11681"/>
                  </a:moveTo>
                  <a:lnTo>
                    <a:pt x="25400" y="11681"/>
                  </a:lnTo>
                  <a:lnTo>
                    <a:pt x="18658" y="1568"/>
                  </a:lnTo>
                  <a:lnTo>
                    <a:pt x="15261" y="0"/>
                  </a:lnTo>
                  <a:lnTo>
                    <a:pt x="11585" y="366"/>
                  </a:lnTo>
                  <a:lnTo>
                    <a:pt x="7723" y="2021"/>
                  </a:lnTo>
                  <a:lnTo>
                    <a:pt x="5149" y="5241"/>
                  </a:lnTo>
                  <a:lnTo>
                    <a:pt x="0" y="243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215">
              <a:extLst>
                <a:ext uri="{FF2B5EF4-FFF2-40B4-BE49-F238E27FC236}">
                  <a16:creationId xmlns:a16="http://schemas.microsoft.com/office/drawing/2014/main" xmlns="" id="{D6B0771B-7B7A-48AB-B800-DECD862A5EB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203450" y="5423385"/>
              <a:ext cx="2463655" cy="247166"/>
            </a:xfrm>
            <a:custGeom>
              <a:avLst/>
              <a:gdLst/>
              <a:ahLst/>
              <a:cxnLst/>
              <a:rect l="0" t="0" r="0" b="0"/>
              <a:pathLst>
                <a:path w="2463655" h="247166">
                  <a:moveTo>
                    <a:pt x="0" y="247165"/>
                  </a:moveTo>
                  <a:lnTo>
                    <a:pt x="0" y="247165"/>
                  </a:lnTo>
                  <a:lnTo>
                    <a:pt x="3371" y="243794"/>
                  </a:lnTo>
                  <a:lnTo>
                    <a:pt x="44776" y="231264"/>
                  </a:lnTo>
                  <a:lnTo>
                    <a:pt x="84811" y="223400"/>
                  </a:lnTo>
                  <a:lnTo>
                    <a:pt x="112280" y="217915"/>
                  </a:lnTo>
                  <a:lnTo>
                    <a:pt x="143998" y="211437"/>
                  </a:lnTo>
                  <a:lnTo>
                    <a:pt x="178548" y="204296"/>
                  </a:lnTo>
                  <a:lnTo>
                    <a:pt x="218516" y="197420"/>
                  </a:lnTo>
                  <a:lnTo>
                    <a:pt x="262094" y="190718"/>
                  </a:lnTo>
                  <a:lnTo>
                    <a:pt x="308079" y="184134"/>
                  </a:lnTo>
                  <a:lnTo>
                    <a:pt x="359903" y="178333"/>
                  </a:lnTo>
                  <a:lnTo>
                    <a:pt x="415619" y="173055"/>
                  </a:lnTo>
                  <a:lnTo>
                    <a:pt x="473929" y="168125"/>
                  </a:lnTo>
                  <a:lnTo>
                    <a:pt x="535380" y="163427"/>
                  </a:lnTo>
                  <a:lnTo>
                    <a:pt x="598926" y="158884"/>
                  </a:lnTo>
                  <a:lnTo>
                    <a:pt x="663867" y="154444"/>
                  </a:lnTo>
                  <a:lnTo>
                    <a:pt x="732562" y="150074"/>
                  </a:lnTo>
                  <a:lnTo>
                    <a:pt x="803758" y="145749"/>
                  </a:lnTo>
                  <a:lnTo>
                    <a:pt x="876622" y="141454"/>
                  </a:lnTo>
                  <a:lnTo>
                    <a:pt x="949892" y="137885"/>
                  </a:lnTo>
                  <a:lnTo>
                    <a:pt x="1023433" y="134801"/>
                  </a:lnTo>
                  <a:lnTo>
                    <a:pt x="1097156" y="132039"/>
                  </a:lnTo>
                  <a:lnTo>
                    <a:pt x="1171704" y="128081"/>
                  </a:lnTo>
                  <a:lnTo>
                    <a:pt x="1246802" y="123325"/>
                  </a:lnTo>
                  <a:lnTo>
                    <a:pt x="1322268" y="118039"/>
                  </a:lnTo>
                  <a:lnTo>
                    <a:pt x="1394451" y="112397"/>
                  </a:lnTo>
                  <a:lnTo>
                    <a:pt x="1464445" y="106520"/>
                  </a:lnTo>
                  <a:lnTo>
                    <a:pt x="1532980" y="100485"/>
                  </a:lnTo>
                  <a:lnTo>
                    <a:pt x="1599131" y="93640"/>
                  </a:lnTo>
                  <a:lnTo>
                    <a:pt x="1663693" y="86253"/>
                  </a:lnTo>
                  <a:lnTo>
                    <a:pt x="1727195" y="78507"/>
                  </a:lnTo>
                  <a:lnTo>
                    <a:pt x="1789285" y="71226"/>
                  </a:lnTo>
                  <a:lnTo>
                    <a:pt x="1850435" y="64256"/>
                  </a:lnTo>
                  <a:lnTo>
                    <a:pt x="1910957" y="57492"/>
                  </a:lnTo>
                  <a:lnTo>
                    <a:pt x="1967532" y="51572"/>
                  </a:lnTo>
                  <a:lnTo>
                    <a:pt x="2021477" y="46214"/>
                  </a:lnTo>
                  <a:lnTo>
                    <a:pt x="2073668" y="41231"/>
                  </a:lnTo>
                  <a:lnTo>
                    <a:pt x="2121867" y="36498"/>
                  </a:lnTo>
                  <a:lnTo>
                    <a:pt x="2167406" y="31931"/>
                  </a:lnTo>
                  <a:lnTo>
                    <a:pt x="2211171" y="27476"/>
                  </a:lnTo>
                  <a:lnTo>
                    <a:pt x="2249520" y="23094"/>
                  </a:lnTo>
                  <a:lnTo>
                    <a:pt x="2284257" y="18762"/>
                  </a:lnTo>
                  <a:lnTo>
                    <a:pt x="2316588" y="14463"/>
                  </a:lnTo>
                  <a:lnTo>
                    <a:pt x="2344492" y="10891"/>
                  </a:lnTo>
                  <a:lnTo>
                    <a:pt x="2369445" y="7806"/>
                  </a:lnTo>
                  <a:lnTo>
                    <a:pt x="2410575" y="3200"/>
                  </a:lnTo>
                  <a:lnTo>
                    <a:pt x="2454332" y="242"/>
                  </a:lnTo>
                  <a:lnTo>
                    <a:pt x="2459605" y="0"/>
                  </a:lnTo>
                  <a:lnTo>
                    <a:pt x="2462414" y="544"/>
                  </a:lnTo>
                  <a:lnTo>
                    <a:pt x="2463581" y="1612"/>
                  </a:lnTo>
                  <a:lnTo>
                    <a:pt x="2463654" y="3030"/>
                  </a:lnTo>
                  <a:lnTo>
                    <a:pt x="2458091" y="6486"/>
                  </a:lnTo>
                  <a:lnTo>
                    <a:pt x="2444750" y="122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216">
              <a:extLst>
                <a:ext uri="{FF2B5EF4-FFF2-40B4-BE49-F238E27FC236}">
                  <a16:creationId xmlns:a16="http://schemas.microsoft.com/office/drawing/2014/main" xmlns="" id="{B5C84003-0D8B-4016-9D66-2FDCCBEF1CB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120945" y="5136192"/>
              <a:ext cx="201483" cy="209405"/>
            </a:xfrm>
            <a:custGeom>
              <a:avLst/>
              <a:gdLst/>
              <a:ahLst/>
              <a:cxnLst/>
              <a:rect l="0" t="0" r="0" b="0"/>
              <a:pathLst>
                <a:path w="201483" h="209405">
                  <a:moveTo>
                    <a:pt x="120855" y="39058"/>
                  </a:moveTo>
                  <a:lnTo>
                    <a:pt x="120855" y="39058"/>
                  </a:lnTo>
                  <a:lnTo>
                    <a:pt x="107371" y="28945"/>
                  </a:lnTo>
                  <a:lnTo>
                    <a:pt x="93225" y="25862"/>
                  </a:lnTo>
                  <a:lnTo>
                    <a:pt x="65631" y="29974"/>
                  </a:lnTo>
                  <a:lnTo>
                    <a:pt x="54406" y="33002"/>
                  </a:lnTo>
                  <a:lnTo>
                    <a:pt x="21752" y="57489"/>
                  </a:lnTo>
                  <a:lnTo>
                    <a:pt x="7899" y="81586"/>
                  </a:lnTo>
                  <a:lnTo>
                    <a:pt x="802" y="108759"/>
                  </a:lnTo>
                  <a:lnTo>
                    <a:pt x="0" y="137299"/>
                  </a:lnTo>
                  <a:lnTo>
                    <a:pt x="13628" y="177763"/>
                  </a:lnTo>
                  <a:lnTo>
                    <a:pt x="33453" y="196190"/>
                  </a:lnTo>
                  <a:lnTo>
                    <a:pt x="45653" y="203079"/>
                  </a:lnTo>
                  <a:lnTo>
                    <a:pt x="74262" y="208852"/>
                  </a:lnTo>
                  <a:lnTo>
                    <a:pt x="89793" y="209404"/>
                  </a:lnTo>
                  <a:lnTo>
                    <a:pt x="122101" y="200610"/>
                  </a:lnTo>
                  <a:lnTo>
                    <a:pt x="153159" y="183531"/>
                  </a:lnTo>
                  <a:lnTo>
                    <a:pt x="178722" y="159478"/>
                  </a:lnTo>
                  <a:lnTo>
                    <a:pt x="194316" y="126680"/>
                  </a:lnTo>
                  <a:lnTo>
                    <a:pt x="201482" y="89290"/>
                  </a:lnTo>
                  <a:lnTo>
                    <a:pt x="199963" y="51506"/>
                  </a:lnTo>
                  <a:lnTo>
                    <a:pt x="188940" y="24835"/>
                  </a:lnTo>
                  <a:lnTo>
                    <a:pt x="181062" y="14759"/>
                  </a:lnTo>
                  <a:lnTo>
                    <a:pt x="157256" y="3564"/>
                  </a:lnTo>
                  <a:lnTo>
                    <a:pt x="129272" y="0"/>
                  </a:lnTo>
                  <a:lnTo>
                    <a:pt x="102723" y="3119"/>
                  </a:lnTo>
                  <a:lnTo>
                    <a:pt x="92540" y="8043"/>
                  </a:lnTo>
                  <a:lnTo>
                    <a:pt x="77461" y="22921"/>
                  </a:lnTo>
                  <a:lnTo>
                    <a:pt x="71700" y="41294"/>
                  </a:lnTo>
                  <a:lnTo>
                    <a:pt x="70055" y="708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217">
              <a:extLst>
                <a:ext uri="{FF2B5EF4-FFF2-40B4-BE49-F238E27FC236}">
                  <a16:creationId xmlns:a16="http://schemas.microsoft.com/office/drawing/2014/main" xmlns="" id="{ACB487B0-CE41-43E2-883E-7D4ABA0B30D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445037" y="5111358"/>
              <a:ext cx="196814" cy="206209"/>
            </a:xfrm>
            <a:custGeom>
              <a:avLst/>
              <a:gdLst/>
              <a:ahLst/>
              <a:cxnLst/>
              <a:rect l="0" t="0" r="0" b="0"/>
              <a:pathLst>
                <a:path w="196814" h="206209">
                  <a:moveTo>
                    <a:pt x="12663" y="6742"/>
                  </a:moveTo>
                  <a:lnTo>
                    <a:pt x="12663" y="6742"/>
                  </a:lnTo>
                  <a:lnTo>
                    <a:pt x="12663" y="0"/>
                  </a:lnTo>
                  <a:lnTo>
                    <a:pt x="11957" y="130"/>
                  </a:lnTo>
                  <a:lnTo>
                    <a:pt x="9292" y="5920"/>
                  </a:lnTo>
                  <a:lnTo>
                    <a:pt x="6196" y="48574"/>
                  </a:lnTo>
                  <a:lnTo>
                    <a:pt x="3203" y="81073"/>
                  </a:lnTo>
                  <a:lnTo>
                    <a:pt x="1403" y="114802"/>
                  </a:lnTo>
                  <a:lnTo>
                    <a:pt x="390" y="161761"/>
                  </a:lnTo>
                  <a:lnTo>
                    <a:pt x="0" y="206208"/>
                  </a:lnTo>
                  <a:lnTo>
                    <a:pt x="1847" y="162377"/>
                  </a:lnTo>
                  <a:lnTo>
                    <a:pt x="8802" y="127561"/>
                  </a:lnTo>
                  <a:lnTo>
                    <a:pt x="14710" y="118530"/>
                  </a:lnTo>
                  <a:lnTo>
                    <a:pt x="18261" y="115133"/>
                  </a:lnTo>
                  <a:lnTo>
                    <a:pt x="27850" y="111360"/>
                  </a:lnTo>
                  <a:lnTo>
                    <a:pt x="72471" y="99818"/>
                  </a:lnTo>
                  <a:lnTo>
                    <a:pt x="92866" y="90442"/>
                  </a:lnTo>
                  <a:lnTo>
                    <a:pt x="136690" y="55679"/>
                  </a:lnTo>
                  <a:lnTo>
                    <a:pt x="175611" y="13235"/>
                  </a:lnTo>
                  <a:lnTo>
                    <a:pt x="178446" y="11776"/>
                  </a:lnTo>
                  <a:lnTo>
                    <a:pt x="180335" y="11509"/>
                  </a:lnTo>
                  <a:lnTo>
                    <a:pt x="181594" y="12037"/>
                  </a:lnTo>
                  <a:lnTo>
                    <a:pt x="187263" y="55094"/>
                  </a:lnTo>
                  <a:lnTo>
                    <a:pt x="192886" y="97190"/>
                  </a:lnTo>
                  <a:lnTo>
                    <a:pt x="195649" y="142040"/>
                  </a:lnTo>
                  <a:lnTo>
                    <a:pt x="196813" y="1718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218">
              <a:extLst>
                <a:ext uri="{FF2B5EF4-FFF2-40B4-BE49-F238E27FC236}">
                  <a16:creationId xmlns:a16="http://schemas.microsoft.com/office/drawing/2014/main" xmlns="" id="{00E69DB2-5AA9-4F6E-AD55-EF2ABF8066C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763383" y="530225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680">
            <a:extLst>
              <a:ext uri="{FF2B5EF4-FFF2-40B4-BE49-F238E27FC236}">
                <a16:creationId xmlns:a16="http://schemas.microsoft.com/office/drawing/2014/main" xmlns="" id="{AE281507-B60B-413C-BD30-26EDE8BB3908}"/>
              </a:ext>
            </a:extLst>
          </p:cNvPr>
          <p:cNvGrpSpPr/>
          <p:nvPr/>
        </p:nvGrpSpPr>
        <p:grpSpPr>
          <a:xfrm>
            <a:off x="5276850" y="5032150"/>
            <a:ext cx="520701" cy="353010"/>
            <a:chOff x="5276850" y="5032150"/>
            <a:chExt cx="520701" cy="353010"/>
          </a:xfrm>
        </p:grpSpPr>
        <p:sp>
          <p:nvSpPr>
            <p:cNvPr id="213" name="SMARTInkShape-3219">
              <a:extLst>
                <a:ext uri="{FF2B5EF4-FFF2-40B4-BE49-F238E27FC236}">
                  <a16:creationId xmlns:a16="http://schemas.microsoft.com/office/drawing/2014/main" xmlns="" id="{7FD565DB-9BD9-4D50-A2A7-1801BADBFD5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715000" y="5102029"/>
              <a:ext cx="6351" cy="225622"/>
            </a:xfrm>
            <a:custGeom>
              <a:avLst/>
              <a:gdLst/>
              <a:ahLst/>
              <a:cxnLst/>
              <a:rect l="0" t="0" r="0" b="0"/>
              <a:pathLst>
                <a:path w="6351" h="225622">
                  <a:moveTo>
                    <a:pt x="6350" y="3371"/>
                  </a:moveTo>
                  <a:lnTo>
                    <a:pt x="6350" y="3371"/>
                  </a:lnTo>
                  <a:lnTo>
                    <a:pt x="2979" y="0"/>
                  </a:lnTo>
                  <a:lnTo>
                    <a:pt x="1986" y="1124"/>
                  </a:lnTo>
                  <a:lnTo>
                    <a:pt x="262" y="33910"/>
                  </a:lnTo>
                  <a:lnTo>
                    <a:pt x="3449" y="78506"/>
                  </a:lnTo>
                  <a:lnTo>
                    <a:pt x="5060" y="113670"/>
                  </a:lnTo>
                  <a:lnTo>
                    <a:pt x="5071" y="150465"/>
                  </a:lnTo>
                  <a:lnTo>
                    <a:pt x="2724" y="187985"/>
                  </a:lnTo>
                  <a:lnTo>
                    <a:pt x="0" y="2256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220">
              <a:extLst>
                <a:ext uri="{FF2B5EF4-FFF2-40B4-BE49-F238E27FC236}">
                  <a16:creationId xmlns:a16="http://schemas.microsoft.com/office/drawing/2014/main" xmlns="" id="{A2E8B032-20DB-4F36-BE2B-E1EE25B8411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689419" y="5205158"/>
              <a:ext cx="108132" cy="141543"/>
            </a:xfrm>
            <a:custGeom>
              <a:avLst/>
              <a:gdLst/>
              <a:ahLst/>
              <a:cxnLst/>
              <a:rect l="0" t="0" r="0" b="0"/>
              <a:pathLst>
                <a:path w="108132" h="141543">
                  <a:moveTo>
                    <a:pt x="76381" y="27242"/>
                  </a:moveTo>
                  <a:lnTo>
                    <a:pt x="76381" y="27242"/>
                  </a:lnTo>
                  <a:lnTo>
                    <a:pt x="68542" y="2461"/>
                  </a:lnTo>
                  <a:lnTo>
                    <a:pt x="66921" y="138"/>
                  </a:lnTo>
                  <a:lnTo>
                    <a:pt x="63724" y="0"/>
                  </a:lnTo>
                  <a:lnTo>
                    <a:pt x="49112" y="6549"/>
                  </a:lnTo>
                  <a:lnTo>
                    <a:pt x="31377" y="18837"/>
                  </a:lnTo>
                  <a:lnTo>
                    <a:pt x="3479" y="52232"/>
                  </a:lnTo>
                  <a:lnTo>
                    <a:pt x="0" y="65160"/>
                  </a:lnTo>
                  <a:lnTo>
                    <a:pt x="60" y="71570"/>
                  </a:lnTo>
                  <a:lnTo>
                    <a:pt x="7653" y="86219"/>
                  </a:lnTo>
                  <a:lnTo>
                    <a:pt x="21846" y="101432"/>
                  </a:lnTo>
                  <a:lnTo>
                    <a:pt x="54343" y="121191"/>
                  </a:lnTo>
                  <a:lnTo>
                    <a:pt x="108131" y="1415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221">
              <a:extLst>
                <a:ext uri="{FF2B5EF4-FFF2-40B4-BE49-F238E27FC236}">
                  <a16:creationId xmlns:a16="http://schemas.microsoft.com/office/drawing/2014/main" xmlns="" id="{548D65B7-980E-4C72-B3DA-20429F88895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518907" y="5228638"/>
              <a:ext cx="113544" cy="105363"/>
            </a:xfrm>
            <a:custGeom>
              <a:avLst/>
              <a:gdLst/>
              <a:ahLst/>
              <a:cxnLst/>
              <a:rect l="0" t="0" r="0" b="0"/>
              <a:pathLst>
                <a:path w="113544" h="105363">
                  <a:moveTo>
                    <a:pt x="100843" y="10112"/>
                  </a:moveTo>
                  <a:lnTo>
                    <a:pt x="100843" y="10112"/>
                  </a:lnTo>
                  <a:lnTo>
                    <a:pt x="59398" y="60"/>
                  </a:lnTo>
                  <a:lnTo>
                    <a:pt x="37268" y="0"/>
                  </a:lnTo>
                  <a:lnTo>
                    <a:pt x="18024" y="4677"/>
                  </a:lnTo>
                  <a:lnTo>
                    <a:pt x="5708" y="13341"/>
                  </a:lnTo>
                  <a:lnTo>
                    <a:pt x="1437" y="18614"/>
                  </a:lnTo>
                  <a:lnTo>
                    <a:pt x="0" y="25658"/>
                  </a:lnTo>
                  <a:lnTo>
                    <a:pt x="2166" y="42892"/>
                  </a:lnTo>
                  <a:lnTo>
                    <a:pt x="18062" y="69056"/>
                  </a:lnTo>
                  <a:lnTo>
                    <a:pt x="47387" y="91312"/>
                  </a:lnTo>
                  <a:lnTo>
                    <a:pt x="86258" y="101199"/>
                  </a:lnTo>
                  <a:lnTo>
                    <a:pt x="113543" y="1053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222">
              <a:extLst>
                <a:ext uri="{FF2B5EF4-FFF2-40B4-BE49-F238E27FC236}">
                  <a16:creationId xmlns:a16="http://schemas.microsoft.com/office/drawing/2014/main" xmlns="" id="{344B3F62-B9D4-44A5-B93B-F2F1458166E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505450" y="5181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223">
              <a:extLst>
                <a:ext uri="{FF2B5EF4-FFF2-40B4-BE49-F238E27FC236}">
                  <a16:creationId xmlns:a16="http://schemas.microsoft.com/office/drawing/2014/main" xmlns="" id="{9740466B-F1FC-4087-B069-09A1E5FD770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454650" y="52705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883" y="4753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224">
              <a:extLst>
                <a:ext uri="{FF2B5EF4-FFF2-40B4-BE49-F238E27FC236}">
                  <a16:creationId xmlns:a16="http://schemas.microsoft.com/office/drawing/2014/main" xmlns="" id="{1279D72F-56AC-4BF5-BFEE-42AB45CB282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276850" y="5032150"/>
              <a:ext cx="115538" cy="353010"/>
            </a:xfrm>
            <a:custGeom>
              <a:avLst/>
              <a:gdLst/>
              <a:ahLst/>
              <a:cxnLst/>
              <a:rect l="0" t="0" r="0" b="0"/>
              <a:pathLst>
                <a:path w="115538" h="353010">
                  <a:moveTo>
                    <a:pt x="0" y="111350"/>
                  </a:moveTo>
                  <a:lnTo>
                    <a:pt x="0" y="111350"/>
                  </a:lnTo>
                  <a:lnTo>
                    <a:pt x="8838" y="151349"/>
                  </a:lnTo>
                  <a:lnTo>
                    <a:pt x="21669" y="191483"/>
                  </a:lnTo>
                  <a:lnTo>
                    <a:pt x="31032" y="225752"/>
                  </a:lnTo>
                  <a:lnTo>
                    <a:pt x="37781" y="263795"/>
                  </a:lnTo>
                  <a:lnTo>
                    <a:pt x="38428" y="301870"/>
                  </a:lnTo>
                  <a:lnTo>
                    <a:pt x="34826" y="338780"/>
                  </a:lnTo>
                  <a:lnTo>
                    <a:pt x="31684" y="345520"/>
                  </a:lnTo>
                  <a:lnTo>
                    <a:pt x="27473" y="350013"/>
                  </a:lnTo>
                  <a:lnTo>
                    <a:pt x="22549" y="353009"/>
                  </a:lnTo>
                  <a:lnTo>
                    <a:pt x="18560" y="351478"/>
                  </a:lnTo>
                  <a:lnTo>
                    <a:pt x="12247" y="340370"/>
                  </a:lnTo>
                  <a:lnTo>
                    <a:pt x="4726" y="300798"/>
                  </a:lnTo>
                  <a:lnTo>
                    <a:pt x="2100" y="255521"/>
                  </a:lnTo>
                  <a:lnTo>
                    <a:pt x="1400" y="228631"/>
                  </a:lnTo>
                  <a:lnTo>
                    <a:pt x="934" y="198004"/>
                  </a:lnTo>
                  <a:lnTo>
                    <a:pt x="622" y="164885"/>
                  </a:lnTo>
                  <a:lnTo>
                    <a:pt x="414" y="130107"/>
                  </a:lnTo>
                  <a:lnTo>
                    <a:pt x="1687" y="100572"/>
                  </a:lnTo>
                  <a:lnTo>
                    <a:pt x="3947" y="74531"/>
                  </a:lnTo>
                  <a:lnTo>
                    <a:pt x="9516" y="33603"/>
                  </a:lnTo>
                  <a:lnTo>
                    <a:pt x="14342" y="10709"/>
                  </a:lnTo>
                  <a:lnTo>
                    <a:pt x="18028" y="4745"/>
                  </a:lnTo>
                  <a:lnTo>
                    <a:pt x="22602" y="1475"/>
                  </a:lnTo>
                  <a:lnTo>
                    <a:pt x="27768" y="0"/>
                  </a:lnTo>
                  <a:lnTo>
                    <a:pt x="44796" y="5887"/>
                  </a:lnTo>
                  <a:lnTo>
                    <a:pt x="66477" y="20028"/>
                  </a:lnTo>
                  <a:lnTo>
                    <a:pt x="90223" y="42775"/>
                  </a:lnTo>
                  <a:lnTo>
                    <a:pt x="113908" y="86719"/>
                  </a:lnTo>
                  <a:lnTo>
                    <a:pt x="115537" y="115220"/>
                  </a:lnTo>
                  <a:lnTo>
                    <a:pt x="113008" y="128747"/>
                  </a:lnTo>
                  <a:lnTo>
                    <a:pt x="97027" y="151302"/>
                  </a:lnTo>
                  <a:lnTo>
                    <a:pt x="62145" y="176104"/>
                  </a:lnTo>
                  <a:lnTo>
                    <a:pt x="28761" y="188627"/>
                  </a:lnTo>
                  <a:lnTo>
                    <a:pt x="0" y="193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0" name="SMARTInkShape-3225">
            <a:extLst>
              <a:ext uri="{FF2B5EF4-FFF2-40B4-BE49-F238E27FC236}">
                <a16:creationId xmlns:a16="http://schemas.microsoft.com/office/drawing/2014/main" xmlns="" id="{58C525EA-6C63-467C-A592-4E97E9FEC9B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76779" y="5106768"/>
            <a:ext cx="155772" cy="250919"/>
          </a:xfrm>
          <a:custGeom>
            <a:avLst/>
            <a:gdLst/>
            <a:ahLst/>
            <a:cxnLst/>
            <a:rect l="0" t="0" r="0" b="0"/>
            <a:pathLst>
              <a:path w="155772" h="250919">
                <a:moveTo>
                  <a:pt x="3371" y="43082"/>
                </a:moveTo>
                <a:lnTo>
                  <a:pt x="3371" y="43082"/>
                </a:lnTo>
                <a:lnTo>
                  <a:pt x="0" y="32969"/>
                </a:lnTo>
                <a:lnTo>
                  <a:pt x="226" y="24241"/>
                </a:lnTo>
                <a:lnTo>
                  <a:pt x="2678" y="16363"/>
                </a:lnTo>
                <a:lnTo>
                  <a:pt x="6120" y="10511"/>
                </a:lnTo>
                <a:lnTo>
                  <a:pt x="22138" y="3249"/>
                </a:lnTo>
                <a:lnTo>
                  <a:pt x="48130" y="0"/>
                </a:lnTo>
                <a:lnTo>
                  <a:pt x="67948" y="6766"/>
                </a:lnTo>
                <a:lnTo>
                  <a:pt x="78173" y="12521"/>
                </a:lnTo>
                <a:lnTo>
                  <a:pt x="93296" y="30204"/>
                </a:lnTo>
                <a:lnTo>
                  <a:pt x="99305" y="40847"/>
                </a:lnTo>
                <a:lnTo>
                  <a:pt x="100337" y="67724"/>
                </a:lnTo>
                <a:lnTo>
                  <a:pt x="91622" y="97778"/>
                </a:lnTo>
                <a:lnTo>
                  <a:pt x="62916" y="141760"/>
                </a:lnTo>
                <a:lnTo>
                  <a:pt x="30421" y="180505"/>
                </a:lnTo>
                <a:lnTo>
                  <a:pt x="9133" y="215833"/>
                </a:lnTo>
                <a:lnTo>
                  <a:pt x="6637" y="227104"/>
                </a:lnTo>
                <a:lnTo>
                  <a:pt x="7880" y="236818"/>
                </a:lnTo>
                <a:lnTo>
                  <a:pt x="12021" y="240678"/>
                </a:lnTo>
                <a:lnTo>
                  <a:pt x="26029" y="246849"/>
                </a:lnTo>
                <a:lnTo>
                  <a:pt x="67235" y="250918"/>
                </a:lnTo>
                <a:lnTo>
                  <a:pt x="101605" y="249989"/>
                </a:lnTo>
                <a:lnTo>
                  <a:pt x="155771" y="24628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6" name="SMARTInkShape-Group682">
            <a:extLst>
              <a:ext uri="{FF2B5EF4-FFF2-40B4-BE49-F238E27FC236}">
                <a16:creationId xmlns:a16="http://schemas.microsoft.com/office/drawing/2014/main" xmlns="" id="{7C52AD89-92EC-45B3-A8E2-7C617C398249}"/>
              </a:ext>
            </a:extLst>
          </p:cNvPr>
          <p:cNvGrpSpPr/>
          <p:nvPr/>
        </p:nvGrpSpPr>
        <p:grpSpPr>
          <a:xfrm>
            <a:off x="6807200" y="5024749"/>
            <a:ext cx="717551" cy="353702"/>
            <a:chOff x="6807200" y="5024749"/>
            <a:chExt cx="717551" cy="353702"/>
          </a:xfrm>
        </p:grpSpPr>
        <p:sp>
          <p:nvSpPr>
            <p:cNvPr id="221" name="SMARTInkShape-3226">
              <a:extLst>
                <a:ext uri="{FF2B5EF4-FFF2-40B4-BE49-F238E27FC236}">
                  <a16:creationId xmlns:a16="http://schemas.microsoft.com/office/drawing/2014/main" xmlns="" id="{77987D18-ABF4-44E9-95DE-ABBD4F0541E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867479" y="5024749"/>
              <a:ext cx="104822" cy="353702"/>
            </a:xfrm>
            <a:custGeom>
              <a:avLst/>
              <a:gdLst/>
              <a:ahLst/>
              <a:cxnLst/>
              <a:rect l="0" t="0" r="0" b="0"/>
              <a:pathLst>
                <a:path w="104822" h="353702">
                  <a:moveTo>
                    <a:pt x="104821" y="42551"/>
                  </a:moveTo>
                  <a:lnTo>
                    <a:pt x="104821" y="42551"/>
                  </a:lnTo>
                  <a:lnTo>
                    <a:pt x="104821" y="32438"/>
                  </a:lnTo>
                  <a:lnTo>
                    <a:pt x="98079" y="16036"/>
                  </a:lnTo>
                  <a:lnTo>
                    <a:pt x="90515" y="4513"/>
                  </a:lnTo>
                  <a:lnTo>
                    <a:pt x="87523" y="2376"/>
                  </a:lnTo>
                  <a:lnTo>
                    <a:pt x="80435" y="0"/>
                  </a:lnTo>
                  <a:lnTo>
                    <a:pt x="65140" y="2035"/>
                  </a:lnTo>
                  <a:lnTo>
                    <a:pt x="53319" y="10903"/>
                  </a:lnTo>
                  <a:lnTo>
                    <a:pt x="32881" y="39288"/>
                  </a:lnTo>
                  <a:lnTo>
                    <a:pt x="12715" y="85329"/>
                  </a:lnTo>
                  <a:lnTo>
                    <a:pt x="3912" y="121536"/>
                  </a:lnTo>
                  <a:lnTo>
                    <a:pt x="0" y="161146"/>
                  </a:lnTo>
                  <a:lnTo>
                    <a:pt x="143" y="202269"/>
                  </a:lnTo>
                  <a:lnTo>
                    <a:pt x="2558" y="241948"/>
                  </a:lnTo>
                  <a:lnTo>
                    <a:pt x="5984" y="276046"/>
                  </a:lnTo>
                  <a:lnTo>
                    <a:pt x="11879" y="316267"/>
                  </a:lnTo>
                  <a:lnTo>
                    <a:pt x="15921" y="3537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227">
              <a:extLst>
                <a:ext uri="{FF2B5EF4-FFF2-40B4-BE49-F238E27FC236}">
                  <a16:creationId xmlns:a16="http://schemas.microsoft.com/office/drawing/2014/main" xmlns="" id="{E5B8BB46-B612-45FD-8E5F-283845D0D48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807200" y="522605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42716" y="13452"/>
                  </a:lnTo>
                  <a:lnTo>
                    <a:pt x="84310" y="5083"/>
                  </a:lnTo>
                  <a:lnTo>
                    <a:pt x="125640" y="150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228">
              <a:extLst>
                <a:ext uri="{FF2B5EF4-FFF2-40B4-BE49-F238E27FC236}">
                  <a16:creationId xmlns:a16="http://schemas.microsoft.com/office/drawing/2014/main" xmlns="" id="{15234414-ED35-4119-A711-7630C566DBF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985883" y="5213350"/>
              <a:ext cx="119768" cy="115090"/>
            </a:xfrm>
            <a:custGeom>
              <a:avLst/>
              <a:gdLst/>
              <a:ahLst/>
              <a:cxnLst/>
              <a:rect l="0" t="0" r="0" b="0"/>
              <a:pathLst>
                <a:path w="119768" h="115090">
                  <a:moveTo>
                    <a:pt x="5467" y="6350"/>
                  </a:moveTo>
                  <a:lnTo>
                    <a:pt x="5467" y="6350"/>
                  </a:lnTo>
                  <a:lnTo>
                    <a:pt x="0" y="883"/>
                  </a:lnTo>
                  <a:lnTo>
                    <a:pt x="6120" y="3632"/>
                  </a:lnTo>
                  <a:lnTo>
                    <a:pt x="20242" y="15658"/>
                  </a:lnTo>
                  <a:lnTo>
                    <a:pt x="48309" y="58654"/>
                  </a:lnTo>
                  <a:lnTo>
                    <a:pt x="55552" y="78280"/>
                  </a:lnTo>
                  <a:lnTo>
                    <a:pt x="55663" y="103078"/>
                  </a:lnTo>
                  <a:lnTo>
                    <a:pt x="52942" y="112370"/>
                  </a:lnTo>
                  <a:lnTo>
                    <a:pt x="50522" y="114425"/>
                  </a:lnTo>
                  <a:lnTo>
                    <a:pt x="47499" y="115089"/>
                  </a:lnTo>
                  <a:lnTo>
                    <a:pt x="44072" y="114826"/>
                  </a:lnTo>
                  <a:lnTo>
                    <a:pt x="36500" y="108889"/>
                  </a:lnTo>
                  <a:lnTo>
                    <a:pt x="32505" y="104343"/>
                  </a:lnTo>
                  <a:lnTo>
                    <a:pt x="23512" y="81089"/>
                  </a:lnTo>
                  <a:lnTo>
                    <a:pt x="24553" y="71698"/>
                  </a:lnTo>
                  <a:lnTo>
                    <a:pt x="33235" y="51857"/>
                  </a:lnTo>
                  <a:lnTo>
                    <a:pt x="57360" y="24223"/>
                  </a:lnTo>
                  <a:lnTo>
                    <a:pt x="80507" y="12412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229">
              <a:extLst>
                <a:ext uri="{FF2B5EF4-FFF2-40B4-BE49-F238E27FC236}">
                  <a16:creationId xmlns:a16="http://schemas.microsoft.com/office/drawing/2014/main" xmlns="" id="{EE6B5AFA-D657-4CB0-95C1-7A6F71CE2B8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135860" y="5221106"/>
              <a:ext cx="99532" cy="105354"/>
            </a:xfrm>
            <a:custGeom>
              <a:avLst/>
              <a:gdLst/>
              <a:ahLst/>
              <a:cxnLst/>
              <a:rect l="0" t="0" r="0" b="0"/>
              <a:pathLst>
                <a:path w="99532" h="105354">
                  <a:moveTo>
                    <a:pt x="58690" y="17644"/>
                  </a:moveTo>
                  <a:lnTo>
                    <a:pt x="58690" y="17644"/>
                  </a:lnTo>
                  <a:lnTo>
                    <a:pt x="55319" y="10902"/>
                  </a:lnTo>
                  <a:lnTo>
                    <a:pt x="49901" y="5711"/>
                  </a:lnTo>
                  <a:lnTo>
                    <a:pt x="46481" y="3338"/>
                  </a:lnTo>
                  <a:lnTo>
                    <a:pt x="31554" y="0"/>
                  </a:lnTo>
                  <a:lnTo>
                    <a:pt x="19818" y="4863"/>
                  </a:lnTo>
                  <a:lnTo>
                    <a:pt x="8958" y="14080"/>
                  </a:lnTo>
                  <a:lnTo>
                    <a:pt x="1780" y="25232"/>
                  </a:lnTo>
                  <a:lnTo>
                    <a:pt x="0" y="41008"/>
                  </a:lnTo>
                  <a:lnTo>
                    <a:pt x="2972" y="59072"/>
                  </a:lnTo>
                  <a:lnTo>
                    <a:pt x="11349" y="76508"/>
                  </a:lnTo>
                  <a:lnTo>
                    <a:pt x="27771" y="91784"/>
                  </a:lnTo>
                  <a:lnTo>
                    <a:pt x="38077" y="98820"/>
                  </a:lnTo>
                  <a:lnTo>
                    <a:pt x="58936" y="104757"/>
                  </a:lnTo>
                  <a:lnTo>
                    <a:pt x="69437" y="105353"/>
                  </a:lnTo>
                  <a:lnTo>
                    <a:pt x="77849" y="103633"/>
                  </a:lnTo>
                  <a:lnTo>
                    <a:pt x="90959" y="96078"/>
                  </a:lnTo>
                  <a:lnTo>
                    <a:pt x="95019" y="90394"/>
                  </a:lnTo>
                  <a:lnTo>
                    <a:pt x="99531" y="76553"/>
                  </a:lnTo>
                  <a:lnTo>
                    <a:pt x="95892" y="60995"/>
                  </a:lnTo>
                  <a:lnTo>
                    <a:pt x="91957" y="52895"/>
                  </a:lnTo>
                  <a:lnTo>
                    <a:pt x="78179" y="40131"/>
                  </a:lnTo>
                  <a:lnTo>
                    <a:pt x="56233" y="28776"/>
                  </a:lnTo>
                  <a:lnTo>
                    <a:pt x="39640" y="239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230">
              <a:extLst>
                <a:ext uri="{FF2B5EF4-FFF2-40B4-BE49-F238E27FC236}">
                  <a16:creationId xmlns:a16="http://schemas.microsoft.com/office/drawing/2014/main" xmlns="" id="{4BB6AF9A-5C26-4ED4-9C17-7C7A2D56265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284127" y="5216149"/>
              <a:ext cx="240624" cy="92452"/>
            </a:xfrm>
            <a:custGeom>
              <a:avLst/>
              <a:gdLst/>
              <a:ahLst/>
              <a:cxnLst/>
              <a:rect l="0" t="0" r="0" b="0"/>
              <a:pathLst>
                <a:path w="240624" h="92452">
                  <a:moveTo>
                    <a:pt x="24723" y="16251"/>
                  </a:moveTo>
                  <a:lnTo>
                    <a:pt x="24723" y="16251"/>
                  </a:lnTo>
                  <a:lnTo>
                    <a:pt x="24722" y="19622"/>
                  </a:lnTo>
                  <a:lnTo>
                    <a:pt x="4472" y="54228"/>
                  </a:lnTo>
                  <a:lnTo>
                    <a:pt x="0" y="84717"/>
                  </a:lnTo>
                  <a:lnTo>
                    <a:pt x="480" y="87295"/>
                  </a:lnTo>
                  <a:lnTo>
                    <a:pt x="1505" y="89014"/>
                  </a:lnTo>
                  <a:lnTo>
                    <a:pt x="2895" y="90160"/>
                  </a:lnTo>
                  <a:lnTo>
                    <a:pt x="5232" y="89512"/>
                  </a:lnTo>
                  <a:lnTo>
                    <a:pt x="11591" y="85030"/>
                  </a:lnTo>
                  <a:lnTo>
                    <a:pt x="36321" y="52816"/>
                  </a:lnTo>
                  <a:lnTo>
                    <a:pt x="54138" y="26923"/>
                  </a:lnTo>
                  <a:lnTo>
                    <a:pt x="62726" y="20994"/>
                  </a:lnTo>
                  <a:lnTo>
                    <a:pt x="66992" y="19413"/>
                  </a:lnTo>
                  <a:lnTo>
                    <a:pt x="69835" y="19770"/>
                  </a:lnTo>
                  <a:lnTo>
                    <a:pt x="71731" y="21419"/>
                  </a:lnTo>
                  <a:lnTo>
                    <a:pt x="79388" y="38098"/>
                  </a:lnTo>
                  <a:lnTo>
                    <a:pt x="81544" y="51932"/>
                  </a:lnTo>
                  <a:lnTo>
                    <a:pt x="82360" y="52033"/>
                  </a:lnTo>
                  <a:lnTo>
                    <a:pt x="85146" y="50263"/>
                  </a:lnTo>
                  <a:lnTo>
                    <a:pt x="115480" y="16346"/>
                  </a:lnTo>
                  <a:lnTo>
                    <a:pt x="137378" y="3500"/>
                  </a:lnTo>
                  <a:lnTo>
                    <a:pt x="150992" y="0"/>
                  </a:lnTo>
                  <a:lnTo>
                    <a:pt x="165979" y="2208"/>
                  </a:lnTo>
                  <a:lnTo>
                    <a:pt x="182048" y="9304"/>
                  </a:lnTo>
                  <a:lnTo>
                    <a:pt x="206255" y="29871"/>
                  </a:lnTo>
                  <a:lnTo>
                    <a:pt x="225736" y="57289"/>
                  </a:lnTo>
                  <a:lnTo>
                    <a:pt x="240623" y="924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683">
            <a:extLst>
              <a:ext uri="{FF2B5EF4-FFF2-40B4-BE49-F238E27FC236}">
                <a16:creationId xmlns:a16="http://schemas.microsoft.com/office/drawing/2014/main" xmlns="" id="{6628E107-1DDD-426F-B2C1-DC5CA8D675AA}"/>
              </a:ext>
            </a:extLst>
          </p:cNvPr>
          <p:cNvGrpSpPr/>
          <p:nvPr/>
        </p:nvGrpSpPr>
        <p:grpSpPr>
          <a:xfrm>
            <a:off x="7940061" y="4956373"/>
            <a:ext cx="1536992" cy="377628"/>
            <a:chOff x="7940061" y="4956373"/>
            <a:chExt cx="1536992" cy="377628"/>
          </a:xfrm>
        </p:grpSpPr>
        <p:sp>
          <p:nvSpPr>
            <p:cNvPr id="227" name="SMARTInkShape-3231">
              <a:extLst>
                <a:ext uri="{FF2B5EF4-FFF2-40B4-BE49-F238E27FC236}">
                  <a16:creationId xmlns:a16="http://schemas.microsoft.com/office/drawing/2014/main" xmlns="" id="{96CFBD9E-9E4D-4FCD-BE32-5AAA56BEA8F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347200" y="4956373"/>
              <a:ext cx="129853" cy="377628"/>
            </a:xfrm>
            <a:custGeom>
              <a:avLst/>
              <a:gdLst/>
              <a:ahLst/>
              <a:cxnLst/>
              <a:rect l="0" t="0" r="0" b="0"/>
              <a:pathLst>
                <a:path w="129853" h="377628">
                  <a:moveTo>
                    <a:pt x="31750" y="34727"/>
                  </a:moveTo>
                  <a:lnTo>
                    <a:pt x="31750" y="34727"/>
                  </a:lnTo>
                  <a:lnTo>
                    <a:pt x="31750" y="21243"/>
                  </a:lnTo>
                  <a:lnTo>
                    <a:pt x="35278" y="15154"/>
                  </a:lnTo>
                  <a:lnTo>
                    <a:pt x="48605" y="2744"/>
                  </a:lnTo>
                  <a:lnTo>
                    <a:pt x="56392" y="0"/>
                  </a:lnTo>
                  <a:lnTo>
                    <a:pt x="72570" y="713"/>
                  </a:lnTo>
                  <a:lnTo>
                    <a:pt x="100916" y="15790"/>
                  </a:lnTo>
                  <a:lnTo>
                    <a:pt x="115643" y="32190"/>
                  </a:lnTo>
                  <a:lnTo>
                    <a:pt x="125480" y="51944"/>
                  </a:lnTo>
                  <a:lnTo>
                    <a:pt x="129852" y="74835"/>
                  </a:lnTo>
                  <a:lnTo>
                    <a:pt x="124269" y="99120"/>
                  </a:lnTo>
                  <a:lnTo>
                    <a:pt x="97689" y="145832"/>
                  </a:lnTo>
                  <a:lnTo>
                    <a:pt x="81176" y="182550"/>
                  </a:lnTo>
                  <a:lnTo>
                    <a:pt x="70568" y="229272"/>
                  </a:lnTo>
                  <a:lnTo>
                    <a:pt x="74983" y="274527"/>
                  </a:lnTo>
                  <a:lnTo>
                    <a:pt x="80845" y="317672"/>
                  </a:lnTo>
                  <a:lnTo>
                    <a:pt x="81414" y="327073"/>
                  </a:lnTo>
                  <a:lnTo>
                    <a:pt x="78265" y="336164"/>
                  </a:lnTo>
                  <a:lnTo>
                    <a:pt x="65358" y="353789"/>
                  </a:lnTo>
                  <a:lnTo>
                    <a:pt x="49743" y="365386"/>
                  </a:lnTo>
                  <a:lnTo>
                    <a:pt x="33397" y="372187"/>
                  </a:lnTo>
                  <a:lnTo>
                    <a:pt x="0" y="3776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232">
              <a:extLst>
                <a:ext uri="{FF2B5EF4-FFF2-40B4-BE49-F238E27FC236}">
                  <a16:creationId xmlns:a16="http://schemas.microsoft.com/office/drawing/2014/main" xmlns="" id="{57AFBC9B-E1B4-4ECE-88EF-9EA512061C6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239250" y="513080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19050" y="0"/>
                  </a:moveTo>
                  <a:lnTo>
                    <a:pt x="19050" y="0"/>
                  </a:lnTo>
                  <a:lnTo>
                    <a:pt x="15679" y="6742"/>
                  </a:lnTo>
                  <a:lnTo>
                    <a:pt x="12961" y="50901"/>
                  </a:lnTo>
                  <a:lnTo>
                    <a:pt x="4023" y="9511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233">
              <a:extLst>
                <a:ext uri="{FF2B5EF4-FFF2-40B4-BE49-F238E27FC236}">
                  <a16:creationId xmlns:a16="http://schemas.microsoft.com/office/drawing/2014/main" xmlns="" id="{1E51B6E7-DBC8-4DC1-84E3-D40D35347BC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775700" y="5024517"/>
              <a:ext cx="122200" cy="188834"/>
            </a:xfrm>
            <a:custGeom>
              <a:avLst/>
              <a:gdLst/>
              <a:ahLst/>
              <a:cxnLst/>
              <a:rect l="0" t="0" r="0" b="0"/>
              <a:pathLst>
                <a:path w="122200" h="188834">
                  <a:moveTo>
                    <a:pt x="31750" y="23733"/>
                  </a:moveTo>
                  <a:lnTo>
                    <a:pt x="31750" y="23733"/>
                  </a:lnTo>
                  <a:lnTo>
                    <a:pt x="31750" y="3960"/>
                  </a:lnTo>
                  <a:lnTo>
                    <a:pt x="35278" y="2084"/>
                  </a:lnTo>
                  <a:lnTo>
                    <a:pt x="48605" y="0"/>
                  </a:lnTo>
                  <a:lnTo>
                    <a:pt x="69200" y="2198"/>
                  </a:lnTo>
                  <a:lnTo>
                    <a:pt x="88707" y="10689"/>
                  </a:lnTo>
                  <a:lnTo>
                    <a:pt x="93004" y="15036"/>
                  </a:lnTo>
                  <a:lnTo>
                    <a:pt x="97779" y="25512"/>
                  </a:lnTo>
                  <a:lnTo>
                    <a:pt x="96138" y="39105"/>
                  </a:lnTo>
                  <a:lnTo>
                    <a:pt x="82665" y="79728"/>
                  </a:lnTo>
                  <a:lnTo>
                    <a:pt x="98261" y="84494"/>
                  </a:lnTo>
                  <a:lnTo>
                    <a:pt x="107877" y="90954"/>
                  </a:lnTo>
                  <a:lnTo>
                    <a:pt x="114503" y="98530"/>
                  </a:lnTo>
                  <a:lnTo>
                    <a:pt x="122199" y="120841"/>
                  </a:lnTo>
                  <a:lnTo>
                    <a:pt x="120977" y="129393"/>
                  </a:lnTo>
                  <a:lnTo>
                    <a:pt x="112093" y="146422"/>
                  </a:lnTo>
                  <a:lnTo>
                    <a:pt x="91225" y="165135"/>
                  </a:lnTo>
                  <a:lnTo>
                    <a:pt x="50162" y="182689"/>
                  </a:lnTo>
                  <a:lnTo>
                    <a:pt x="0" y="1888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234">
              <a:extLst>
                <a:ext uri="{FF2B5EF4-FFF2-40B4-BE49-F238E27FC236}">
                  <a16:creationId xmlns:a16="http://schemas.microsoft.com/office/drawing/2014/main" xmlns="" id="{F7604F9B-6CFA-4934-8946-DE6D8EB4EB7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915400" y="5238750"/>
              <a:ext cx="101601" cy="31751"/>
            </a:xfrm>
            <a:custGeom>
              <a:avLst/>
              <a:gdLst/>
              <a:ahLst/>
              <a:cxnLst/>
              <a:rect l="0" t="0" r="0" b="0"/>
              <a:pathLst>
                <a:path w="101601" h="31751">
                  <a:moveTo>
                    <a:pt x="101600" y="0"/>
                  </a:moveTo>
                  <a:lnTo>
                    <a:pt x="101600" y="0"/>
                  </a:lnTo>
                  <a:lnTo>
                    <a:pt x="84981" y="1411"/>
                  </a:lnTo>
                  <a:lnTo>
                    <a:pt x="42514" y="17676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235">
              <a:extLst>
                <a:ext uri="{FF2B5EF4-FFF2-40B4-BE49-F238E27FC236}">
                  <a16:creationId xmlns:a16="http://schemas.microsoft.com/office/drawing/2014/main" xmlns="" id="{5608B9F1-C145-43ED-9643-EE5AE6A6EBA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153168" y="4981931"/>
              <a:ext cx="117833" cy="217055"/>
            </a:xfrm>
            <a:custGeom>
              <a:avLst/>
              <a:gdLst/>
              <a:ahLst/>
              <a:cxnLst/>
              <a:rect l="0" t="0" r="0" b="0"/>
              <a:pathLst>
                <a:path w="117833" h="217055">
                  <a:moveTo>
                    <a:pt x="73382" y="21869"/>
                  </a:moveTo>
                  <a:lnTo>
                    <a:pt x="73382" y="21869"/>
                  </a:lnTo>
                  <a:lnTo>
                    <a:pt x="77040" y="4413"/>
                  </a:lnTo>
                  <a:lnTo>
                    <a:pt x="76526" y="1765"/>
                  </a:lnTo>
                  <a:lnTo>
                    <a:pt x="75478" y="0"/>
                  </a:lnTo>
                  <a:lnTo>
                    <a:pt x="74779" y="234"/>
                  </a:lnTo>
                  <a:lnTo>
                    <a:pt x="61954" y="39321"/>
                  </a:lnTo>
                  <a:lnTo>
                    <a:pt x="41617" y="79643"/>
                  </a:lnTo>
                  <a:lnTo>
                    <a:pt x="19128" y="125614"/>
                  </a:lnTo>
                  <a:lnTo>
                    <a:pt x="4310" y="165262"/>
                  </a:lnTo>
                  <a:lnTo>
                    <a:pt x="0" y="193394"/>
                  </a:lnTo>
                  <a:lnTo>
                    <a:pt x="1492" y="203465"/>
                  </a:lnTo>
                  <a:lnTo>
                    <a:pt x="4994" y="207139"/>
                  </a:lnTo>
                  <a:lnTo>
                    <a:pt x="16412" y="213102"/>
                  </a:lnTo>
                  <a:lnTo>
                    <a:pt x="45447" y="217054"/>
                  </a:lnTo>
                  <a:lnTo>
                    <a:pt x="86704" y="213320"/>
                  </a:lnTo>
                  <a:lnTo>
                    <a:pt x="117832" y="2060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236">
              <a:extLst>
                <a:ext uri="{FF2B5EF4-FFF2-40B4-BE49-F238E27FC236}">
                  <a16:creationId xmlns:a16="http://schemas.microsoft.com/office/drawing/2014/main" xmlns="" id="{F087F72B-3725-494C-B493-E0C088A5B65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185738" y="5073650"/>
              <a:ext cx="5763" cy="139701"/>
            </a:xfrm>
            <a:custGeom>
              <a:avLst/>
              <a:gdLst/>
              <a:ahLst/>
              <a:cxnLst/>
              <a:rect l="0" t="0" r="0" b="0"/>
              <a:pathLst>
                <a:path w="5763" h="139701">
                  <a:moveTo>
                    <a:pt x="5762" y="0"/>
                  </a:moveTo>
                  <a:lnTo>
                    <a:pt x="5762" y="0"/>
                  </a:lnTo>
                  <a:lnTo>
                    <a:pt x="3881" y="12552"/>
                  </a:lnTo>
                  <a:lnTo>
                    <a:pt x="0" y="55980"/>
                  </a:lnTo>
                  <a:lnTo>
                    <a:pt x="292" y="93885"/>
                  </a:lnTo>
                  <a:lnTo>
                    <a:pt x="5762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237">
              <a:extLst>
                <a:ext uri="{FF2B5EF4-FFF2-40B4-BE49-F238E27FC236}">
                  <a16:creationId xmlns:a16="http://schemas.microsoft.com/office/drawing/2014/main" xmlns="" id="{6CF22110-E9A4-4F2A-BD48-C7556649DDA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223250" y="5238750"/>
              <a:ext cx="63501" cy="50801"/>
            </a:xfrm>
            <a:custGeom>
              <a:avLst/>
              <a:gdLst/>
              <a:ahLst/>
              <a:cxnLst/>
              <a:rect l="0" t="0" r="0" b="0"/>
              <a:pathLst>
                <a:path w="63501" h="50801">
                  <a:moveTo>
                    <a:pt x="63500" y="0"/>
                  </a:moveTo>
                  <a:lnTo>
                    <a:pt x="63500" y="0"/>
                  </a:lnTo>
                  <a:lnTo>
                    <a:pt x="53387" y="0"/>
                  </a:lnTo>
                  <a:lnTo>
                    <a:pt x="36985" y="6742"/>
                  </a:lnTo>
                  <a:lnTo>
                    <a:pt x="26786" y="1757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238">
              <a:extLst>
                <a:ext uri="{FF2B5EF4-FFF2-40B4-BE49-F238E27FC236}">
                  <a16:creationId xmlns:a16="http://schemas.microsoft.com/office/drawing/2014/main" xmlns="" id="{4CE8C6AD-601F-497A-952D-FE2095CF917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470899" y="5043383"/>
              <a:ext cx="101602" cy="150918"/>
            </a:xfrm>
            <a:custGeom>
              <a:avLst/>
              <a:gdLst/>
              <a:ahLst/>
              <a:cxnLst/>
              <a:rect l="0" t="0" r="0" b="0"/>
              <a:pathLst>
                <a:path w="101602" h="150918">
                  <a:moveTo>
                    <a:pt x="1" y="23917"/>
                  </a:moveTo>
                  <a:lnTo>
                    <a:pt x="1" y="23917"/>
                  </a:lnTo>
                  <a:lnTo>
                    <a:pt x="0" y="20546"/>
                  </a:lnTo>
                  <a:lnTo>
                    <a:pt x="3371" y="11708"/>
                  </a:lnTo>
                  <a:lnTo>
                    <a:pt x="12553" y="6025"/>
                  </a:lnTo>
                  <a:lnTo>
                    <a:pt x="26040" y="1854"/>
                  </a:lnTo>
                  <a:lnTo>
                    <a:pt x="41442" y="0"/>
                  </a:lnTo>
                  <a:lnTo>
                    <a:pt x="55814" y="4820"/>
                  </a:lnTo>
                  <a:lnTo>
                    <a:pt x="62609" y="9069"/>
                  </a:lnTo>
                  <a:lnTo>
                    <a:pt x="67140" y="15430"/>
                  </a:lnTo>
                  <a:lnTo>
                    <a:pt x="72174" y="31904"/>
                  </a:lnTo>
                  <a:lnTo>
                    <a:pt x="70648" y="49104"/>
                  </a:lnTo>
                  <a:lnTo>
                    <a:pt x="68266" y="57642"/>
                  </a:lnTo>
                  <a:lnTo>
                    <a:pt x="56211" y="74654"/>
                  </a:lnTo>
                  <a:lnTo>
                    <a:pt x="11913" y="121749"/>
                  </a:lnTo>
                  <a:lnTo>
                    <a:pt x="5295" y="132308"/>
                  </a:lnTo>
                  <a:lnTo>
                    <a:pt x="2354" y="141706"/>
                  </a:lnTo>
                  <a:lnTo>
                    <a:pt x="2981" y="144776"/>
                  </a:lnTo>
                  <a:lnTo>
                    <a:pt x="4809" y="146823"/>
                  </a:lnTo>
                  <a:lnTo>
                    <a:pt x="7440" y="148188"/>
                  </a:lnTo>
                  <a:lnTo>
                    <a:pt x="54071" y="150557"/>
                  </a:lnTo>
                  <a:lnTo>
                    <a:pt x="101601" y="150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239">
              <a:extLst>
                <a:ext uri="{FF2B5EF4-FFF2-40B4-BE49-F238E27FC236}">
                  <a16:creationId xmlns:a16="http://schemas.microsoft.com/office/drawing/2014/main" xmlns="" id="{C86888D2-EDA2-49FB-AAF6-1B98AF54723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623300" y="5226050"/>
              <a:ext cx="31751" cy="50801"/>
            </a:xfrm>
            <a:custGeom>
              <a:avLst/>
              <a:gdLst/>
              <a:ahLst/>
              <a:cxnLst/>
              <a:rect l="0" t="0" r="0" b="0"/>
              <a:pathLst>
                <a:path w="31751" h="50801">
                  <a:moveTo>
                    <a:pt x="31750" y="0"/>
                  </a:moveTo>
                  <a:lnTo>
                    <a:pt x="31750" y="0"/>
                  </a:lnTo>
                  <a:lnTo>
                    <a:pt x="8606" y="26515"/>
                  </a:lnTo>
                  <a:lnTo>
                    <a:pt x="3825" y="3671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240">
              <a:extLst>
                <a:ext uri="{FF2B5EF4-FFF2-40B4-BE49-F238E27FC236}">
                  <a16:creationId xmlns:a16="http://schemas.microsoft.com/office/drawing/2014/main" xmlns="" id="{A589F617-1B9B-46B4-8C62-94F8D51C3DD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940061" y="4979966"/>
              <a:ext cx="105390" cy="323969"/>
            </a:xfrm>
            <a:custGeom>
              <a:avLst/>
              <a:gdLst/>
              <a:ahLst/>
              <a:cxnLst/>
              <a:rect l="0" t="0" r="0" b="0"/>
              <a:pathLst>
                <a:path w="105390" h="323969">
                  <a:moveTo>
                    <a:pt x="99039" y="36534"/>
                  </a:moveTo>
                  <a:lnTo>
                    <a:pt x="99039" y="36534"/>
                  </a:lnTo>
                  <a:lnTo>
                    <a:pt x="98333" y="22736"/>
                  </a:lnTo>
                  <a:lnTo>
                    <a:pt x="91200" y="4967"/>
                  </a:lnTo>
                  <a:lnTo>
                    <a:pt x="89579" y="2790"/>
                  </a:lnTo>
                  <a:lnTo>
                    <a:pt x="82135" y="370"/>
                  </a:lnTo>
                  <a:lnTo>
                    <a:pt x="71770" y="0"/>
                  </a:lnTo>
                  <a:lnTo>
                    <a:pt x="60108" y="2187"/>
                  </a:lnTo>
                  <a:lnTo>
                    <a:pt x="19028" y="23283"/>
                  </a:lnTo>
                  <a:lnTo>
                    <a:pt x="7033" y="32056"/>
                  </a:lnTo>
                  <a:lnTo>
                    <a:pt x="1703" y="40658"/>
                  </a:lnTo>
                  <a:lnTo>
                    <a:pt x="1215" y="49185"/>
                  </a:lnTo>
                  <a:lnTo>
                    <a:pt x="4056" y="58385"/>
                  </a:lnTo>
                  <a:lnTo>
                    <a:pt x="10022" y="69528"/>
                  </a:lnTo>
                  <a:lnTo>
                    <a:pt x="46412" y="110869"/>
                  </a:lnTo>
                  <a:lnTo>
                    <a:pt x="62985" y="143931"/>
                  </a:lnTo>
                  <a:lnTo>
                    <a:pt x="66536" y="154698"/>
                  </a:lnTo>
                  <a:lnTo>
                    <a:pt x="66719" y="176070"/>
                  </a:lnTo>
                  <a:lnTo>
                    <a:pt x="64792" y="186707"/>
                  </a:lnTo>
                  <a:lnTo>
                    <a:pt x="59274" y="195916"/>
                  </a:lnTo>
                  <a:lnTo>
                    <a:pt x="41854" y="211793"/>
                  </a:lnTo>
                  <a:lnTo>
                    <a:pt x="21731" y="222518"/>
                  </a:lnTo>
                  <a:lnTo>
                    <a:pt x="16456" y="222612"/>
                  </a:lnTo>
                  <a:lnTo>
                    <a:pt x="6831" y="218954"/>
                  </a:lnTo>
                  <a:lnTo>
                    <a:pt x="1613" y="214505"/>
                  </a:lnTo>
                  <a:lnTo>
                    <a:pt x="222" y="212331"/>
                  </a:lnTo>
                  <a:lnTo>
                    <a:pt x="0" y="210177"/>
                  </a:lnTo>
                  <a:lnTo>
                    <a:pt x="1635" y="205901"/>
                  </a:lnTo>
                  <a:lnTo>
                    <a:pt x="9892" y="199527"/>
                  </a:lnTo>
                  <a:lnTo>
                    <a:pt x="14913" y="199524"/>
                  </a:lnTo>
                  <a:lnTo>
                    <a:pt x="34758" y="206262"/>
                  </a:lnTo>
                  <a:lnTo>
                    <a:pt x="47891" y="213333"/>
                  </a:lnTo>
                  <a:lnTo>
                    <a:pt x="57021" y="223062"/>
                  </a:lnTo>
                  <a:lnTo>
                    <a:pt x="60444" y="228619"/>
                  </a:lnTo>
                  <a:lnTo>
                    <a:pt x="62364" y="242320"/>
                  </a:lnTo>
                  <a:lnTo>
                    <a:pt x="61890" y="249924"/>
                  </a:lnTo>
                  <a:lnTo>
                    <a:pt x="51108" y="274111"/>
                  </a:lnTo>
                  <a:lnTo>
                    <a:pt x="33051" y="302186"/>
                  </a:lnTo>
                  <a:lnTo>
                    <a:pt x="31764" y="306769"/>
                  </a:lnTo>
                  <a:lnTo>
                    <a:pt x="31611" y="310529"/>
                  </a:lnTo>
                  <a:lnTo>
                    <a:pt x="33323" y="316589"/>
                  </a:lnTo>
                  <a:lnTo>
                    <a:pt x="42080" y="321635"/>
                  </a:lnTo>
                  <a:lnTo>
                    <a:pt x="48366" y="323968"/>
                  </a:lnTo>
                  <a:lnTo>
                    <a:pt x="105389" y="3222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684">
            <a:extLst>
              <a:ext uri="{FF2B5EF4-FFF2-40B4-BE49-F238E27FC236}">
                <a16:creationId xmlns:a16="http://schemas.microsoft.com/office/drawing/2014/main" xmlns="" id="{F40D5C1A-A485-4156-A4A7-4BD85A0C2069}"/>
              </a:ext>
            </a:extLst>
          </p:cNvPr>
          <p:cNvGrpSpPr/>
          <p:nvPr/>
        </p:nvGrpSpPr>
        <p:grpSpPr>
          <a:xfrm>
            <a:off x="4320692" y="4263906"/>
            <a:ext cx="968859" cy="401124"/>
            <a:chOff x="4320692" y="4263906"/>
            <a:chExt cx="968859" cy="401124"/>
          </a:xfrm>
        </p:grpSpPr>
        <p:sp>
          <p:nvSpPr>
            <p:cNvPr id="238" name="SMARTInkShape-3241">
              <a:extLst>
                <a:ext uri="{FF2B5EF4-FFF2-40B4-BE49-F238E27FC236}">
                  <a16:creationId xmlns:a16="http://schemas.microsoft.com/office/drawing/2014/main" xmlns="" id="{A41FD3AA-3729-484B-9571-D7F616B8FD1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283200" y="4533900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6350" y="0"/>
                  </a:moveTo>
                  <a:lnTo>
                    <a:pt x="6350" y="0"/>
                  </a:lnTo>
                  <a:lnTo>
                    <a:pt x="883" y="5467"/>
                  </a:lnTo>
                  <a:lnTo>
                    <a:pt x="588" y="505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242">
              <a:extLst>
                <a:ext uri="{FF2B5EF4-FFF2-40B4-BE49-F238E27FC236}">
                  <a16:creationId xmlns:a16="http://schemas.microsoft.com/office/drawing/2014/main" xmlns="" id="{F8309402-439F-4D07-93C0-2AD57D435C0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251450" y="44005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243">
              <a:extLst>
                <a:ext uri="{FF2B5EF4-FFF2-40B4-BE49-F238E27FC236}">
                  <a16:creationId xmlns:a16="http://schemas.microsoft.com/office/drawing/2014/main" xmlns="" id="{CCAD5960-1ABD-4551-AA1E-FB2858684D2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999648" y="4263906"/>
              <a:ext cx="118453" cy="322258"/>
            </a:xfrm>
            <a:custGeom>
              <a:avLst/>
              <a:gdLst/>
              <a:ahLst/>
              <a:cxnLst/>
              <a:rect l="0" t="0" r="0" b="0"/>
              <a:pathLst>
                <a:path w="118453" h="322258">
                  <a:moveTo>
                    <a:pt x="99402" y="206494"/>
                  </a:moveTo>
                  <a:lnTo>
                    <a:pt x="99402" y="206494"/>
                  </a:lnTo>
                  <a:lnTo>
                    <a:pt x="89263" y="192696"/>
                  </a:lnTo>
                  <a:lnTo>
                    <a:pt x="81725" y="186721"/>
                  </a:lnTo>
                  <a:lnTo>
                    <a:pt x="62806" y="182761"/>
                  </a:lnTo>
                  <a:lnTo>
                    <a:pt x="39327" y="188330"/>
                  </a:lnTo>
                  <a:lnTo>
                    <a:pt x="14495" y="209030"/>
                  </a:lnTo>
                  <a:lnTo>
                    <a:pt x="5221" y="231374"/>
                  </a:lnTo>
                  <a:lnTo>
                    <a:pt x="0" y="269841"/>
                  </a:lnTo>
                  <a:lnTo>
                    <a:pt x="190" y="293209"/>
                  </a:lnTo>
                  <a:lnTo>
                    <a:pt x="4978" y="310651"/>
                  </a:lnTo>
                  <a:lnTo>
                    <a:pt x="9642" y="316149"/>
                  </a:lnTo>
                  <a:lnTo>
                    <a:pt x="22349" y="322257"/>
                  </a:lnTo>
                  <a:lnTo>
                    <a:pt x="30394" y="321064"/>
                  </a:lnTo>
                  <a:lnTo>
                    <a:pt x="48741" y="312212"/>
                  </a:lnTo>
                  <a:lnTo>
                    <a:pt x="64892" y="291345"/>
                  </a:lnTo>
                  <a:lnTo>
                    <a:pt x="78419" y="260433"/>
                  </a:lnTo>
                  <a:lnTo>
                    <a:pt x="89136" y="218473"/>
                  </a:lnTo>
                  <a:lnTo>
                    <a:pt x="93263" y="191902"/>
                  </a:lnTo>
                  <a:lnTo>
                    <a:pt x="96720" y="162194"/>
                  </a:lnTo>
                  <a:lnTo>
                    <a:pt x="99731" y="130394"/>
                  </a:lnTo>
                  <a:lnTo>
                    <a:pt x="101738" y="102138"/>
                  </a:lnTo>
                  <a:lnTo>
                    <a:pt x="103076" y="76245"/>
                  </a:lnTo>
                  <a:lnTo>
                    <a:pt x="104563" y="34306"/>
                  </a:lnTo>
                  <a:lnTo>
                    <a:pt x="105223" y="10962"/>
                  </a:lnTo>
                  <a:lnTo>
                    <a:pt x="103989" y="4878"/>
                  </a:lnTo>
                  <a:lnTo>
                    <a:pt x="101755" y="1528"/>
                  </a:lnTo>
                  <a:lnTo>
                    <a:pt x="98854" y="0"/>
                  </a:lnTo>
                  <a:lnTo>
                    <a:pt x="96214" y="1803"/>
                  </a:lnTo>
                  <a:lnTo>
                    <a:pt x="91400" y="11333"/>
                  </a:lnTo>
                  <a:lnTo>
                    <a:pt x="91465" y="49420"/>
                  </a:lnTo>
                  <a:lnTo>
                    <a:pt x="94228" y="83061"/>
                  </a:lnTo>
                  <a:lnTo>
                    <a:pt x="97808" y="119885"/>
                  </a:lnTo>
                  <a:lnTo>
                    <a:pt x="101751" y="159770"/>
                  </a:lnTo>
                  <a:lnTo>
                    <a:pt x="105855" y="195371"/>
                  </a:lnTo>
                  <a:lnTo>
                    <a:pt x="112132" y="241298"/>
                  </a:lnTo>
                  <a:lnTo>
                    <a:pt x="117204" y="284630"/>
                  </a:lnTo>
                  <a:lnTo>
                    <a:pt x="118452" y="3017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244">
              <a:extLst>
                <a:ext uri="{FF2B5EF4-FFF2-40B4-BE49-F238E27FC236}">
                  <a16:creationId xmlns:a16="http://schemas.microsoft.com/office/drawing/2014/main" xmlns="" id="{C79C0C84-1020-4D1A-B032-506EAC633F8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844711" y="4444753"/>
              <a:ext cx="108290" cy="158998"/>
            </a:xfrm>
            <a:custGeom>
              <a:avLst/>
              <a:gdLst/>
              <a:ahLst/>
              <a:cxnLst/>
              <a:rect l="0" t="0" r="0" b="0"/>
              <a:pathLst>
                <a:path w="108290" h="158998">
                  <a:moveTo>
                    <a:pt x="25739" y="38347"/>
                  </a:moveTo>
                  <a:lnTo>
                    <a:pt x="25739" y="38347"/>
                  </a:lnTo>
                  <a:lnTo>
                    <a:pt x="14804" y="38347"/>
                  </a:lnTo>
                  <a:lnTo>
                    <a:pt x="14216" y="39052"/>
                  </a:lnTo>
                  <a:lnTo>
                    <a:pt x="13194" y="43814"/>
                  </a:lnTo>
                  <a:lnTo>
                    <a:pt x="19827" y="47807"/>
                  </a:lnTo>
                  <a:lnTo>
                    <a:pt x="23209" y="48181"/>
                  </a:lnTo>
                  <a:lnTo>
                    <a:pt x="34710" y="45337"/>
                  </a:lnTo>
                  <a:lnTo>
                    <a:pt x="42896" y="41924"/>
                  </a:lnTo>
                  <a:lnTo>
                    <a:pt x="49357" y="36174"/>
                  </a:lnTo>
                  <a:lnTo>
                    <a:pt x="52068" y="32665"/>
                  </a:lnTo>
                  <a:lnTo>
                    <a:pt x="55079" y="23122"/>
                  </a:lnTo>
                  <a:lnTo>
                    <a:pt x="55882" y="17613"/>
                  </a:lnTo>
                  <a:lnTo>
                    <a:pt x="53011" y="7730"/>
                  </a:lnTo>
                  <a:lnTo>
                    <a:pt x="50271" y="3119"/>
                  </a:lnTo>
                  <a:lnTo>
                    <a:pt x="45621" y="750"/>
                  </a:lnTo>
                  <a:lnTo>
                    <a:pt x="32929" y="0"/>
                  </a:lnTo>
                  <a:lnTo>
                    <a:pt x="27005" y="2199"/>
                  </a:lnTo>
                  <a:lnTo>
                    <a:pt x="16659" y="10287"/>
                  </a:lnTo>
                  <a:lnTo>
                    <a:pt x="2901" y="36854"/>
                  </a:lnTo>
                  <a:lnTo>
                    <a:pt x="0" y="74906"/>
                  </a:lnTo>
                  <a:lnTo>
                    <a:pt x="10351" y="114090"/>
                  </a:lnTo>
                  <a:lnTo>
                    <a:pt x="26661" y="134100"/>
                  </a:lnTo>
                  <a:lnTo>
                    <a:pt x="36938" y="142399"/>
                  </a:lnTo>
                  <a:lnTo>
                    <a:pt x="63406" y="151620"/>
                  </a:lnTo>
                  <a:lnTo>
                    <a:pt x="108289" y="1589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245">
              <a:extLst>
                <a:ext uri="{FF2B5EF4-FFF2-40B4-BE49-F238E27FC236}">
                  <a16:creationId xmlns:a16="http://schemas.microsoft.com/office/drawing/2014/main" xmlns="" id="{9E1CDC46-6BDF-40DB-97AB-CAF9CC02DDE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320692" y="4324350"/>
              <a:ext cx="403709" cy="340680"/>
            </a:xfrm>
            <a:custGeom>
              <a:avLst/>
              <a:gdLst/>
              <a:ahLst/>
              <a:cxnLst/>
              <a:rect l="0" t="0" r="0" b="0"/>
              <a:pathLst>
                <a:path w="403709" h="340680">
                  <a:moveTo>
                    <a:pt x="3658" y="31750"/>
                  </a:moveTo>
                  <a:lnTo>
                    <a:pt x="3658" y="31750"/>
                  </a:lnTo>
                  <a:lnTo>
                    <a:pt x="287" y="25008"/>
                  </a:lnTo>
                  <a:lnTo>
                    <a:pt x="0" y="22316"/>
                  </a:lnTo>
                  <a:lnTo>
                    <a:pt x="3037" y="10735"/>
                  </a:lnTo>
                  <a:lnTo>
                    <a:pt x="3949" y="9978"/>
                  </a:lnTo>
                  <a:lnTo>
                    <a:pt x="5264" y="10180"/>
                  </a:lnTo>
                  <a:lnTo>
                    <a:pt x="9311" y="12991"/>
                  </a:lnTo>
                  <a:lnTo>
                    <a:pt x="19522" y="23918"/>
                  </a:lnTo>
                  <a:lnTo>
                    <a:pt x="37496" y="59706"/>
                  </a:lnTo>
                  <a:lnTo>
                    <a:pt x="49035" y="90036"/>
                  </a:lnTo>
                  <a:lnTo>
                    <a:pt x="61220" y="127034"/>
                  </a:lnTo>
                  <a:lnTo>
                    <a:pt x="75572" y="170759"/>
                  </a:lnTo>
                  <a:lnTo>
                    <a:pt x="89948" y="215593"/>
                  </a:lnTo>
                  <a:lnTo>
                    <a:pt x="101040" y="254334"/>
                  </a:lnTo>
                  <a:lnTo>
                    <a:pt x="121961" y="301135"/>
                  </a:lnTo>
                  <a:lnTo>
                    <a:pt x="135447" y="336845"/>
                  </a:lnTo>
                  <a:lnTo>
                    <a:pt x="138790" y="339569"/>
                  </a:lnTo>
                  <a:lnTo>
                    <a:pt x="142429" y="340679"/>
                  </a:lnTo>
                  <a:lnTo>
                    <a:pt x="145561" y="338597"/>
                  </a:lnTo>
                  <a:lnTo>
                    <a:pt x="150922" y="328758"/>
                  </a:lnTo>
                  <a:lnTo>
                    <a:pt x="154536" y="287126"/>
                  </a:lnTo>
                  <a:lnTo>
                    <a:pt x="155382" y="242382"/>
                  </a:lnTo>
                  <a:lnTo>
                    <a:pt x="155607" y="216621"/>
                  </a:lnTo>
                  <a:lnTo>
                    <a:pt x="157739" y="171065"/>
                  </a:lnTo>
                  <a:lnTo>
                    <a:pt x="161744" y="134590"/>
                  </a:lnTo>
                  <a:lnTo>
                    <a:pt x="173931" y="101558"/>
                  </a:lnTo>
                  <a:lnTo>
                    <a:pt x="176440" y="97338"/>
                  </a:lnTo>
                  <a:lnTo>
                    <a:pt x="180230" y="96642"/>
                  </a:lnTo>
                  <a:lnTo>
                    <a:pt x="190084" y="101513"/>
                  </a:lnTo>
                  <a:lnTo>
                    <a:pt x="223091" y="143576"/>
                  </a:lnTo>
                  <a:lnTo>
                    <a:pt x="240413" y="175995"/>
                  </a:lnTo>
                  <a:lnTo>
                    <a:pt x="266032" y="223205"/>
                  </a:lnTo>
                  <a:lnTo>
                    <a:pt x="294198" y="266078"/>
                  </a:lnTo>
                  <a:lnTo>
                    <a:pt x="304707" y="276537"/>
                  </a:lnTo>
                  <a:lnTo>
                    <a:pt x="309485" y="276080"/>
                  </a:lnTo>
                  <a:lnTo>
                    <a:pt x="314081" y="272247"/>
                  </a:lnTo>
                  <a:lnTo>
                    <a:pt x="323657" y="255055"/>
                  </a:lnTo>
                  <a:lnTo>
                    <a:pt x="334968" y="223894"/>
                  </a:lnTo>
                  <a:lnTo>
                    <a:pt x="343288" y="179001"/>
                  </a:lnTo>
                  <a:lnTo>
                    <a:pt x="346495" y="153201"/>
                  </a:lnTo>
                  <a:lnTo>
                    <a:pt x="350749" y="128239"/>
                  </a:lnTo>
                  <a:lnTo>
                    <a:pt x="355702" y="103837"/>
                  </a:lnTo>
                  <a:lnTo>
                    <a:pt x="366144" y="60260"/>
                  </a:lnTo>
                  <a:lnTo>
                    <a:pt x="379250" y="18717"/>
                  </a:lnTo>
                  <a:lnTo>
                    <a:pt x="385312" y="5261"/>
                  </a:lnTo>
                  <a:lnTo>
                    <a:pt x="388622" y="2096"/>
                  </a:lnTo>
                  <a:lnTo>
                    <a:pt x="392239" y="692"/>
                  </a:lnTo>
                  <a:lnTo>
                    <a:pt x="4037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685">
            <a:extLst>
              <a:ext uri="{FF2B5EF4-FFF2-40B4-BE49-F238E27FC236}">
                <a16:creationId xmlns:a16="http://schemas.microsoft.com/office/drawing/2014/main" xmlns="" id="{1DE59C64-DF30-4447-9418-AD4A85B0A7D6}"/>
              </a:ext>
            </a:extLst>
          </p:cNvPr>
          <p:cNvGrpSpPr/>
          <p:nvPr/>
        </p:nvGrpSpPr>
        <p:grpSpPr>
          <a:xfrm>
            <a:off x="5794479" y="4310270"/>
            <a:ext cx="640058" cy="216529"/>
            <a:chOff x="5794479" y="4310270"/>
            <a:chExt cx="640058" cy="216529"/>
          </a:xfrm>
        </p:grpSpPr>
        <p:sp>
          <p:nvSpPr>
            <p:cNvPr id="244" name="SMARTInkShape-3246">
              <a:extLst>
                <a:ext uri="{FF2B5EF4-FFF2-40B4-BE49-F238E27FC236}">
                  <a16:creationId xmlns:a16="http://schemas.microsoft.com/office/drawing/2014/main" xmlns="" id="{319A9C37-2B97-4E34-A6B3-1457F8226C9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332719" y="4330700"/>
              <a:ext cx="101818" cy="196099"/>
            </a:xfrm>
            <a:custGeom>
              <a:avLst/>
              <a:gdLst/>
              <a:ahLst/>
              <a:cxnLst/>
              <a:rect l="0" t="0" r="0" b="0"/>
              <a:pathLst>
                <a:path w="101818" h="196099">
                  <a:moveTo>
                    <a:pt x="68081" y="31750"/>
                  </a:moveTo>
                  <a:lnTo>
                    <a:pt x="68081" y="31750"/>
                  </a:lnTo>
                  <a:lnTo>
                    <a:pt x="38195" y="35121"/>
                  </a:lnTo>
                  <a:lnTo>
                    <a:pt x="28222" y="40539"/>
                  </a:lnTo>
                  <a:lnTo>
                    <a:pt x="20733" y="49062"/>
                  </a:lnTo>
                  <a:lnTo>
                    <a:pt x="12700" y="62257"/>
                  </a:lnTo>
                  <a:lnTo>
                    <a:pt x="1820" y="108227"/>
                  </a:lnTo>
                  <a:lnTo>
                    <a:pt x="0" y="145427"/>
                  </a:lnTo>
                  <a:lnTo>
                    <a:pt x="2074" y="168115"/>
                  </a:lnTo>
                  <a:lnTo>
                    <a:pt x="5732" y="176988"/>
                  </a:lnTo>
                  <a:lnTo>
                    <a:pt x="17322" y="190609"/>
                  </a:lnTo>
                  <a:lnTo>
                    <a:pt x="24364" y="194101"/>
                  </a:lnTo>
                  <a:lnTo>
                    <a:pt x="39714" y="196098"/>
                  </a:lnTo>
                  <a:lnTo>
                    <a:pt x="57825" y="187109"/>
                  </a:lnTo>
                  <a:lnTo>
                    <a:pt x="67594" y="179772"/>
                  </a:lnTo>
                  <a:lnTo>
                    <a:pt x="91455" y="142479"/>
                  </a:lnTo>
                  <a:lnTo>
                    <a:pt x="101817" y="95681"/>
                  </a:lnTo>
                  <a:lnTo>
                    <a:pt x="98146" y="52809"/>
                  </a:lnTo>
                  <a:lnTo>
                    <a:pt x="89910" y="31937"/>
                  </a:lnTo>
                  <a:lnTo>
                    <a:pt x="79194" y="17017"/>
                  </a:lnTo>
                  <a:lnTo>
                    <a:pt x="5538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247">
              <a:extLst>
                <a:ext uri="{FF2B5EF4-FFF2-40B4-BE49-F238E27FC236}">
                  <a16:creationId xmlns:a16="http://schemas.microsoft.com/office/drawing/2014/main" xmlns="" id="{D9A5CDBC-1746-4957-B7D6-922B0281F31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140450" y="4326318"/>
              <a:ext cx="133796" cy="196335"/>
            </a:xfrm>
            <a:custGeom>
              <a:avLst/>
              <a:gdLst/>
              <a:ahLst/>
              <a:cxnLst/>
              <a:rect l="0" t="0" r="0" b="0"/>
              <a:pathLst>
                <a:path w="133796" h="196335">
                  <a:moveTo>
                    <a:pt x="0" y="61532"/>
                  </a:moveTo>
                  <a:lnTo>
                    <a:pt x="0" y="61532"/>
                  </a:lnTo>
                  <a:lnTo>
                    <a:pt x="0" y="51419"/>
                  </a:lnTo>
                  <a:lnTo>
                    <a:pt x="6742" y="35017"/>
                  </a:lnTo>
                  <a:lnTo>
                    <a:pt x="24419" y="16751"/>
                  </a:lnTo>
                  <a:lnTo>
                    <a:pt x="47530" y="4676"/>
                  </a:lnTo>
                  <a:lnTo>
                    <a:pt x="68881" y="0"/>
                  </a:lnTo>
                  <a:lnTo>
                    <a:pt x="74849" y="1461"/>
                  </a:lnTo>
                  <a:lnTo>
                    <a:pt x="85242" y="8728"/>
                  </a:lnTo>
                  <a:lnTo>
                    <a:pt x="90802" y="22777"/>
                  </a:lnTo>
                  <a:lnTo>
                    <a:pt x="91862" y="40074"/>
                  </a:lnTo>
                  <a:lnTo>
                    <a:pt x="84525" y="64973"/>
                  </a:lnTo>
                  <a:lnTo>
                    <a:pt x="65038" y="102988"/>
                  </a:lnTo>
                  <a:lnTo>
                    <a:pt x="65231" y="103986"/>
                  </a:lnTo>
                  <a:lnTo>
                    <a:pt x="66065" y="104651"/>
                  </a:lnTo>
                  <a:lnTo>
                    <a:pt x="67327" y="105095"/>
                  </a:lnTo>
                  <a:lnTo>
                    <a:pt x="101611" y="105904"/>
                  </a:lnTo>
                  <a:lnTo>
                    <a:pt x="114305" y="111592"/>
                  </a:lnTo>
                  <a:lnTo>
                    <a:pt x="125591" y="121175"/>
                  </a:lnTo>
                  <a:lnTo>
                    <a:pt x="132958" y="132490"/>
                  </a:lnTo>
                  <a:lnTo>
                    <a:pt x="133795" y="138470"/>
                  </a:lnTo>
                  <a:lnTo>
                    <a:pt x="130961" y="150760"/>
                  </a:lnTo>
                  <a:lnTo>
                    <a:pt x="118060" y="172950"/>
                  </a:lnTo>
                  <a:lnTo>
                    <a:pt x="106799" y="183488"/>
                  </a:lnTo>
                  <a:lnTo>
                    <a:pt x="82322" y="196002"/>
                  </a:lnTo>
                  <a:lnTo>
                    <a:pt x="78871" y="196334"/>
                  </a:lnTo>
                  <a:lnTo>
                    <a:pt x="77275" y="195144"/>
                  </a:lnTo>
                  <a:lnTo>
                    <a:pt x="76200" y="1885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248">
              <a:extLst>
                <a:ext uri="{FF2B5EF4-FFF2-40B4-BE49-F238E27FC236}">
                  <a16:creationId xmlns:a16="http://schemas.microsoft.com/office/drawing/2014/main" xmlns="" id="{6F0E5B44-B8FF-471A-9872-8FBB838009B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050729" y="4489450"/>
              <a:ext cx="32572" cy="25401"/>
            </a:xfrm>
            <a:custGeom>
              <a:avLst/>
              <a:gdLst/>
              <a:ahLst/>
              <a:cxnLst/>
              <a:rect l="0" t="0" r="0" b="0"/>
              <a:pathLst>
                <a:path w="32572" h="25401">
                  <a:moveTo>
                    <a:pt x="32571" y="0"/>
                  </a:moveTo>
                  <a:lnTo>
                    <a:pt x="32571" y="0"/>
                  </a:lnTo>
                  <a:lnTo>
                    <a:pt x="0" y="23112"/>
                  </a:lnTo>
                  <a:lnTo>
                    <a:pt x="274" y="23875"/>
                  </a:lnTo>
                  <a:lnTo>
                    <a:pt x="13521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249">
              <a:extLst>
                <a:ext uri="{FF2B5EF4-FFF2-40B4-BE49-F238E27FC236}">
                  <a16:creationId xmlns:a16="http://schemas.microsoft.com/office/drawing/2014/main" xmlns="" id="{5AB9B218-FD1C-4F69-B70C-E3A250ABA24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026150" y="43370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250">
              <a:extLst>
                <a:ext uri="{FF2B5EF4-FFF2-40B4-BE49-F238E27FC236}">
                  <a16:creationId xmlns:a16="http://schemas.microsoft.com/office/drawing/2014/main" xmlns="" id="{0B79BB5A-7A0C-485B-89F1-FA2E9EFA9C9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794479" y="4310270"/>
              <a:ext cx="112444" cy="210497"/>
            </a:xfrm>
            <a:custGeom>
              <a:avLst/>
              <a:gdLst/>
              <a:ahLst/>
              <a:cxnLst/>
              <a:rect l="0" t="0" r="0" b="0"/>
              <a:pathLst>
                <a:path w="112444" h="210497">
                  <a:moveTo>
                    <a:pt x="9421" y="52180"/>
                  </a:moveTo>
                  <a:lnTo>
                    <a:pt x="9421" y="52180"/>
                  </a:lnTo>
                  <a:lnTo>
                    <a:pt x="4352" y="46405"/>
                  </a:lnTo>
                  <a:lnTo>
                    <a:pt x="582" y="39971"/>
                  </a:lnTo>
                  <a:lnTo>
                    <a:pt x="0" y="36984"/>
                  </a:lnTo>
                  <a:lnTo>
                    <a:pt x="318" y="34288"/>
                  </a:lnTo>
                  <a:lnTo>
                    <a:pt x="1236" y="31786"/>
                  </a:lnTo>
                  <a:lnTo>
                    <a:pt x="16011" y="14779"/>
                  </a:lnTo>
                  <a:lnTo>
                    <a:pt x="38263" y="1980"/>
                  </a:lnTo>
                  <a:lnTo>
                    <a:pt x="52578" y="0"/>
                  </a:lnTo>
                  <a:lnTo>
                    <a:pt x="65292" y="2178"/>
                  </a:lnTo>
                  <a:lnTo>
                    <a:pt x="75645" y="7849"/>
                  </a:lnTo>
                  <a:lnTo>
                    <a:pt x="77559" y="13454"/>
                  </a:lnTo>
                  <a:lnTo>
                    <a:pt x="70439" y="54353"/>
                  </a:lnTo>
                  <a:lnTo>
                    <a:pt x="58073" y="92892"/>
                  </a:lnTo>
                  <a:lnTo>
                    <a:pt x="51975" y="100378"/>
                  </a:lnTo>
                  <a:lnTo>
                    <a:pt x="46678" y="105351"/>
                  </a:lnTo>
                  <a:lnTo>
                    <a:pt x="46254" y="106677"/>
                  </a:lnTo>
                  <a:lnTo>
                    <a:pt x="47663" y="108857"/>
                  </a:lnTo>
                  <a:lnTo>
                    <a:pt x="71023" y="134060"/>
                  </a:lnTo>
                  <a:lnTo>
                    <a:pt x="103010" y="156514"/>
                  </a:lnTo>
                  <a:lnTo>
                    <a:pt x="110518" y="167695"/>
                  </a:lnTo>
                  <a:lnTo>
                    <a:pt x="112443" y="179720"/>
                  </a:lnTo>
                  <a:lnTo>
                    <a:pt x="111969" y="185890"/>
                  </a:lnTo>
                  <a:lnTo>
                    <a:pt x="110242" y="190709"/>
                  </a:lnTo>
                  <a:lnTo>
                    <a:pt x="104560" y="197944"/>
                  </a:lnTo>
                  <a:lnTo>
                    <a:pt x="93427" y="205985"/>
                  </a:lnTo>
                  <a:lnTo>
                    <a:pt x="81192" y="209465"/>
                  </a:lnTo>
                  <a:lnTo>
                    <a:pt x="68630" y="210496"/>
                  </a:lnTo>
                  <a:lnTo>
                    <a:pt x="45532" y="205143"/>
                  </a:lnTo>
                  <a:lnTo>
                    <a:pt x="45489" y="204956"/>
                  </a:lnTo>
                  <a:lnTo>
                    <a:pt x="47521" y="2045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686">
            <a:extLst>
              <a:ext uri="{FF2B5EF4-FFF2-40B4-BE49-F238E27FC236}">
                <a16:creationId xmlns:a16="http://schemas.microsoft.com/office/drawing/2014/main" xmlns="" id="{6DECBB8F-305F-4122-A9B4-BDE9C1637EF3}"/>
              </a:ext>
            </a:extLst>
          </p:cNvPr>
          <p:cNvGrpSpPr/>
          <p:nvPr/>
        </p:nvGrpSpPr>
        <p:grpSpPr>
          <a:xfrm>
            <a:off x="6680200" y="4250842"/>
            <a:ext cx="1490104" cy="416621"/>
            <a:chOff x="6680200" y="4250842"/>
            <a:chExt cx="1490104" cy="416621"/>
          </a:xfrm>
        </p:grpSpPr>
        <p:sp>
          <p:nvSpPr>
            <p:cNvPr id="250" name="SMARTInkShape-3251">
              <a:extLst>
                <a:ext uri="{FF2B5EF4-FFF2-40B4-BE49-F238E27FC236}">
                  <a16:creationId xmlns:a16="http://schemas.microsoft.com/office/drawing/2014/main" xmlns="" id="{09D188E4-B4C4-4986-9D21-55DB07F7DC4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680200" y="4445000"/>
              <a:ext cx="215901" cy="25401"/>
            </a:xfrm>
            <a:custGeom>
              <a:avLst/>
              <a:gdLst/>
              <a:ahLst/>
              <a:cxnLst/>
              <a:rect l="0" t="0" r="0" b="0"/>
              <a:pathLst>
                <a:path w="215901" h="25401">
                  <a:moveTo>
                    <a:pt x="0" y="25400"/>
                  </a:moveTo>
                  <a:lnTo>
                    <a:pt x="0" y="25400"/>
                  </a:lnTo>
                  <a:lnTo>
                    <a:pt x="43369" y="13191"/>
                  </a:lnTo>
                  <a:lnTo>
                    <a:pt x="76895" y="7508"/>
                  </a:lnTo>
                  <a:lnTo>
                    <a:pt x="113903" y="3337"/>
                  </a:lnTo>
                  <a:lnTo>
                    <a:pt x="149165" y="1483"/>
                  </a:lnTo>
                  <a:lnTo>
                    <a:pt x="190639" y="439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252">
              <a:extLst>
                <a:ext uri="{FF2B5EF4-FFF2-40B4-BE49-F238E27FC236}">
                  <a16:creationId xmlns:a16="http://schemas.microsoft.com/office/drawing/2014/main" xmlns="" id="{86AD603B-5931-4BB9-964B-BC121C3489A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025643" y="4250842"/>
              <a:ext cx="175258" cy="220251"/>
            </a:xfrm>
            <a:custGeom>
              <a:avLst/>
              <a:gdLst/>
              <a:ahLst/>
              <a:cxnLst/>
              <a:rect l="0" t="0" r="0" b="0"/>
              <a:pathLst>
                <a:path w="175258" h="220251">
                  <a:moveTo>
                    <a:pt x="48257" y="3658"/>
                  </a:moveTo>
                  <a:lnTo>
                    <a:pt x="48257" y="3658"/>
                  </a:lnTo>
                  <a:lnTo>
                    <a:pt x="48257" y="0"/>
                  </a:lnTo>
                  <a:lnTo>
                    <a:pt x="46375" y="10253"/>
                  </a:lnTo>
                  <a:lnTo>
                    <a:pt x="32677" y="48940"/>
                  </a:lnTo>
                  <a:lnTo>
                    <a:pt x="19025" y="93196"/>
                  </a:lnTo>
                  <a:lnTo>
                    <a:pt x="6042" y="138687"/>
                  </a:lnTo>
                  <a:lnTo>
                    <a:pt x="0" y="176703"/>
                  </a:lnTo>
                  <a:lnTo>
                    <a:pt x="2350" y="195572"/>
                  </a:lnTo>
                  <a:lnTo>
                    <a:pt x="4953" y="203568"/>
                  </a:lnTo>
                  <a:lnTo>
                    <a:pt x="9509" y="209603"/>
                  </a:lnTo>
                  <a:lnTo>
                    <a:pt x="22099" y="218191"/>
                  </a:lnTo>
                  <a:lnTo>
                    <a:pt x="55167" y="220250"/>
                  </a:lnTo>
                  <a:lnTo>
                    <a:pt x="96243" y="216392"/>
                  </a:lnTo>
                  <a:lnTo>
                    <a:pt x="136323" y="207409"/>
                  </a:lnTo>
                  <a:lnTo>
                    <a:pt x="154661" y="196049"/>
                  </a:lnTo>
                  <a:lnTo>
                    <a:pt x="175257" y="1751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253">
              <a:extLst>
                <a:ext uri="{FF2B5EF4-FFF2-40B4-BE49-F238E27FC236}">
                  <a16:creationId xmlns:a16="http://schemas.microsoft.com/office/drawing/2014/main" xmlns="" id="{8FF1A88C-333F-4AD1-A2F9-69BB748C605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144632" y="4381500"/>
              <a:ext cx="5469" cy="184151"/>
            </a:xfrm>
            <a:custGeom>
              <a:avLst/>
              <a:gdLst/>
              <a:ahLst/>
              <a:cxnLst/>
              <a:rect l="0" t="0" r="0" b="0"/>
              <a:pathLst>
                <a:path w="5469" h="184151">
                  <a:moveTo>
                    <a:pt x="5468" y="0"/>
                  </a:moveTo>
                  <a:lnTo>
                    <a:pt x="5468" y="0"/>
                  </a:lnTo>
                  <a:lnTo>
                    <a:pt x="2097" y="6742"/>
                  </a:lnTo>
                  <a:lnTo>
                    <a:pt x="0" y="24418"/>
                  </a:lnTo>
                  <a:lnTo>
                    <a:pt x="3656" y="61451"/>
                  </a:lnTo>
                  <a:lnTo>
                    <a:pt x="5111" y="108799"/>
                  </a:lnTo>
                  <a:lnTo>
                    <a:pt x="5397" y="152176"/>
                  </a:lnTo>
                  <a:lnTo>
                    <a:pt x="5468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254">
              <a:extLst>
                <a:ext uri="{FF2B5EF4-FFF2-40B4-BE49-F238E27FC236}">
                  <a16:creationId xmlns:a16="http://schemas.microsoft.com/office/drawing/2014/main" xmlns="" id="{73F9BD78-7627-41C4-BEA3-1B898267E29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285215" y="4311650"/>
              <a:ext cx="10936" cy="38101"/>
            </a:xfrm>
            <a:custGeom>
              <a:avLst/>
              <a:gdLst/>
              <a:ahLst/>
              <a:cxnLst/>
              <a:rect l="0" t="0" r="0" b="0"/>
              <a:pathLst>
                <a:path w="10936" h="38101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1411"/>
                  </a:lnTo>
                  <a:lnTo>
                    <a:pt x="883" y="3763"/>
                  </a:lnTo>
                  <a:lnTo>
                    <a:pt x="0" y="6742"/>
                  </a:lnTo>
                  <a:lnTo>
                    <a:pt x="4585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255">
              <a:extLst>
                <a:ext uri="{FF2B5EF4-FFF2-40B4-BE49-F238E27FC236}">
                  <a16:creationId xmlns:a16="http://schemas.microsoft.com/office/drawing/2014/main" xmlns="" id="{81D0EBD8-7FED-4ACC-B056-CFA550A674C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278865" y="4464050"/>
              <a:ext cx="10936" cy="6351"/>
            </a:xfrm>
            <a:custGeom>
              <a:avLst/>
              <a:gdLst/>
              <a:ahLst/>
              <a:cxnLst/>
              <a:rect l="0" t="0" r="0" b="0"/>
              <a:pathLst>
                <a:path w="10936" h="6351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823" y="5761"/>
                  </a:lnTo>
                  <a:lnTo>
                    <a:pt x="10935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256">
              <a:extLst>
                <a:ext uri="{FF2B5EF4-FFF2-40B4-BE49-F238E27FC236}">
                  <a16:creationId xmlns:a16="http://schemas.microsoft.com/office/drawing/2014/main" xmlns="" id="{DEE60FB2-A91F-4108-A664-B6236DA0421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429500" y="4306706"/>
              <a:ext cx="134199" cy="211265"/>
            </a:xfrm>
            <a:custGeom>
              <a:avLst/>
              <a:gdLst/>
              <a:ahLst/>
              <a:cxnLst/>
              <a:rect l="0" t="0" r="0" b="0"/>
              <a:pathLst>
                <a:path w="134199" h="211265">
                  <a:moveTo>
                    <a:pt x="0" y="17644"/>
                  </a:moveTo>
                  <a:lnTo>
                    <a:pt x="0" y="17644"/>
                  </a:lnTo>
                  <a:lnTo>
                    <a:pt x="15915" y="8210"/>
                  </a:lnTo>
                  <a:lnTo>
                    <a:pt x="38268" y="1757"/>
                  </a:lnTo>
                  <a:lnTo>
                    <a:pt x="56990" y="0"/>
                  </a:lnTo>
                  <a:lnTo>
                    <a:pt x="73306" y="2981"/>
                  </a:lnTo>
                  <a:lnTo>
                    <a:pt x="80621" y="5752"/>
                  </a:lnTo>
                  <a:lnTo>
                    <a:pt x="85497" y="9716"/>
                  </a:lnTo>
                  <a:lnTo>
                    <a:pt x="90915" y="19765"/>
                  </a:lnTo>
                  <a:lnTo>
                    <a:pt x="90243" y="25407"/>
                  </a:lnTo>
                  <a:lnTo>
                    <a:pt x="83852" y="37322"/>
                  </a:lnTo>
                  <a:lnTo>
                    <a:pt x="49237" y="81873"/>
                  </a:lnTo>
                  <a:lnTo>
                    <a:pt x="46578" y="91110"/>
                  </a:lnTo>
                  <a:lnTo>
                    <a:pt x="47277" y="98038"/>
                  </a:lnTo>
                  <a:lnTo>
                    <a:pt x="48451" y="100873"/>
                  </a:lnTo>
                  <a:lnTo>
                    <a:pt x="57283" y="105905"/>
                  </a:lnTo>
                  <a:lnTo>
                    <a:pt x="98351" y="123524"/>
                  </a:lnTo>
                  <a:lnTo>
                    <a:pt x="115914" y="136903"/>
                  </a:lnTo>
                  <a:lnTo>
                    <a:pt x="127482" y="152257"/>
                  </a:lnTo>
                  <a:lnTo>
                    <a:pt x="131554" y="160303"/>
                  </a:lnTo>
                  <a:lnTo>
                    <a:pt x="134198" y="176768"/>
                  </a:lnTo>
                  <a:lnTo>
                    <a:pt x="133915" y="185110"/>
                  </a:lnTo>
                  <a:lnTo>
                    <a:pt x="130199" y="192082"/>
                  </a:lnTo>
                  <a:lnTo>
                    <a:pt x="116662" y="203593"/>
                  </a:lnTo>
                  <a:lnTo>
                    <a:pt x="100768" y="209649"/>
                  </a:lnTo>
                  <a:lnTo>
                    <a:pt x="92579" y="211264"/>
                  </a:lnTo>
                  <a:lnTo>
                    <a:pt x="86413" y="210929"/>
                  </a:lnTo>
                  <a:lnTo>
                    <a:pt x="81597" y="209295"/>
                  </a:lnTo>
                  <a:lnTo>
                    <a:pt x="77681" y="206795"/>
                  </a:lnTo>
                  <a:lnTo>
                    <a:pt x="77094" y="188965"/>
                  </a:lnTo>
                  <a:lnTo>
                    <a:pt x="82550" y="1509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257">
              <a:extLst>
                <a:ext uri="{FF2B5EF4-FFF2-40B4-BE49-F238E27FC236}">
                  <a16:creationId xmlns:a16="http://schemas.microsoft.com/office/drawing/2014/main" xmlns="" id="{CBCE2B98-C32A-4E32-B9F2-52FA021B7D7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622985" y="4328218"/>
              <a:ext cx="127302" cy="156298"/>
            </a:xfrm>
            <a:custGeom>
              <a:avLst/>
              <a:gdLst/>
              <a:ahLst/>
              <a:cxnLst/>
              <a:rect l="0" t="0" r="0" b="0"/>
              <a:pathLst>
                <a:path w="127302" h="156298">
                  <a:moveTo>
                    <a:pt x="85915" y="15182"/>
                  </a:moveTo>
                  <a:lnTo>
                    <a:pt x="85915" y="15182"/>
                  </a:lnTo>
                  <a:lnTo>
                    <a:pt x="94642" y="5748"/>
                  </a:lnTo>
                  <a:lnTo>
                    <a:pt x="96849" y="876"/>
                  </a:lnTo>
                  <a:lnTo>
                    <a:pt x="93910" y="0"/>
                  </a:lnTo>
                  <a:lnTo>
                    <a:pt x="81236" y="909"/>
                  </a:lnTo>
                  <a:lnTo>
                    <a:pt x="50898" y="15500"/>
                  </a:lnTo>
                  <a:lnTo>
                    <a:pt x="18468" y="44439"/>
                  </a:lnTo>
                  <a:lnTo>
                    <a:pt x="4668" y="67696"/>
                  </a:lnTo>
                  <a:lnTo>
                    <a:pt x="0" y="79825"/>
                  </a:lnTo>
                  <a:lnTo>
                    <a:pt x="458" y="106471"/>
                  </a:lnTo>
                  <a:lnTo>
                    <a:pt x="3544" y="120491"/>
                  </a:lnTo>
                  <a:lnTo>
                    <a:pt x="9834" y="131249"/>
                  </a:lnTo>
                  <a:lnTo>
                    <a:pt x="28112" y="146966"/>
                  </a:lnTo>
                  <a:lnTo>
                    <a:pt x="52228" y="154891"/>
                  </a:lnTo>
                  <a:lnTo>
                    <a:pt x="77998" y="156297"/>
                  </a:lnTo>
                  <a:lnTo>
                    <a:pt x="101211" y="149866"/>
                  </a:lnTo>
                  <a:lnTo>
                    <a:pt x="117643" y="134308"/>
                  </a:lnTo>
                  <a:lnTo>
                    <a:pt x="123999" y="124233"/>
                  </a:lnTo>
                  <a:lnTo>
                    <a:pt x="127301" y="97986"/>
                  </a:lnTo>
                  <a:lnTo>
                    <a:pt x="122653" y="68917"/>
                  </a:lnTo>
                  <a:lnTo>
                    <a:pt x="111180" y="41887"/>
                  </a:lnTo>
                  <a:lnTo>
                    <a:pt x="96673" y="25169"/>
                  </a:lnTo>
                  <a:lnTo>
                    <a:pt x="88854" y="19724"/>
                  </a:lnTo>
                  <a:lnTo>
                    <a:pt x="74521" y="15554"/>
                  </a:lnTo>
                  <a:lnTo>
                    <a:pt x="54165" y="151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258">
              <a:extLst>
                <a:ext uri="{FF2B5EF4-FFF2-40B4-BE49-F238E27FC236}">
                  <a16:creationId xmlns:a16="http://schemas.microsoft.com/office/drawing/2014/main" xmlns="" id="{1CDCF908-2045-4FFD-AA7A-505CD90A4B9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805132" y="4357225"/>
              <a:ext cx="102474" cy="310238"/>
            </a:xfrm>
            <a:custGeom>
              <a:avLst/>
              <a:gdLst/>
              <a:ahLst/>
              <a:cxnLst/>
              <a:rect l="0" t="0" r="0" b="0"/>
              <a:pathLst>
                <a:path w="102474" h="310238">
                  <a:moveTo>
                    <a:pt x="11718" y="151275"/>
                  </a:moveTo>
                  <a:lnTo>
                    <a:pt x="11718" y="151275"/>
                  </a:lnTo>
                  <a:lnTo>
                    <a:pt x="17185" y="140340"/>
                  </a:lnTo>
                  <a:lnTo>
                    <a:pt x="17806" y="149211"/>
                  </a:lnTo>
                  <a:lnTo>
                    <a:pt x="12947" y="187791"/>
                  </a:lnTo>
                  <a:lnTo>
                    <a:pt x="7928" y="231553"/>
                  </a:lnTo>
                  <a:lnTo>
                    <a:pt x="5421" y="273996"/>
                  </a:lnTo>
                  <a:lnTo>
                    <a:pt x="0" y="310237"/>
                  </a:lnTo>
                  <a:lnTo>
                    <a:pt x="4987" y="291356"/>
                  </a:lnTo>
                  <a:lnTo>
                    <a:pt x="11314" y="263628"/>
                  </a:lnTo>
                  <a:lnTo>
                    <a:pt x="20710" y="218848"/>
                  </a:lnTo>
                  <a:lnTo>
                    <a:pt x="26180" y="192090"/>
                  </a:lnTo>
                  <a:lnTo>
                    <a:pt x="33352" y="162963"/>
                  </a:lnTo>
                  <a:lnTo>
                    <a:pt x="41663" y="132256"/>
                  </a:lnTo>
                  <a:lnTo>
                    <a:pt x="50731" y="100496"/>
                  </a:lnTo>
                  <a:lnTo>
                    <a:pt x="66451" y="53917"/>
                  </a:lnTo>
                  <a:lnTo>
                    <a:pt x="87048" y="6376"/>
                  </a:lnTo>
                  <a:lnTo>
                    <a:pt x="90160" y="2465"/>
                  </a:lnTo>
                  <a:lnTo>
                    <a:pt x="92941" y="562"/>
                  </a:lnTo>
                  <a:lnTo>
                    <a:pt x="95500" y="0"/>
                  </a:lnTo>
                  <a:lnTo>
                    <a:pt x="97911" y="3153"/>
                  </a:lnTo>
                  <a:lnTo>
                    <a:pt x="102473" y="16063"/>
                  </a:lnTo>
                  <a:lnTo>
                    <a:pt x="102264" y="49907"/>
                  </a:lnTo>
                  <a:lnTo>
                    <a:pt x="87621" y="91215"/>
                  </a:lnTo>
                  <a:lnTo>
                    <a:pt x="62038" y="124620"/>
                  </a:lnTo>
                  <a:lnTo>
                    <a:pt x="35486" y="142279"/>
                  </a:lnTo>
                  <a:lnTo>
                    <a:pt x="29680" y="143162"/>
                  </a:lnTo>
                  <a:lnTo>
                    <a:pt x="25809" y="141633"/>
                  </a:lnTo>
                  <a:lnTo>
                    <a:pt x="18068" y="1322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259">
              <a:extLst>
                <a:ext uri="{FF2B5EF4-FFF2-40B4-BE49-F238E27FC236}">
                  <a16:creationId xmlns:a16="http://schemas.microsoft.com/office/drawing/2014/main" xmlns="" id="{256A7CFA-38FF-4880-9CA8-32AF6786888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982232" y="4343065"/>
              <a:ext cx="188072" cy="120771"/>
            </a:xfrm>
            <a:custGeom>
              <a:avLst/>
              <a:gdLst/>
              <a:ahLst/>
              <a:cxnLst/>
              <a:rect l="0" t="0" r="0" b="0"/>
              <a:pathLst>
                <a:path w="188072" h="120771">
                  <a:moveTo>
                    <a:pt x="6068" y="6685"/>
                  </a:moveTo>
                  <a:lnTo>
                    <a:pt x="6068" y="6685"/>
                  </a:lnTo>
                  <a:lnTo>
                    <a:pt x="9438" y="6685"/>
                  </a:lnTo>
                  <a:lnTo>
                    <a:pt x="10431" y="8802"/>
                  </a:lnTo>
                  <a:lnTo>
                    <a:pt x="11535" y="16798"/>
                  </a:lnTo>
                  <a:lnTo>
                    <a:pt x="7880" y="54387"/>
                  </a:lnTo>
                  <a:lnTo>
                    <a:pt x="4543" y="96933"/>
                  </a:lnTo>
                  <a:lnTo>
                    <a:pt x="354" y="120770"/>
                  </a:lnTo>
                  <a:lnTo>
                    <a:pt x="141" y="120136"/>
                  </a:lnTo>
                  <a:lnTo>
                    <a:pt x="0" y="118302"/>
                  </a:lnTo>
                  <a:lnTo>
                    <a:pt x="13570" y="74936"/>
                  </a:lnTo>
                  <a:lnTo>
                    <a:pt x="25458" y="37256"/>
                  </a:lnTo>
                  <a:lnTo>
                    <a:pt x="36037" y="15743"/>
                  </a:lnTo>
                  <a:lnTo>
                    <a:pt x="38748" y="12723"/>
                  </a:lnTo>
                  <a:lnTo>
                    <a:pt x="41260" y="12827"/>
                  </a:lnTo>
                  <a:lnTo>
                    <a:pt x="43641" y="15013"/>
                  </a:lnTo>
                  <a:lnTo>
                    <a:pt x="45933" y="18587"/>
                  </a:lnTo>
                  <a:lnTo>
                    <a:pt x="53486" y="62557"/>
                  </a:lnTo>
                  <a:lnTo>
                    <a:pt x="56905" y="78138"/>
                  </a:lnTo>
                  <a:lnTo>
                    <a:pt x="58304" y="79720"/>
                  </a:lnTo>
                  <a:lnTo>
                    <a:pt x="59942" y="80775"/>
                  </a:lnTo>
                  <a:lnTo>
                    <a:pt x="62445" y="78656"/>
                  </a:lnTo>
                  <a:lnTo>
                    <a:pt x="96238" y="34367"/>
                  </a:lnTo>
                  <a:lnTo>
                    <a:pt x="127564" y="7518"/>
                  </a:lnTo>
                  <a:lnTo>
                    <a:pt x="146380" y="0"/>
                  </a:lnTo>
                  <a:lnTo>
                    <a:pt x="162268" y="421"/>
                  </a:lnTo>
                  <a:lnTo>
                    <a:pt x="169467" y="2509"/>
                  </a:lnTo>
                  <a:lnTo>
                    <a:pt x="174972" y="6723"/>
                  </a:lnTo>
                  <a:lnTo>
                    <a:pt x="182972" y="18932"/>
                  </a:lnTo>
                  <a:lnTo>
                    <a:pt x="188071" y="41672"/>
                  </a:lnTo>
                  <a:lnTo>
                    <a:pt x="183868" y="828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687">
            <a:extLst>
              <a:ext uri="{FF2B5EF4-FFF2-40B4-BE49-F238E27FC236}">
                <a16:creationId xmlns:a16="http://schemas.microsoft.com/office/drawing/2014/main" xmlns="" id="{B0170F25-F223-4C85-B2C2-18840D7818B5}"/>
              </a:ext>
            </a:extLst>
          </p:cNvPr>
          <p:cNvGrpSpPr/>
          <p:nvPr/>
        </p:nvGrpSpPr>
        <p:grpSpPr>
          <a:xfrm>
            <a:off x="8622900" y="4199115"/>
            <a:ext cx="535285" cy="315736"/>
            <a:chOff x="8622900" y="4199115"/>
            <a:chExt cx="535285" cy="315736"/>
          </a:xfrm>
        </p:grpSpPr>
        <p:sp>
          <p:nvSpPr>
            <p:cNvPr id="260" name="SMARTInkShape-3260">
              <a:extLst>
                <a:ext uri="{FF2B5EF4-FFF2-40B4-BE49-F238E27FC236}">
                  <a16:creationId xmlns:a16="http://schemas.microsoft.com/office/drawing/2014/main" xmlns="" id="{CFF72CDC-5E7B-42E3-8DAF-6EDD5E3D254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622900" y="4225271"/>
              <a:ext cx="140101" cy="270530"/>
            </a:xfrm>
            <a:custGeom>
              <a:avLst/>
              <a:gdLst/>
              <a:ahLst/>
              <a:cxnLst/>
              <a:rect l="0" t="0" r="0" b="0"/>
              <a:pathLst>
                <a:path w="140101" h="270530">
                  <a:moveTo>
                    <a:pt x="102000" y="41929"/>
                  </a:moveTo>
                  <a:lnTo>
                    <a:pt x="102000" y="41929"/>
                  </a:lnTo>
                  <a:lnTo>
                    <a:pt x="110727" y="27426"/>
                  </a:lnTo>
                  <a:lnTo>
                    <a:pt x="113916" y="10241"/>
                  </a:lnTo>
                  <a:lnTo>
                    <a:pt x="114177" y="5987"/>
                  </a:lnTo>
                  <a:lnTo>
                    <a:pt x="112234" y="3151"/>
                  </a:lnTo>
                  <a:lnTo>
                    <a:pt x="108822" y="1261"/>
                  </a:lnTo>
                  <a:lnTo>
                    <a:pt x="104432" y="0"/>
                  </a:lnTo>
                  <a:lnTo>
                    <a:pt x="90145" y="4244"/>
                  </a:lnTo>
                  <a:lnTo>
                    <a:pt x="81397" y="8339"/>
                  </a:lnTo>
                  <a:lnTo>
                    <a:pt x="52229" y="41071"/>
                  </a:lnTo>
                  <a:lnTo>
                    <a:pt x="31667" y="74473"/>
                  </a:lnTo>
                  <a:lnTo>
                    <a:pt x="13591" y="112132"/>
                  </a:lnTo>
                  <a:lnTo>
                    <a:pt x="3204" y="150036"/>
                  </a:lnTo>
                  <a:lnTo>
                    <a:pt x="0" y="184285"/>
                  </a:lnTo>
                  <a:lnTo>
                    <a:pt x="134" y="200333"/>
                  </a:lnTo>
                  <a:lnTo>
                    <a:pt x="11571" y="227571"/>
                  </a:lnTo>
                  <a:lnTo>
                    <a:pt x="20547" y="239774"/>
                  </a:lnTo>
                  <a:lnTo>
                    <a:pt x="45573" y="257095"/>
                  </a:lnTo>
                  <a:lnTo>
                    <a:pt x="75510" y="267380"/>
                  </a:lnTo>
                  <a:lnTo>
                    <a:pt x="118453" y="269910"/>
                  </a:lnTo>
                  <a:lnTo>
                    <a:pt x="140100" y="2705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261">
              <a:extLst>
                <a:ext uri="{FF2B5EF4-FFF2-40B4-BE49-F238E27FC236}">
                  <a16:creationId xmlns:a16="http://schemas.microsoft.com/office/drawing/2014/main" xmlns="" id="{536D1571-2CA4-4D89-8E1B-B22455214F9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855629" y="4255383"/>
              <a:ext cx="110572" cy="213874"/>
            </a:xfrm>
            <a:custGeom>
              <a:avLst/>
              <a:gdLst/>
              <a:ahLst/>
              <a:cxnLst/>
              <a:rect l="0" t="0" r="0" b="0"/>
              <a:pathLst>
                <a:path w="110572" h="213874">
                  <a:moveTo>
                    <a:pt x="110571" y="5467"/>
                  </a:moveTo>
                  <a:lnTo>
                    <a:pt x="110571" y="5467"/>
                  </a:lnTo>
                  <a:lnTo>
                    <a:pt x="110570" y="2096"/>
                  </a:lnTo>
                  <a:lnTo>
                    <a:pt x="109866" y="1103"/>
                  </a:lnTo>
                  <a:lnTo>
                    <a:pt x="108690" y="441"/>
                  </a:lnTo>
                  <a:lnTo>
                    <a:pt x="107200" y="0"/>
                  </a:lnTo>
                  <a:lnTo>
                    <a:pt x="60715" y="6991"/>
                  </a:lnTo>
                  <a:lnTo>
                    <a:pt x="37928" y="14235"/>
                  </a:lnTo>
                  <a:lnTo>
                    <a:pt x="24215" y="23744"/>
                  </a:lnTo>
                  <a:lnTo>
                    <a:pt x="12008" y="39599"/>
                  </a:lnTo>
                  <a:lnTo>
                    <a:pt x="5716" y="52818"/>
                  </a:lnTo>
                  <a:lnTo>
                    <a:pt x="3028" y="82049"/>
                  </a:lnTo>
                  <a:lnTo>
                    <a:pt x="4684" y="90774"/>
                  </a:lnTo>
                  <a:lnTo>
                    <a:pt x="8124" y="98753"/>
                  </a:lnTo>
                  <a:lnTo>
                    <a:pt x="8407" y="98702"/>
                  </a:lnTo>
                  <a:lnTo>
                    <a:pt x="8720" y="96764"/>
                  </a:lnTo>
                  <a:lnTo>
                    <a:pt x="9509" y="95965"/>
                  </a:lnTo>
                  <a:lnTo>
                    <a:pt x="21158" y="91206"/>
                  </a:lnTo>
                  <a:lnTo>
                    <a:pt x="28733" y="91316"/>
                  </a:lnTo>
                  <a:lnTo>
                    <a:pt x="51837" y="100506"/>
                  </a:lnTo>
                  <a:lnTo>
                    <a:pt x="72001" y="115236"/>
                  </a:lnTo>
                  <a:lnTo>
                    <a:pt x="88011" y="136377"/>
                  </a:lnTo>
                  <a:lnTo>
                    <a:pt x="94949" y="160515"/>
                  </a:lnTo>
                  <a:lnTo>
                    <a:pt x="93101" y="168099"/>
                  </a:lnTo>
                  <a:lnTo>
                    <a:pt x="83521" y="182170"/>
                  </a:lnTo>
                  <a:lnTo>
                    <a:pt x="62261" y="201992"/>
                  </a:lnTo>
                  <a:lnTo>
                    <a:pt x="42533" y="209228"/>
                  </a:lnTo>
                  <a:lnTo>
                    <a:pt x="8858" y="213873"/>
                  </a:lnTo>
                  <a:lnTo>
                    <a:pt x="4662" y="212138"/>
                  </a:lnTo>
                  <a:lnTo>
                    <a:pt x="1865" y="208864"/>
                  </a:lnTo>
                  <a:lnTo>
                    <a:pt x="0" y="204565"/>
                  </a:lnTo>
                  <a:lnTo>
                    <a:pt x="3572" y="190381"/>
                  </a:lnTo>
                  <a:lnTo>
                    <a:pt x="15321" y="164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262">
              <a:extLst>
                <a:ext uri="{FF2B5EF4-FFF2-40B4-BE49-F238E27FC236}">
                  <a16:creationId xmlns:a16="http://schemas.microsoft.com/office/drawing/2014/main" xmlns="" id="{D5B188F5-EF76-4F8E-91B6-78A6F37BBB9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953500" y="4199115"/>
              <a:ext cx="204685" cy="315736"/>
            </a:xfrm>
            <a:custGeom>
              <a:avLst/>
              <a:gdLst/>
              <a:ahLst/>
              <a:cxnLst/>
              <a:rect l="0" t="0" r="0" b="0"/>
              <a:pathLst>
                <a:path w="204685" h="315736">
                  <a:moveTo>
                    <a:pt x="190500" y="10935"/>
                  </a:moveTo>
                  <a:lnTo>
                    <a:pt x="190500" y="10935"/>
                  </a:lnTo>
                  <a:lnTo>
                    <a:pt x="190500" y="4193"/>
                  </a:lnTo>
                  <a:lnTo>
                    <a:pt x="191205" y="2207"/>
                  </a:lnTo>
                  <a:lnTo>
                    <a:pt x="192381" y="883"/>
                  </a:lnTo>
                  <a:lnTo>
                    <a:pt x="193870" y="0"/>
                  </a:lnTo>
                  <a:lnTo>
                    <a:pt x="197407" y="8427"/>
                  </a:lnTo>
                  <a:lnTo>
                    <a:pt x="203365" y="40530"/>
                  </a:lnTo>
                  <a:lnTo>
                    <a:pt x="204684" y="74183"/>
                  </a:lnTo>
                  <a:lnTo>
                    <a:pt x="198216" y="115010"/>
                  </a:lnTo>
                  <a:lnTo>
                    <a:pt x="182640" y="157144"/>
                  </a:lnTo>
                  <a:lnTo>
                    <a:pt x="160196" y="198683"/>
                  </a:lnTo>
                  <a:lnTo>
                    <a:pt x="131405" y="238312"/>
                  </a:lnTo>
                  <a:lnTo>
                    <a:pt x="86834" y="282839"/>
                  </a:lnTo>
                  <a:lnTo>
                    <a:pt x="42349" y="308261"/>
                  </a:lnTo>
                  <a:lnTo>
                    <a:pt x="22114" y="314060"/>
                  </a:lnTo>
                  <a:lnTo>
                    <a:pt x="0" y="3157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4" name="SMARTInkShape-3263">
            <a:extLst>
              <a:ext uri="{FF2B5EF4-FFF2-40B4-BE49-F238E27FC236}">
                <a16:creationId xmlns:a16="http://schemas.microsoft.com/office/drawing/2014/main" xmlns="" id="{180303D7-587D-45BB-A93A-88C5DB74DAA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70500" y="5804938"/>
            <a:ext cx="266701" cy="341863"/>
          </a:xfrm>
          <a:custGeom>
            <a:avLst/>
            <a:gdLst/>
            <a:ahLst/>
            <a:cxnLst/>
            <a:rect l="0" t="0" r="0" b="0"/>
            <a:pathLst>
              <a:path w="266701" h="341863">
                <a:moveTo>
                  <a:pt x="266700" y="18012"/>
                </a:moveTo>
                <a:lnTo>
                  <a:pt x="266700" y="18012"/>
                </a:lnTo>
                <a:lnTo>
                  <a:pt x="263329" y="11270"/>
                </a:lnTo>
                <a:lnTo>
                  <a:pt x="263042" y="9283"/>
                </a:lnTo>
                <a:lnTo>
                  <a:pt x="263555" y="7961"/>
                </a:lnTo>
                <a:lnTo>
                  <a:pt x="264603" y="7077"/>
                </a:lnTo>
                <a:lnTo>
                  <a:pt x="265768" y="4215"/>
                </a:lnTo>
                <a:lnTo>
                  <a:pt x="266079" y="2464"/>
                </a:lnTo>
                <a:lnTo>
                  <a:pt x="265580" y="1296"/>
                </a:lnTo>
                <a:lnTo>
                  <a:pt x="264542" y="518"/>
                </a:lnTo>
                <a:lnTo>
                  <a:pt x="263145" y="0"/>
                </a:lnTo>
                <a:lnTo>
                  <a:pt x="218500" y="7891"/>
                </a:lnTo>
                <a:lnTo>
                  <a:pt x="179668" y="17287"/>
                </a:lnTo>
                <a:lnTo>
                  <a:pt x="138213" y="23670"/>
                </a:lnTo>
                <a:lnTo>
                  <a:pt x="122811" y="27112"/>
                </a:lnTo>
                <a:lnTo>
                  <a:pt x="117858" y="29723"/>
                </a:lnTo>
                <a:lnTo>
                  <a:pt x="114555" y="32875"/>
                </a:lnTo>
                <a:lnTo>
                  <a:pt x="112353" y="36388"/>
                </a:lnTo>
                <a:lnTo>
                  <a:pt x="109255" y="51443"/>
                </a:lnTo>
                <a:lnTo>
                  <a:pt x="108122" y="95549"/>
                </a:lnTo>
                <a:lnTo>
                  <a:pt x="107984" y="136809"/>
                </a:lnTo>
                <a:lnTo>
                  <a:pt x="107952" y="166811"/>
                </a:lnTo>
                <a:lnTo>
                  <a:pt x="107951" y="162603"/>
                </a:lnTo>
                <a:lnTo>
                  <a:pt x="109362" y="160267"/>
                </a:lnTo>
                <a:lnTo>
                  <a:pt x="118089" y="153608"/>
                </a:lnTo>
                <a:lnTo>
                  <a:pt x="125626" y="149303"/>
                </a:lnTo>
                <a:lnTo>
                  <a:pt x="147916" y="146284"/>
                </a:lnTo>
                <a:lnTo>
                  <a:pt x="176863" y="152131"/>
                </a:lnTo>
                <a:lnTo>
                  <a:pt x="223730" y="184607"/>
                </a:lnTo>
                <a:lnTo>
                  <a:pt x="241252" y="201415"/>
                </a:lnTo>
                <a:lnTo>
                  <a:pt x="251391" y="220644"/>
                </a:lnTo>
                <a:lnTo>
                  <a:pt x="254486" y="239069"/>
                </a:lnTo>
                <a:lnTo>
                  <a:pt x="250725" y="273893"/>
                </a:lnTo>
                <a:lnTo>
                  <a:pt x="237728" y="289076"/>
                </a:lnTo>
                <a:lnTo>
                  <a:pt x="202847" y="309524"/>
                </a:lnTo>
                <a:lnTo>
                  <a:pt x="169882" y="321844"/>
                </a:lnTo>
                <a:lnTo>
                  <a:pt x="127008" y="332024"/>
                </a:lnTo>
                <a:lnTo>
                  <a:pt x="81613" y="337489"/>
                </a:lnTo>
                <a:lnTo>
                  <a:pt x="41917" y="339919"/>
                </a:lnTo>
                <a:lnTo>
                  <a:pt x="0" y="34186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7" name="SMARTInkShape-Group689">
            <a:extLst>
              <a:ext uri="{FF2B5EF4-FFF2-40B4-BE49-F238E27FC236}">
                <a16:creationId xmlns:a16="http://schemas.microsoft.com/office/drawing/2014/main" xmlns="" id="{A2DE291C-2FF2-43B2-A458-A5A28DD30B8C}"/>
              </a:ext>
            </a:extLst>
          </p:cNvPr>
          <p:cNvGrpSpPr/>
          <p:nvPr/>
        </p:nvGrpSpPr>
        <p:grpSpPr>
          <a:xfrm>
            <a:off x="2426479" y="166388"/>
            <a:ext cx="7073196" cy="1070341"/>
            <a:chOff x="2426479" y="166388"/>
            <a:chExt cx="7073196" cy="1070341"/>
          </a:xfrm>
        </p:grpSpPr>
        <p:sp>
          <p:nvSpPr>
            <p:cNvPr id="265" name="SMARTInkShape-3264">
              <a:extLst>
                <a:ext uri="{FF2B5EF4-FFF2-40B4-BE49-F238E27FC236}">
                  <a16:creationId xmlns:a16="http://schemas.microsoft.com/office/drawing/2014/main" xmlns="" id="{1928C370-B44E-4543-B87B-3B9E28053CD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426479" y="166388"/>
              <a:ext cx="6277516" cy="1070341"/>
            </a:xfrm>
            <a:custGeom>
              <a:avLst/>
              <a:gdLst/>
              <a:ahLst/>
              <a:cxnLst/>
              <a:rect l="0" t="0" r="0" b="0"/>
              <a:pathLst>
                <a:path w="6277516" h="1070341">
                  <a:moveTo>
                    <a:pt x="94471" y="335262"/>
                  </a:moveTo>
                  <a:lnTo>
                    <a:pt x="94471" y="335262"/>
                  </a:lnTo>
                  <a:lnTo>
                    <a:pt x="100246" y="330192"/>
                  </a:lnTo>
                  <a:lnTo>
                    <a:pt x="106680" y="326424"/>
                  </a:lnTo>
                  <a:lnTo>
                    <a:pt x="141045" y="323325"/>
                  </a:lnTo>
                  <a:lnTo>
                    <a:pt x="173967" y="322901"/>
                  </a:lnTo>
                  <a:lnTo>
                    <a:pt x="198268" y="322082"/>
                  </a:lnTo>
                  <a:lnTo>
                    <a:pt x="227169" y="320831"/>
                  </a:lnTo>
                  <a:lnTo>
                    <a:pt x="259136" y="319291"/>
                  </a:lnTo>
                  <a:lnTo>
                    <a:pt x="297381" y="316148"/>
                  </a:lnTo>
                  <a:lnTo>
                    <a:pt x="339811" y="311936"/>
                  </a:lnTo>
                  <a:lnTo>
                    <a:pt x="385031" y="307011"/>
                  </a:lnTo>
                  <a:lnTo>
                    <a:pt x="439872" y="299495"/>
                  </a:lnTo>
                  <a:lnTo>
                    <a:pt x="501127" y="290251"/>
                  </a:lnTo>
                  <a:lnTo>
                    <a:pt x="566658" y="279854"/>
                  </a:lnTo>
                  <a:lnTo>
                    <a:pt x="639274" y="268690"/>
                  </a:lnTo>
                  <a:lnTo>
                    <a:pt x="716612" y="257014"/>
                  </a:lnTo>
                  <a:lnTo>
                    <a:pt x="797098" y="244997"/>
                  </a:lnTo>
                  <a:lnTo>
                    <a:pt x="881800" y="233457"/>
                  </a:lnTo>
                  <a:lnTo>
                    <a:pt x="969313" y="222237"/>
                  </a:lnTo>
                  <a:lnTo>
                    <a:pt x="1058699" y="211228"/>
                  </a:lnTo>
                  <a:lnTo>
                    <a:pt x="1156390" y="199656"/>
                  </a:lnTo>
                  <a:lnTo>
                    <a:pt x="1259617" y="187708"/>
                  </a:lnTo>
                  <a:lnTo>
                    <a:pt x="1366534" y="175509"/>
                  </a:lnTo>
                  <a:lnTo>
                    <a:pt x="1478030" y="163849"/>
                  </a:lnTo>
                  <a:lnTo>
                    <a:pt x="1592577" y="152548"/>
                  </a:lnTo>
                  <a:lnTo>
                    <a:pt x="1709158" y="141486"/>
                  </a:lnTo>
                  <a:lnTo>
                    <a:pt x="1829918" y="129878"/>
                  </a:lnTo>
                  <a:lnTo>
                    <a:pt x="1953463" y="117906"/>
                  </a:lnTo>
                  <a:lnTo>
                    <a:pt x="2078866" y="105691"/>
                  </a:lnTo>
                  <a:lnTo>
                    <a:pt x="2209740" y="93315"/>
                  </a:lnTo>
                  <a:lnTo>
                    <a:pt x="2344261" y="80831"/>
                  </a:lnTo>
                  <a:lnTo>
                    <a:pt x="2481214" y="68274"/>
                  </a:lnTo>
                  <a:lnTo>
                    <a:pt x="2619083" y="57081"/>
                  </a:lnTo>
                  <a:lnTo>
                    <a:pt x="2757562" y="46797"/>
                  </a:lnTo>
                  <a:lnTo>
                    <a:pt x="2896448" y="37119"/>
                  </a:lnTo>
                  <a:lnTo>
                    <a:pt x="3033489" y="28550"/>
                  </a:lnTo>
                  <a:lnTo>
                    <a:pt x="3169300" y="20721"/>
                  </a:lnTo>
                  <a:lnTo>
                    <a:pt x="3304290" y="13384"/>
                  </a:lnTo>
                  <a:lnTo>
                    <a:pt x="3438734" y="8494"/>
                  </a:lnTo>
                  <a:lnTo>
                    <a:pt x="3572813" y="5233"/>
                  </a:lnTo>
                  <a:lnTo>
                    <a:pt x="3706649" y="3059"/>
                  </a:lnTo>
                  <a:lnTo>
                    <a:pt x="3836795" y="1610"/>
                  </a:lnTo>
                  <a:lnTo>
                    <a:pt x="3964481" y="644"/>
                  </a:lnTo>
                  <a:lnTo>
                    <a:pt x="4090528" y="0"/>
                  </a:lnTo>
                  <a:lnTo>
                    <a:pt x="4211953" y="1687"/>
                  </a:lnTo>
                  <a:lnTo>
                    <a:pt x="4330298" y="4929"/>
                  </a:lnTo>
                  <a:lnTo>
                    <a:pt x="4446589" y="9207"/>
                  </a:lnTo>
                  <a:lnTo>
                    <a:pt x="4559394" y="14175"/>
                  </a:lnTo>
                  <a:lnTo>
                    <a:pt x="4669875" y="19604"/>
                  </a:lnTo>
                  <a:lnTo>
                    <a:pt x="4778807" y="25340"/>
                  </a:lnTo>
                  <a:lnTo>
                    <a:pt x="4880356" y="30575"/>
                  </a:lnTo>
                  <a:lnTo>
                    <a:pt x="4976983" y="35476"/>
                  </a:lnTo>
                  <a:lnTo>
                    <a:pt x="5070329" y="40155"/>
                  </a:lnTo>
                  <a:lnTo>
                    <a:pt x="5157960" y="43979"/>
                  </a:lnTo>
                  <a:lnTo>
                    <a:pt x="5241781" y="47235"/>
                  </a:lnTo>
                  <a:lnTo>
                    <a:pt x="5323060" y="50110"/>
                  </a:lnTo>
                  <a:lnTo>
                    <a:pt x="5397709" y="52733"/>
                  </a:lnTo>
                  <a:lnTo>
                    <a:pt x="5467934" y="55187"/>
                  </a:lnTo>
                  <a:lnTo>
                    <a:pt x="5535214" y="57529"/>
                  </a:lnTo>
                  <a:lnTo>
                    <a:pt x="5594883" y="59090"/>
                  </a:lnTo>
                  <a:lnTo>
                    <a:pt x="5649478" y="60131"/>
                  </a:lnTo>
                  <a:lnTo>
                    <a:pt x="5700692" y="60824"/>
                  </a:lnTo>
                  <a:lnTo>
                    <a:pt x="5746830" y="61287"/>
                  </a:lnTo>
                  <a:lnTo>
                    <a:pt x="5789582" y="61595"/>
                  </a:lnTo>
                  <a:lnTo>
                    <a:pt x="5830077" y="61801"/>
                  </a:lnTo>
                  <a:lnTo>
                    <a:pt x="5866247" y="63349"/>
                  </a:lnTo>
                  <a:lnTo>
                    <a:pt x="5899533" y="65792"/>
                  </a:lnTo>
                  <a:lnTo>
                    <a:pt x="5930895" y="68832"/>
                  </a:lnTo>
                  <a:lnTo>
                    <a:pt x="5958153" y="72975"/>
                  </a:lnTo>
                  <a:lnTo>
                    <a:pt x="6005374" y="83224"/>
                  </a:lnTo>
                  <a:lnTo>
                    <a:pt x="6040002" y="96715"/>
                  </a:lnTo>
                  <a:lnTo>
                    <a:pt x="6067856" y="114941"/>
                  </a:lnTo>
                  <a:lnTo>
                    <a:pt x="6105927" y="159053"/>
                  </a:lnTo>
                  <a:lnTo>
                    <a:pt x="6126320" y="198856"/>
                  </a:lnTo>
                  <a:lnTo>
                    <a:pt x="6146672" y="244298"/>
                  </a:lnTo>
                  <a:lnTo>
                    <a:pt x="6157038" y="268269"/>
                  </a:lnTo>
                  <a:lnTo>
                    <a:pt x="6167477" y="294128"/>
                  </a:lnTo>
                  <a:lnTo>
                    <a:pt x="6177963" y="321245"/>
                  </a:lnTo>
                  <a:lnTo>
                    <a:pt x="6188482" y="349201"/>
                  </a:lnTo>
                  <a:lnTo>
                    <a:pt x="6198318" y="377010"/>
                  </a:lnTo>
                  <a:lnTo>
                    <a:pt x="6207696" y="404722"/>
                  </a:lnTo>
                  <a:lnTo>
                    <a:pt x="6216770" y="432368"/>
                  </a:lnTo>
                  <a:lnTo>
                    <a:pt x="6225642" y="458561"/>
                  </a:lnTo>
                  <a:lnTo>
                    <a:pt x="6234380" y="483783"/>
                  </a:lnTo>
                  <a:lnTo>
                    <a:pt x="6250202" y="531094"/>
                  </a:lnTo>
                  <a:lnTo>
                    <a:pt x="6261939" y="573287"/>
                  </a:lnTo>
                  <a:lnTo>
                    <a:pt x="6273109" y="619258"/>
                  </a:lnTo>
                  <a:lnTo>
                    <a:pt x="6277515" y="655221"/>
                  </a:lnTo>
                  <a:lnTo>
                    <a:pt x="6272902" y="673611"/>
                  </a:lnTo>
                  <a:lnTo>
                    <a:pt x="6263090" y="688134"/>
                  </a:lnTo>
                  <a:lnTo>
                    <a:pt x="6249322" y="699292"/>
                  </a:lnTo>
                  <a:lnTo>
                    <a:pt x="6205478" y="713507"/>
                  </a:lnTo>
                  <a:lnTo>
                    <a:pt x="6160216" y="722328"/>
                  </a:lnTo>
                  <a:lnTo>
                    <a:pt x="6134318" y="726656"/>
                  </a:lnTo>
                  <a:lnTo>
                    <a:pt x="6105764" y="730953"/>
                  </a:lnTo>
                  <a:lnTo>
                    <a:pt x="6075438" y="735228"/>
                  </a:lnTo>
                  <a:lnTo>
                    <a:pt x="6043933" y="739489"/>
                  </a:lnTo>
                  <a:lnTo>
                    <a:pt x="6008112" y="744447"/>
                  </a:lnTo>
                  <a:lnTo>
                    <a:pt x="5969416" y="749869"/>
                  </a:lnTo>
                  <a:lnTo>
                    <a:pt x="5928801" y="755600"/>
                  </a:lnTo>
                  <a:lnTo>
                    <a:pt x="5886202" y="761537"/>
                  </a:lnTo>
                  <a:lnTo>
                    <a:pt x="5842280" y="767612"/>
                  </a:lnTo>
                  <a:lnTo>
                    <a:pt x="5797477" y="773779"/>
                  </a:lnTo>
                  <a:lnTo>
                    <a:pt x="5747852" y="780006"/>
                  </a:lnTo>
                  <a:lnTo>
                    <a:pt x="5695014" y="786275"/>
                  </a:lnTo>
                  <a:lnTo>
                    <a:pt x="5640033" y="792571"/>
                  </a:lnTo>
                  <a:lnTo>
                    <a:pt x="5580801" y="798884"/>
                  </a:lnTo>
                  <a:lnTo>
                    <a:pt x="5518736" y="805210"/>
                  </a:lnTo>
                  <a:lnTo>
                    <a:pt x="5454780" y="811544"/>
                  </a:lnTo>
                  <a:lnTo>
                    <a:pt x="5386744" y="817883"/>
                  </a:lnTo>
                  <a:lnTo>
                    <a:pt x="5315986" y="824226"/>
                  </a:lnTo>
                  <a:lnTo>
                    <a:pt x="5243414" y="830571"/>
                  </a:lnTo>
                  <a:lnTo>
                    <a:pt x="5167516" y="836213"/>
                  </a:lnTo>
                  <a:lnTo>
                    <a:pt x="5089401" y="841385"/>
                  </a:lnTo>
                  <a:lnTo>
                    <a:pt x="5009807" y="846244"/>
                  </a:lnTo>
                  <a:lnTo>
                    <a:pt x="4924996" y="850189"/>
                  </a:lnTo>
                  <a:lnTo>
                    <a:pt x="4836703" y="853524"/>
                  </a:lnTo>
                  <a:lnTo>
                    <a:pt x="4746092" y="856454"/>
                  </a:lnTo>
                  <a:lnTo>
                    <a:pt x="4653230" y="859112"/>
                  </a:lnTo>
                  <a:lnTo>
                    <a:pt x="4558865" y="861590"/>
                  </a:lnTo>
                  <a:lnTo>
                    <a:pt x="4463500" y="863947"/>
                  </a:lnTo>
                  <a:lnTo>
                    <a:pt x="4366058" y="866224"/>
                  </a:lnTo>
                  <a:lnTo>
                    <a:pt x="4267229" y="868448"/>
                  </a:lnTo>
                  <a:lnTo>
                    <a:pt x="4167477" y="870636"/>
                  </a:lnTo>
                  <a:lnTo>
                    <a:pt x="4062875" y="873506"/>
                  </a:lnTo>
                  <a:lnTo>
                    <a:pt x="3955040" y="876830"/>
                  </a:lnTo>
                  <a:lnTo>
                    <a:pt x="3845050" y="880457"/>
                  </a:lnTo>
                  <a:lnTo>
                    <a:pt x="3735035" y="884287"/>
                  </a:lnTo>
                  <a:lnTo>
                    <a:pt x="3625002" y="888251"/>
                  </a:lnTo>
                  <a:lnTo>
                    <a:pt x="3514959" y="892304"/>
                  </a:lnTo>
                  <a:lnTo>
                    <a:pt x="3405613" y="897124"/>
                  </a:lnTo>
                  <a:lnTo>
                    <a:pt x="3296732" y="902453"/>
                  </a:lnTo>
                  <a:lnTo>
                    <a:pt x="3188162" y="908123"/>
                  </a:lnTo>
                  <a:lnTo>
                    <a:pt x="3079092" y="914019"/>
                  </a:lnTo>
                  <a:lnTo>
                    <a:pt x="2969691" y="920067"/>
                  </a:lnTo>
                  <a:lnTo>
                    <a:pt x="2860067" y="926215"/>
                  </a:lnTo>
                  <a:lnTo>
                    <a:pt x="2751002" y="932431"/>
                  </a:lnTo>
                  <a:lnTo>
                    <a:pt x="2642308" y="938691"/>
                  </a:lnTo>
                  <a:lnTo>
                    <a:pt x="2533862" y="944981"/>
                  </a:lnTo>
                  <a:lnTo>
                    <a:pt x="2426993" y="951292"/>
                  </a:lnTo>
                  <a:lnTo>
                    <a:pt x="2321175" y="957615"/>
                  </a:lnTo>
                  <a:lnTo>
                    <a:pt x="2216057" y="963947"/>
                  </a:lnTo>
                  <a:lnTo>
                    <a:pt x="2111406" y="970991"/>
                  </a:lnTo>
                  <a:lnTo>
                    <a:pt x="2007067" y="978509"/>
                  </a:lnTo>
                  <a:lnTo>
                    <a:pt x="1902935" y="986343"/>
                  </a:lnTo>
                  <a:lnTo>
                    <a:pt x="1803175" y="992977"/>
                  </a:lnTo>
                  <a:lnTo>
                    <a:pt x="1706329" y="998811"/>
                  </a:lnTo>
                  <a:lnTo>
                    <a:pt x="1611426" y="1004111"/>
                  </a:lnTo>
                  <a:lnTo>
                    <a:pt x="1521347" y="1009056"/>
                  </a:lnTo>
                  <a:lnTo>
                    <a:pt x="1434483" y="1013764"/>
                  </a:lnTo>
                  <a:lnTo>
                    <a:pt x="1349762" y="1018313"/>
                  </a:lnTo>
                  <a:lnTo>
                    <a:pt x="1267176" y="1022757"/>
                  </a:lnTo>
                  <a:lnTo>
                    <a:pt x="1186013" y="1027131"/>
                  </a:lnTo>
                  <a:lnTo>
                    <a:pt x="1105799" y="1031458"/>
                  </a:lnTo>
                  <a:lnTo>
                    <a:pt x="1030451" y="1034343"/>
                  </a:lnTo>
                  <a:lnTo>
                    <a:pt x="958347" y="1036266"/>
                  </a:lnTo>
                  <a:lnTo>
                    <a:pt x="888405" y="1037548"/>
                  </a:lnTo>
                  <a:lnTo>
                    <a:pt x="822021" y="1039108"/>
                  </a:lnTo>
                  <a:lnTo>
                    <a:pt x="758010" y="1040854"/>
                  </a:lnTo>
                  <a:lnTo>
                    <a:pt x="695580" y="1042723"/>
                  </a:lnTo>
                  <a:lnTo>
                    <a:pt x="636321" y="1045380"/>
                  </a:lnTo>
                  <a:lnTo>
                    <a:pt x="579177" y="1048563"/>
                  </a:lnTo>
                  <a:lnTo>
                    <a:pt x="523442" y="1052096"/>
                  </a:lnTo>
                  <a:lnTo>
                    <a:pt x="472174" y="1055157"/>
                  </a:lnTo>
                  <a:lnTo>
                    <a:pt x="423884" y="1057903"/>
                  </a:lnTo>
                  <a:lnTo>
                    <a:pt x="377580" y="1060439"/>
                  </a:lnTo>
                  <a:lnTo>
                    <a:pt x="336127" y="1062130"/>
                  </a:lnTo>
                  <a:lnTo>
                    <a:pt x="297908" y="1063257"/>
                  </a:lnTo>
                  <a:lnTo>
                    <a:pt x="261845" y="1064009"/>
                  </a:lnTo>
                  <a:lnTo>
                    <a:pt x="229337" y="1065215"/>
                  </a:lnTo>
                  <a:lnTo>
                    <a:pt x="199199" y="1066725"/>
                  </a:lnTo>
                  <a:lnTo>
                    <a:pt x="170639" y="1068438"/>
                  </a:lnTo>
                  <a:lnTo>
                    <a:pt x="123855" y="1070340"/>
                  </a:lnTo>
                  <a:lnTo>
                    <a:pt x="86364" y="1069774"/>
                  </a:lnTo>
                  <a:lnTo>
                    <a:pt x="46129" y="1061523"/>
                  </a:lnTo>
                  <a:lnTo>
                    <a:pt x="25479" y="1054096"/>
                  </a:lnTo>
                  <a:lnTo>
                    <a:pt x="18137" y="1048024"/>
                  </a:lnTo>
                  <a:lnTo>
                    <a:pt x="8099" y="1031869"/>
                  </a:lnTo>
                  <a:lnTo>
                    <a:pt x="1851" y="986086"/>
                  </a:lnTo>
                  <a:lnTo>
                    <a:pt x="390" y="938489"/>
                  </a:lnTo>
                  <a:lnTo>
                    <a:pt x="0" y="910980"/>
                  </a:lnTo>
                  <a:lnTo>
                    <a:pt x="1857" y="877824"/>
                  </a:lnTo>
                  <a:lnTo>
                    <a:pt x="5212" y="840903"/>
                  </a:lnTo>
                  <a:lnTo>
                    <a:pt x="9565" y="801473"/>
                  </a:lnTo>
                  <a:lnTo>
                    <a:pt x="15995" y="760369"/>
                  </a:lnTo>
                  <a:lnTo>
                    <a:pt x="23809" y="718150"/>
                  </a:lnTo>
                  <a:lnTo>
                    <a:pt x="32546" y="675187"/>
                  </a:lnTo>
                  <a:lnTo>
                    <a:pt x="43310" y="632434"/>
                  </a:lnTo>
                  <a:lnTo>
                    <a:pt x="55425" y="589821"/>
                  </a:lnTo>
                  <a:lnTo>
                    <a:pt x="68440" y="547302"/>
                  </a:lnTo>
                  <a:lnTo>
                    <a:pt x="82761" y="507666"/>
                  </a:lnTo>
                  <a:lnTo>
                    <a:pt x="97954" y="469954"/>
                  </a:lnTo>
                  <a:lnTo>
                    <a:pt x="113726" y="433523"/>
                  </a:lnTo>
                  <a:lnTo>
                    <a:pt x="129886" y="400769"/>
                  </a:lnTo>
                  <a:lnTo>
                    <a:pt x="146303" y="370467"/>
                  </a:lnTo>
                  <a:lnTo>
                    <a:pt x="162892" y="341799"/>
                  </a:lnTo>
                  <a:lnTo>
                    <a:pt x="196071" y="284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265">
              <a:extLst>
                <a:ext uri="{FF2B5EF4-FFF2-40B4-BE49-F238E27FC236}">
                  <a16:creationId xmlns:a16="http://schemas.microsoft.com/office/drawing/2014/main" xmlns="" id="{804C465B-93C0-4322-82B0-EAF5480D1DA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845550" y="317792"/>
              <a:ext cx="654125" cy="615659"/>
            </a:xfrm>
            <a:custGeom>
              <a:avLst/>
              <a:gdLst/>
              <a:ahLst/>
              <a:cxnLst/>
              <a:rect l="0" t="0" r="0" b="0"/>
              <a:pathLst>
                <a:path w="654125" h="615659">
                  <a:moveTo>
                    <a:pt x="12700" y="495008"/>
                  </a:moveTo>
                  <a:lnTo>
                    <a:pt x="12700" y="495008"/>
                  </a:lnTo>
                  <a:lnTo>
                    <a:pt x="9329" y="491637"/>
                  </a:lnTo>
                  <a:lnTo>
                    <a:pt x="9041" y="489938"/>
                  </a:lnTo>
                  <a:lnTo>
                    <a:pt x="9556" y="488100"/>
                  </a:lnTo>
                  <a:lnTo>
                    <a:pt x="14125" y="482060"/>
                  </a:lnTo>
                  <a:lnTo>
                    <a:pt x="55105" y="445779"/>
                  </a:lnTo>
                  <a:lnTo>
                    <a:pt x="102102" y="412451"/>
                  </a:lnTo>
                  <a:lnTo>
                    <a:pt x="134390" y="392698"/>
                  </a:lnTo>
                  <a:lnTo>
                    <a:pt x="170027" y="371768"/>
                  </a:lnTo>
                  <a:lnTo>
                    <a:pt x="210718" y="352170"/>
                  </a:lnTo>
                  <a:lnTo>
                    <a:pt x="254779" y="333460"/>
                  </a:lnTo>
                  <a:lnTo>
                    <a:pt x="301086" y="315343"/>
                  </a:lnTo>
                  <a:lnTo>
                    <a:pt x="346068" y="299737"/>
                  </a:lnTo>
                  <a:lnTo>
                    <a:pt x="390168" y="285805"/>
                  </a:lnTo>
                  <a:lnTo>
                    <a:pt x="433679" y="272989"/>
                  </a:lnTo>
                  <a:lnTo>
                    <a:pt x="473975" y="263034"/>
                  </a:lnTo>
                  <a:lnTo>
                    <a:pt x="512128" y="254987"/>
                  </a:lnTo>
                  <a:lnTo>
                    <a:pt x="548852" y="248210"/>
                  </a:lnTo>
                  <a:lnTo>
                    <a:pt x="578273" y="243693"/>
                  </a:lnTo>
                  <a:lnTo>
                    <a:pt x="624135" y="238674"/>
                  </a:lnTo>
                  <a:lnTo>
                    <a:pt x="654124" y="232477"/>
                  </a:lnTo>
                  <a:lnTo>
                    <a:pt x="640442" y="232042"/>
                  </a:lnTo>
                  <a:lnTo>
                    <a:pt x="602141" y="233495"/>
                  </a:lnTo>
                  <a:lnTo>
                    <a:pt x="572171" y="233883"/>
                  </a:lnTo>
                  <a:lnTo>
                    <a:pt x="538081" y="234141"/>
                  </a:lnTo>
                  <a:lnTo>
                    <a:pt x="497715" y="232197"/>
                  </a:lnTo>
                  <a:lnTo>
                    <a:pt x="453166" y="228784"/>
                  </a:lnTo>
                  <a:lnTo>
                    <a:pt x="405827" y="224392"/>
                  </a:lnTo>
                  <a:lnTo>
                    <a:pt x="359451" y="219347"/>
                  </a:lnTo>
                  <a:lnTo>
                    <a:pt x="313717" y="213868"/>
                  </a:lnTo>
                  <a:lnTo>
                    <a:pt x="268412" y="208098"/>
                  </a:lnTo>
                  <a:lnTo>
                    <a:pt x="229740" y="202134"/>
                  </a:lnTo>
                  <a:lnTo>
                    <a:pt x="195493" y="196042"/>
                  </a:lnTo>
                  <a:lnTo>
                    <a:pt x="164195" y="189864"/>
                  </a:lnTo>
                  <a:lnTo>
                    <a:pt x="120013" y="181118"/>
                  </a:lnTo>
                  <a:lnTo>
                    <a:pt x="79759" y="173125"/>
                  </a:lnTo>
                  <a:lnTo>
                    <a:pt x="79277" y="175292"/>
                  </a:lnTo>
                  <a:lnTo>
                    <a:pt x="94202" y="193941"/>
                  </a:lnTo>
                  <a:lnTo>
                    <a:pt x="129669" y="231923"/>
                  </a:lnTo>
                  <a:lnTo>
                    <a:pt x="159700" y="267544"/>
                  </a:lnTo>
                  <a:lnTo>
                    <a:pt x="189982" y="308776"/>
                  </a:lnTo>
                  <a:lnTo>
                    <a:pt x="219197" y="353677"/>
                  </a:lnTo>
                  <a:lnTo>
                    <a:pt x="232914" y="377504"/>
                  </a:lnTo>
                  <a:lnTo>
                    <a:pt x="246293" y="401855"/>
                  </a:lnTo>
                  <a:lnTo>
                    <a:pt x="268684" y="447727"/>
                  </a:lnTo>
                  <a:lnTo>
                    <a:pt x="286632" y="488811"/>
                  </a:lnTo>
                  <a:lnTo>
                    <a:pt x="303258" y="532213"/>
                  </a:lnTo>
                  <a:lnTo>
                    <a:pt x="307642" y="546351"/>
                  </a:lnTo>
                  <a:lnTo>
                    <a:pt x="310223" y="548992"/>
                  </a:lnTo>
                  <a:lnTo>
                    <a:pt x="313354" y="549342"/>
                  </a:lnTo>
                  <a:lnTo>
                    <a:pt x="316853" y="548164"/>
                  </a:lnTo>
                  <a:lnTo>
                    <a:pt x="325147" y="512796"/>
                  </a:lnTo>
                  <a:lnTo>
                    <a:pt x="328948" y="489228"/>
                  </a:lnTo>
                  <a:lnTo>
                    <a:pt x="333599" y="460110"/>
                  </a:lnTo>
                  <a:lnTo>
                    <a:pt x="338816" y="427293"/>
                  </a:lnTo>
                  <a:lnTo>
                    <a:pt x="347232" y="388481"/>
                  </a:lnTo>
                  <a:lnTo>
                    <a:pt x="357783" y="345673"/>
                  </a:lnTo>
                  <a:lnTo>
                    <a:pt x="369755" y="300202"/>
                  </a:lnTo>
                  <a:lnTo>
                    <a:pt x="382675" y="260715"/>
                  </a:lnTo>
                  <a:lnTo>
                    <a:pt x="396228" y="225218"/>
                  </a:lnTo>
                  <a:lnTo>
                    <a:pt x="410201" y="192381"/>
                  </a:lnTo>
                  <a:lnTo>
                    <a:pt x="421635" y="163435"/>
                  </a:lnTo>
                  <a:lnTo>
                    <a:pt x="431373" y="137081"/>
                  </a:lnTo>
                  <a:lnTo>
                    <a:pt x="446427" y="91102"/>
                  </a:lnTo>
                  <a:lnTo>
                    <a:pt x="455470" y="54203"/>
                  </a:lnTo>
                  <a:lnTo>
                    <a:pt x="461156" y="15776"/>
                  </a:lnTo>
                  <a:lnTo>
                    <a:pt x="460542" y="8304"/>
                  </a:lnTo>
                  <a:lnTo>
                    <a:pt x="458722" y="3322"/>
                  </a:lnTo>
                  <a:lnTo>
                    <a:pt x="456099" y="0"/>
                  </a:lnTo>
                  <a:lnTo>
                    <a:pt x="450115" y="1314"/>
                  </a:lnTo>
                  <a:lnTo>
                    <a:pt x="432179" y="12181"/>
                  </a:lnTo>
                  <a:lnTo>
                    <a:pt x="400688" y="45703"/>
                  </a:lnTo>
                  <a:lnTo>
                    <a:pt x="381426" y="68472"/>
                  </a:lnTo>
                  <a:lnTo>
                    <a:pt x="358000" y="101289"/>
                  </a:lnTo>
                  <a:lnTo>
                    <a:pt x="331799" y="140807"/>
                  </a:lnTo>
                  <a:lnTo>
                    <a:pt x="303750" y="184790"/>
                  </a:lnTo>
                  <a:lnTo>
                    <a:pt x="273055" y="233163"/>
                  </a:lnTo>
                  <a:lnTo>
                    <a:pt x="240598" y="284461"/>
                  </a:lnTo>
                  <a:lnTo>
                    <a:pt x="206965" y="337710"/>
                  </a:lnTo>
                  <a:lnTo>
                    <a:pt x="176076" y="384498"/>
                  </a:lnTo>
                  <a:lnTo>
                    <a:pt x="147017" y="426979"/>
                  </a:lnTo>
                  <a:lnTo>
                    <a:pt x="119178" y="466589"/>
                  </a:lnTo>
                  <a:lnTo>
                    <a:pt x="93563" y="500756"/>
                  </a:lnTo>
                  <a:lnTo>
                    <a:pt x="69431" y="531296"/>
                  </a:lnTo>
                  <a:lnTo>
                    <a:pt x="30859" y="578164"/>
                  </a:lnTo>
                  <a:lnTo>
                    <a:pt x="0" y="615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690">
            <a:extLst>
              <a:ext uri="{FF2B5EF4-FFF2-40B4-BE49-F238E27FC236}">
                <a16:creationId xmlns:a16="http://schemas.microsoft.com/office/drawing/2014/main" xmlns="" id="{C932D105-7B76-4ED7-8687-95A1A335CE05}"/>
              </a:ext>
            </a:extLst>
          </p:cNvPr>
          <p:cNvGrpSpPr/>
          <p:nvPr/>
        </p:nvGrpSpPr>
        <p:grpSpPr>
          <a:xfrm>
            <a:off x="3897080" y="3908263"/>
            <a:ext cx="6669535" cy="885920"/>
            <a:chOff x="3897080" y="3908263"/>
            <a:chExt cx="6669535" cy="885920"/>
          </a:xfrm>
        </p:grpSpPr>
        <p:sp>
          <p:nvSpPr>
            <p:cNvPr id="268" name="SMARTInkShape-3266">
              <a:extLst>
                <a:ext uri="{FF2B5EF4-FFF2-40B4-BE49-F238E27FC236}">
                  <a16:creationId xmlns:a16="http://schemas.microsoft.com/office/drawing/2014/main" xmlns="" id="{47B4DCF0-DD18-4E36-AAA2-24C682F58D1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915881" y="3908263"/>
              <a:ext cx="650734" cy="658198"/>
            </a:xfrm>
            <a:custGeom>
              <a:avLst/>
              <a:gdLst/>
              <a:ahLst/>
              <a:cxnLst/>
              <a:rect l="0" t="0" r="0" b="0"/>
              <a:pathLst>
                <a:path w="650734" h="658198">
                  <a:moveTo>
                    <a:pt x="21869" y="619287"/>
                  </a:moveTo>
                  <a:lnTo>
                    <a:pt x="21869" y="619287"/>
                  </a:lnTo>
                  <a:lnTo>
                    <a:pt x="4413" y="600420"/>
                  </a:lnTo>
                  <a:lnTo>
                    <a:pt x="0" y="590676"/>
                  </a:lnTo>
                  <a:lnTo>
                    <a:pt x="939" y="584691"/>
                  </a:lnTo>
                  <a:lnTo>
                    <a:pt x="7628" y="570515"/>
                  </a:lnTo>
                  <a:lnTo>
                    <a:pt x="50262" y="539925"/>
                  </a:lnTo>
                  <a:lnTo>
                    <a:pt x="73253" y="527573"/>
                  </a:lnTo>
                  <a:lnTo>
                    <a:pt x="99869" y="514400"/>
                  </a:lnTo>
                  <a:lnTo>
                    <a:pt x="128902" y="500679"/>
                  </a:lnTo>
                  <a:lnTo>
                    <a:pt x="163780" y="485182"/>
                  </a:lnTo>
                  <a:lnTo>
                    <a:pt x="202555" y="468500"/>
                  </a:lnTo>
                  <a:lnTo>
                    <a:pt x="243925" y="451029"/>
                  </a:lnTo>
                  <a:lnTo>
                    <a:pt x="285618" y="435149"/>
                  </a:lnTo>
                  <a:lnTo>
                    <a:pt x="327524" y="420328"/>
                  </a:lnTo>
                  <a:lnTo>
                    <a:pt x="369573" y="406214"/>
                  </a:lnTo>
                  <a:lnTo>
                    <a:pt x="408893" y="393278"/>
                  </a:lnTo>
                  <a:lnTo>
                    <a:pt x="446397" y="381125"/>
                  </a:lnTo>
                  <a:lnTo>
                    <a:pt x="482687" y="369496"/>
                  </a:lnTo>
                  <a:lnTo>
                    <a:pt x="514643" y="360331"/>
                  </a:lnTo>
                  <a:lnTo>
                    <a:pt x="543707" y="352811"/>
                  </a:lnTo>
                  <a:lnTo>
                    <a:pt x="570844" y="346387"/>
                  </a:lnTo>
                  <a:lnTo>
                    <a:pt x="608523" y="337366"/>
                  </a:lnTo>
                  <a:lnTo>
                    <a:pt x="642223" y="329197"/>
                  </a:lnTo>
                  <a:lnTo>
                    <a:pt x="640049" y="326411"/>
                  </a:lnTo>
                  <a:lnTo>
                    <a:pt x="624464" y="317669"/>
                  </a:lnTo>
                  <a:lnTo>
                    <a:pt x="598576" y="309553"/>
                  </a:lnTo>
                  <a:lnTo>
                    <a:pt x="561562" y="299203"/>
                  </a:lnTo>
                  <a:lnTo>
                    <a:pt x="517131" y="287364"/>
                  </a:lnTo>
                  <a:lnTo>
                    <a:pt x="476220" y="276650"/>
                  </a:lnTo>
                  <a:lnTo>
                    <a:pt x="437659" y="266684"/>
                  </a:lnTo>
                  <a:lnTo>
                    <a:pt x="400662" y="257218"/>
                  </a:lnTo>
                  <a:lnTo>
                    <a:pt x="367532" y="249497"/>
                  </a:lnTo>
                  <a:lnTo>
                    <a:pt x="336977" y="242938"/>
                  </a:lnTo>
                  <a:lnTo>
                    <a:pt x="308141" y="237154"/>
                  </a:lnTo>
                  <a:lnTo>
                    <a:pt x="264812" y="226965"/>
                  </a:lnTo>
                  <a:lnTo>
                    <a:pt x="224145" y="217058"/>
                  </a:lnTo>
                  <a:lnTo>
                    <a:pt x="211253" y="215446"/>
                  </a:lnTo>
                  <a:lnTo>
                    <a:pt x="208802" y="216004"/>
                  </a:lnTo>
                  <a:lnTo>
                    <a:pt x="207874" y="217082"/>
                  </a:lnTo>
                  <a:lnTo>
                    <a:pt x="228867" y="264161"/>
                  </a:lnTo>
                  <a:lnTo>
                    <a:pt x="243690" y="297764"/>
                  </a:lnTo>
                  <a:lnTo>
                    <a:pt x="259686" y="343273"/>
                  </a:lnTo>
                  <a:lnTo>
                    <a:pt x="268607" y="378833"/>
                  </a:lnTo>
                  <a:lnTo>
                    <a:pt x="278084" y="422296"/>
                  </a:lnTo>
                  <a:lnTo>
                    <a:pt x="287929" y="471026"/>
                  </a:lnTo>
                  <a:lnTo>
                    <a:pt x="296610" y="510569"/>
                  </a:lnTo>
                  <a:lnTo>
                    <a:pt x="304512" y="543986"/>
                  </a:lnTo>
                  <a:lnTo>
                    <a:pt x="311898" y="573320"/>
                  </a:lnTo>
                  <a:lnTo>
                    <a:pt x="323867" y="615320"/>
                  </a:lnTo>
                  <a:lnTo>
                    <a:pt x="339678" y="657544"/>
                  </a:lnTo>
                  <a:lnTo>
                    <a:pt x="343807" y="658197"/>
                  </a:lnTo>
                  <a:lnTo>
                    <a:pt x="348679" y="655105"/>
                  </a:lnTo>
                  <a:lnTo>
                    <a:pt x="354042" y="649516"/>
                  </a:lnTo>
                  <a:lnTo>
                    <a:pt x="375075" y="604568"/>
                  </a:lnTo>
                  <a:lnTo>
                    <a:pt x="385045" y="579841"/>
                  </a:lnTo>
                  <a:lnTo>
                    <a:pt x="396630" y="550657"/>
                  </a:lnTo>
                  <a:lnTo>
                    <a:pt x="409293" y="518500"/>
                  </a:lnTo>
                  <a:lnTo>
                    <a:pt x="424086" y="485068"/>
                  </a:lnTo>
                  <a:lnTo>
                    <a:pt x="440296" y="450785"/>
                  </a:lnTo>
                  <a:lnTo>
                    <a:pt x="457453" y="415936"/>
                  </a:lnTo>
                  <a:lnTo>
                    <a:pt x="475947" y="382119"/>
                  </a:lnTo>
                  <a:lnTo>
                    <a:pt x="495332" y="348992"/>
                  </a:lnTo>
                  <a:lnTo>
                    <a:pt x="515311" y="316323"/>
                  </a:lnTo>
                  <a:lnTo>
                    <a:pt x="537803" y="275495"/>
                  </a:lnTo>
                  <a:lnTo>
                    <a:pt x="561969" y="229225"/>
                  </a:lnTo>
                  <a:lnTo>
                    <a:pt x="587252" y="179329"/>
                  </a:lnTo>
                  <a:lnTo>
                    <a:pt x="606226" y="139715"/>
                  </a:lnTo>
                  <a:lnTo>
                    <a:pt x="620990" y="106956"/>
                  </a:lnTo>
                  <a:lnTo>
                    <a:pt x="632950" y="78766"/>
                  </a:lnTo>
                  <a:lnTo>
                    <a:pt x="646238" y="38037"/>
                  </a:lnTo>
                  <a:lnTo>
                    <a:pt x="650733" y="11704"/>
                  </a:lnTo>
                  <a:lnTo>
                    <a:pt x="649955" y="4681"/>
                  </a:lnTo>
                  <a:lnTo>
                    <a:pt x="648026" y="0"/>
                  </a:lnTo>
                  <a:lnTo>
                    <a:pt x="641802" y="1112"/>
                  </a:lnTo>
                  <a:lnTo>
                    <a:pt x="621715" y="13637"/>
                  </a:lnTo>
                  <a:lnTo>
                    <a:pt x="581272" y="54011"/>
                  </a:lnTo>
                  <a:lnTo>
                    <a:pt x="555671" y="81569"/>
                  </a:lnTo>
                  <a:lnTo>
                    <a:pt x="527315" y="113347"/>
                  </a:lnTo>
                  <a:lnTo>
                    <a:pt x="497121" y="147938"/>
                  </a:lnTo>
                  <a:lnTo>
                    <a:pt x="465704" y="184405"/>
                  </a:lnTo>
                  <a:lnTo>
                    <a:pt x="432765" y="221415"/>
                  </a:lnTo>
                  <a:lnTo>
                    <a:pt x="398810" y="258789"/>
                  </a:lnTo>
                  <a:lnTo>
                    <a:pt x="364180" y="296405"/>
                  </a:lnTo>
                  <a:lnTo>
                    <a:pt x="329098" y="332065"/>
                  </a:lnTo>
                  <a:lnTo>
                    <a:pt x="293715" y="366423"/>
                  </a:lnTo>
                  <a:lnTo>
                    <a:pt x="258134" y="399911"/>
                  </a:lnTo>
                  <a:lnTo>
                    <a:pt x="225945" y="430703"/>
                  </a:lnTo>
                  <a:lnTo>
                    <a:pt x="196019" y="459698"/>
                  </a:lnTo>
                  <a:lnTo>
                    <a:pt x="148658" y="506025"/>
                  </a:lnTo>
                  <a:lnTo>
                    <a:pt x="110769" y="543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267">
              <a:extLst>
                <a:ext uri="{FF2B5EF4-FFF2-40B4-BE49-F238E27FC236}">
                  <a16:creationId xmlns:a16="http://schemas.microsoft.com/office/drawing/2014/main" xmlns="" id="{C713D2B9-862C-4A96-9EE6-D649FA2F566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897080" y="4027418"/>
              <a:ext cx="5855106" cy="766765"/>
            </a:xfrm>
            <a:custGeom>
              <a:avLst/>
              <a:gdLst/>
              <a:ahLst/>
              <a:cxnLst/>
              <a:rect l="0" t="0" r="0" b="0"/>
              <a:pathLst>
                <a:path w="5855106" h="766765">
                  <a:moveTo>
                    <a:pt x="8170" y="322332"/>
                  </a:moveTo>
                  <a:lnTo>
                    <a:pt x="8170" y="322332"/>
                  </a:lnTo>
                  <a:lnTo>
                    <a:pt x="1428" y="315590"/>
                  </a:lnTo>
                  <a:lnTo>
                    <a:pt x="147" y="312898"/>
                  </a:lnTo>
                  <a:lnTo>
                    <a:pt x="0" y="310398"/>
                  </a:lnTo>
                  <a:lnTo>
                    <a:pt x="606" y="308026"/>
                  </a:lnTo>
                  <a:lnTo>
                    <a:pt x="39889" y="298444"/>
                  </a:lnTo>
                  <a:lnTo>
                    <a:pt x="77066" y="291489"/>
                  </a:lnTo>
                  <a:lnTo>
                    <a:pt x="101372" y="288365"/>
                  </a:lnTo>
                  <a:lnTo>
                    <a:pt x="128866" y="285576"/>
                  </a:lnTo>
                  <a:lnTo>
                    <a:pt x="158484" y="283011"/>
                  </a:lnTo>
                  <a:lnTo>
                    <a:pt x="194457" y="280596"/>
                  </a:lnTo>
                  <a:lnTo>
                    <a:pt x="234667" y="278280"/>
                  </a:lnTo>
                  <a:lnTo>
                    <a:pt x="277701" y="276031"/>
                  </a:lnTo>
                  <a:lnTo>
                    <a:pt x="327557" y="271709"/>
                  </a:lnTo>
                  <a:lnTo>
                    <a:pt x="381962" y="266005"/>
                  </a:lnTo>
                  <a:lnTo>
                    <a:pt x="439398" y="259381"/>
                  </a:lnTo>
                  <a:lnTo>
                    <a:pt x="503794" y="251437"/>
                  </a:lnTo>
                  <a:lnTo>
                    <a:pt x="572830" y="242613"/>
                  </a:lnTo>
                  <a:lnTo>
                    <a:pt x="644960" y="233202"/>
                  </a:lnTo>
                  <a:lnTo>
                    <a:pt x="723386" y="223401"/>
                  </a:lnTo>
                  <a:lnTo>
                    <a:pt x="806008" y="213339"/>
                  </a:lnTo>
                  <a:lnTo>
                    <a:pt x="891429" y="203103"/>
                  </a:lnTo>
                  <a:lnTo>
                    <a:pt x="982242" y="192752"/>
                  </a:lnTo>
                  <a:lnTo>
                    <a:pt x="1076652" y="182323"/>
                  </a:lnTo>
                  <a:lnTo>
                    <a:pt x="1173458" y="171842"/>
                  </a:lnTo>
                  <a:lnTo>
                    <a:pt x="1273979" y="161328"/>
                  </a:lnTo>
                  <a:lnTo>
                    <a:pt x="1376976" y="150791"/>
                  </a:lnTo>
                  <a:lnTo>
                    <a:pt x="1481623" y="140238"/>
                  </a:lnTo>
                  <a:lnTo>
                    <a:pt x="1594428" y="130381"/>
                  </a:lnTo>
                  <a:lnTo>
                    <a:pt x="1712669" y="120986"/>
                  </a:lnTo>
                  <a:lnTo>
                    <a:pt x="1834536" y="111901"/>
                  </a:lnTo>
                  <a:lnTo>
                    <a:pt x="1958114" y="103728"/>
                  </a:lnTo>
                  <a:lnTo>
                    <a:pt x="2082833" y="96163"/>
                  </a:lnTo>
                  <a:lnTo>
                    <a:pt x="2208311" y="89002"/>
                  </a:lnTo>
                  <a:lnTo>
                    <a:pt x="2335003" y="82818"/>
                  </a:lnTo>
                  <a:lnTo>
                    <a:pt x="2462504" y="77284"/>
                  </a:lnTo>
                  <a:lnTo>
                    <a:pt x="2590543" y="72183"/>
                  </a:lnTo>
                  <a:lnTo>
                    <a:pt x="2721763" y="68077"/>
                  </a:lnTo>
                  <a:lnTo>
                    <a:pt x="2855103" y="64634"/>
                  </a:lnTo>
                  <a:lnTo>
                    <a:pt x="2989859" y="61633"/>
                  </a:lnTo>
                  <a:lnTo>
                    <a:pt x="3123440" y="58927"/>
                  </a:lnTo>
                  <a:lnTo>
                    <a:pt x="3256239" y="56418"/>
                  </a:lnTo>
                  <a:lnTo>
                    <a:pt x="3388515" y="54039"/>
                  </a:lnTo>
                  <a:lnTo>
                    <a:pt x="3518328" y="51042"/>
                  </a:lnTo>
                  <a:lnTo>
                    <a:pt x="3646498" y="47633"/>
                  </a:lnTo>
                  <a:lnTo>
                    <a:pt x="3773572" y="43950"/>
                  </a:lnTo>
                  <a:lnTo>
                    <a:pt x="3899209" y="40788"/>
                  </a:lnTo>
                  <a:lnTo>
                    <a:pt x="4023890" y="37975"/>
                  </a:lnTo>
                  <a:lnTo>
                    <a:pt x="4147934" y="35394"/>
                  </a:lnTo>
                  <a:lnTo>
                    <a:pt x="4264496" y="32968"/>
                  </a:lnTo>
                  <a:lnTo>
                    <a:pt x="4376071" y="30645"/>
                  </a:lnTo>
                  <a:lnTo>
                    <a:pt x="4484320" y="28390"/>
                  </a:lnTo>
                  <a:lnTo>
                    <a:pt x="4585415" y="26182"/>
                  </a:lnTo>
                  <a:lnTo>
                    <a:pt x="4681738" y="24004"/>
                  </a:lnTo>
                  <a:lnTo>
                    <a:pt x="4774882" y="21847"/>
                  </a:lnTo>
                  <a:lnTo>
                    <a:pt x="4860967" y="18997"/>
                  </a:lnTo>
                  <a:lnTo>
                    <a:pt x="4942346" y="15686"/>
                  </a:lnTo>
                  <a:lnTo>
                    <a:pt x="5020587" y="12068"/>
                  </a:lnTo>
                  <a:lnTo>
                    <a:pt x="5091798" y="8950"/>
                  </a:lnTo>
                  <a:lnTo>
                    <a:pt x="5158323" y="6166"/>
                  </a:lnTo>
                  <a:lnTo>
                    <a:pt x="5221722" y="3605"/>
                  </a:lnTo>
                  <a:lnTo>
                    <a:pt x="5280215" y="1897"/>
                  </a:lnTo>
                  <a:lnTo>
                    <a:pt x="5335438" y="759"/>
                  </a:lnTo>
                  <a:lnTo>
                    <a:pt x="5388482" y="0"/>
                  </a:lnTo>
                  <a:lnTo>
                    <a:pt x="5436546" y="199"/>
                  </a:lnTo>
                  <a:lnTo>
                    <a:pt x="5481287" y="1038"/>
                  </a:lnTo>
                  <a:lnTo>
                    <a:pt x="5523815" y="2302"/>
                  </a:lnTo>
                  <a:lnTo>
                    <a:pt x="5561338" y="4557"/>
                  </a:lnTo>
                  <a:lnTo>
                    <a:pt x="5595527" y="7471"/>
                  </a:lnTo>
                  <a:lnTo>
                    <a:pt x="5627491" y="10824"/>
                  </a:lnTo>
                  <a:lnTo>
                    <a:pt x="5654445" y="15177"/>
                  </a:lnTo>
                  <a:lnTo>
                    <a:pt x="5699446" y="25657"/>
                  </a:lnTo>
                  <a:lnTo>
                    <a:pt x="5734498" y="43016"/>
                  </a:lnTo>
                  <a:lnTo>
                    <a:pt x="5778032" y="80351"/>
                  </a:lnTo>
                  <a:lnTo>
                    <a:pt x="5803291" y="113890"/>
                  </a:lnTo>
                  <a:lnTo>
                    <a:pt x="5823926" y="157019"/>
                  </a:lnTo>
                  <a:lnTo>
                    <a:pt x="5832674" y="181784"/>
                  </a:lnTo>
                  <a:lnTo>
                    <a:pt x="5840623" y="208172"/>
                  </a:lnTo>
                  <a:lnTo>
                    <a:pt x="5848039" y="235642"/>
                  </a:lnTo>
                  <a:lnTo>
                    <a:pt x="5852277" y="268772"/>
                  </a:lnTo>
                  <a:lnTo>
                    <a:pt x="5854397" y="305675"/>
                  </a:lnTo>
                  <a:lnTo>
                    <a:pt x="5855105" y="345094"/>
                  </a:lnTo>
                  <a:lnTo>
                    <a:pt x="5854165" y="382662"/>
                  </a:lnTo>
                  <a:lnTo>
                    <a:pt x="5852128" y="418997"/>
                  </a:lnTo>
                  <a:lnTo>
                    <a:pt x="5849358" y="454508"/>
                  </a:lnTo>
                  <a:lnTo>
                    <a:pt x="5846102" y="481711"/>
                  </a:lnTo>
                  <a:lnTo>
                    <a:pt x="5838719" y="521343"/>
                  </a:lnTo>
                  <a:lnTo>
                    <a:pt x="5823258" y="563488"/>
                  </a:lnTo>
                  <a:lnTo>
                    <a:pt x="5807635" y="583324"/>
                  </a:lnTo>
                  <a:lnTo>
                    <a:pt x="5798530" y="591576"/>
                  </a:lnTo>
                  <a:lnTo>
                    <a:pt x="5755377" y="609933"/>
                  </a:lnTo>
                  <a:lnTo>
                    <a:pt x="5714907" y="617842"/>
                  </a:lnTo>
                  <a:lnTo>
                    <a:pt x="5692261" y="620939"/>
                  </a:lnTo>
                  <a:lnTo>
                    <a:pt x="5666580" y="622298"/>
                  </a:lnTo>
                  <a:lnTo>
                    <a:pt x="5638876" y="622498"/>
                  </a:lnTo>
                  <a:lnTo>
                    <a:pt x="5609823" y="621926"/>
                  </a:lnTo>
                  <a:lnTo>
                    <a:pt x="5575639" y="620133"/>
                  </a:lnTo>
                  <a:lnTo>
                    <a:pt x="5538032" y="617528"/>
                  </a:lnTo>
                  <a:lnTo>
                    <a:pt x="5498145" y="614379"/>
                  </a:lnTo>
                  <a:lnTo>
                    <a:pt x="5434158" y="610869"/>
                  </a:lnTo>
                  <a:lnTo>
                    <a:pt x="5354106" y="607118"/>
                  </a:lnTo>
                  <a:lnTo>
                    <a:pt x="5263345" y="603206"/>
                  </a:lnTo>
                  <a:lnTo>
                    <a:pt x="5180259" y="600598"/>
                  </a:lnTo>
                  <a:lnTo>
                    <a:pt x="5102289" y="598859"/>
                  </a:lnTo>
                  <a:lnTo>
                    <a:pt x="5027733" y="597700"/>
                  </a:lnTo>
                  <a:lnTo>
                    <a:pt x="4951923" y="596927"/>
                  </a:lnTo>
                  <a:lnTo>
                    <a:pt x="4875278" y="596412"/>
                  </a:lnTo>
                  <a:lnTo>
                    <a:pt x="4798075" y="596068"/>
                  </a:lnTo>
                  <a:lnTo>
                    <a:pt x="4719796" y="596545"/>
                  </a:lnTo>
                  <a:lnTo>
                    <a:pt x="4640798" y="597568"/>
                  </a:lnTo>
                  <a:lnTo>
                    <a:pt x="4561322" y="598956"/>
                  </a:lnTo>
                  <a:lnTo>
                    <a:pt x="4480116" y="600587"/>
                  </a:lnTo>
                  <a:lnTo>
                    <a:pt x="4397756" y="602380"/>
                  </a:lnTo>
                  <a:lnTo>
                    <a:pt x="4314627" y="604281"/>
                  </a:lnTo>
                  <a:lnTo>
                    <a:pt x="4226047" y="606253"/>
                  </a:lnTo>
                  <a:lnTo>
                    <a:pt x="4133832" y="608274"/>
                  </a:lnTo>
                  <a:lnTo>
                    <a:pt x="4039194" y="610327"/>
                  </a:lnTo>
                  <a:lnTo>
                    <a:pt x="3942237" y="613106"/>
                  </a:lnTo>
                  <a:lnTo>
                    <a:pt x="3843731" y="616370"/>
                  </a:lnTo>
                  <a:lnTo>
                    <a:pt x="3744194" y="619958"/>
                  </a:lnTo>
                  <a:lnTo>
                    <a:pt x="3643969" y="623055"/>
                  </a:lnTo>
                  <a:lnTo>
                    <a:pt x="3543287" y="625825"/>
                  </a:lnTo>
                  <a:lnTo>
                    <a:pt x="3442298" y="628377"/>
                  </a:lnTo>
                  <a:lnTo>
                    <a:pt x="3337577" y="631490"/>
                  </a:lnTo>
                  <a:lnTo>
                    <a:pt x="3230369" y="634976"/>
                  </a:lnTo>
                  <a:lnTo>
                    <a:pt x="3121502" y="638712"/>
                  </a:lnTo>
                  <a:lnTo>
                    <a:pt x="3012942" y="642613"/>
                  </a:lnTo>
                  <a:lnTo>
                    <a:pt x="2904584" y="646625"/>
                  </a:lnTo>
                  <a:lnTo>
                    <a:pt x="2796363" y="650710"/>
                  </a:lnTo>
                  <a:lnTo>
                    <a:pt x="2688232" y="654845"/>
                  </a:lnTo>
                  <a:lnTo>
                    <a:pt x="2580161" y="659013"/>
                  </a:lnTo>
                  <a:lnTo>
                    <a:pt x="2472131" y="663203"/>
                  </a:lnTo>
                  <a:lnTo>
                    <a:pt x="2364833" y="667407"/>
                  </a:lnTo>
                  <a:lnTo>
                    <a:pt x="2258023" y="671621"/>
                  </a:lnTo>
                  <a:lnTo>
                    <a:pt x="2151539" y="675841"/>
                  </a:lnTo>
                  <a:lnTo>
                    <a:pt x="2049505" y="679361"/>
                  </a:lnTo>
                  <a:lnTo>
                    <a:pt x="1950437" y="682412"/>
                  </a:lnTo>
                  <a:lnTo>
                    <a:pt x="1853348" y="685152"/>
                  </a:lnTo>
                  <a:lnTo>
                    <a:pt x="1758283" y="688390"/>
                  </a:lnTo>
                  <a:lnTo>
                    <a:pt x="1664568" y="691959"/>
                  </a:lnTo>
                  <a:lnTo>
                    <a:pt x="1571752" y="695750"/>
                  </a:lnTo>
                  <a:lnTo>
                    <a:pt x="1481652" y="700394"/>
                  </a:lnTo>
                  <a:lnTo>
                    <a:pt x="1393363" y="705607"/>
                  </a:lnTo>
                  <a:lnTo>
                    <a:pt x="1306282" y="711199"/>
                  </a:lnTo>
                  <a:lnTo>
                    <a:pt x="1222123" y="717043"/>
                  </a:lnTo>
                  <a:lnTo>
                    <a:pt x="1139911" y="723056"/>
                  </a:lnTo>
                  <a:lnTo>
                    <a:pt x="1058997" y="729181"/>
                  </a:lnTo>
                  <a:lnTo>
                    <a:pt x="983183" y="734676"/>
                  </a:lnTo>
                  <a:lnTo>
                    <a:pt x="910767" y="739750"/>
                  </a:lnTo>
                  <a:lnTo>
                    <a:pt x="840618" y="744544"/>
                  </a:lnTo>
                  <a:lnTo>
                    <a:pt x="774802" y="749151"/>
                  </a:lnTo>
                  <a:lnTo>
                    <a:pt x="711875" y="753633"/>
                  </a:lnTo>
                  <a:lnTo>
                    <a:pt x="650873" y="758033"/>
                  </a:lnTo>
                  <a:lnTo>
                    <a:pt x="596800" y="760966"/>
                  </a:lnTo>
                  <a:lnTo>
                    <a:pt x="547345" y="762921"/>
                  </a:lnTo>
                  <a:lnTo>
                    <a:pt x="500970" y="764225"/>
                  </a:lnTo>
                  <a:lnTo>
                    <a:pt x="460881" y="765094"/>
                  </a:lnTo>
                  <a:lnTo>
                    <a:pt x="424983" y="765673"/>
                  </a:lnTo>
                  <a:lnTo>
                    <a:pt x="391878" y="766059"/>
                  </a:lnTo>
                  <a:lnTo>
                    <a:pt x="362753" y="766317"/>
                  </a:lnTo>
                  <a:lnTo>
                    <a:pt x="336281" y="766489"/>
                  </a:lnTo>
                  <a:lnTo>
                    <a:pt x="290169" y="766679"/>
                  </a:lnTo>
                  <a:lnTo>
                    <a:pt x="253212" y="766764"/>
                  </a:lnTo>
                  <a:lnTo>
                    <a:pt x="208010" y="763441"/>
                  </a:lnTo>
                  <a:lnTo>
                    <a:pt x="171176" y="747874"/>
                  </a:lnTo>
                  <a:lnTo>
                    <a:pt x="150702" y="723834"/>
                  </a:lnTo>
                  <a:lnTo>
                    <a:pt x="132901" y="688455"/>
                  </a:lnTo>
                  <a:lnTo>
                    <a:pt x="125191" y="665192"/>
                  </a:lnTo>
                  <a:lnTo>
                    <a:pt x="117934" y="639805"/>
                  </a:lnTo>
                  <a:lnTo>
                    <a:pt x="111685" y="608064"/>
                  </a:lnTo>
                  <a:lnTo>
                    <a:pt x="106107" y="572087"/>
                  </a:lnTo>
                  <a:lnTo>
                    <a:pt x="100978" y="533285"/>
                  </a:lnTo>
                  <a:lnTo>
                    <a:pt x="98264" y="495423"/>
                  </a:lnTo>
                  <a:lnTo>
                    <a:pt x="97161" y="458186"/>
                  </a:lnTo>
                  <a:lnTo>
                    <a:pt x="97130" y="421369"/>
                  </a:lnTo>
                  <a:lnTo>
                    <a:pt x="97816" y="386945"/>
                  </a:lnTo>
                  <a:lnTo>
                    <a:pt x="98978" y="354118"/>
                  </a:lnTo>
                  <a:lnTo>
                    <a:pt x="100459" y="322356"/>
                  </a:lnTo>
                  <a:lnTo>
                    <a:pt x="104973" y="292009"/>
                  </a:lnTo>
                  <a:lnTo>
                    <a:pt x="111511" y="262606"/>
                  </a:lnTo>
                  <a:lnTo>
                    <a:pt x="119398" y="233831"/>
                  </a:lnTo>
                  <a:lnTo>
                    <a:pt x="135170" y="176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43404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MARTInkShape-3268">
            <a:extLst>
              <a:ext uri="{FF2B5EF4-FFF2-40B4-BE49-F238E27FC236}">
                <a16:creationId xmlns:a16="http://schemas.microsoft.com/office/drawing/2014/main" xmlns="" id="{A1693A6C-89C1-4CBB-8BE5-6E3728EF6E3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694033" y="5970019"/>
            <a:ext cx="5468" cy="221232"/>
          </a:xfrm>
          <a:custGeom>
            <a:avLst/>
            <a:gdLst/>
            <a:ahLst/>
            <a:cxnLst/>
            <a:rect l="0" t="0" r="0" b="0"/>
            <a:pathLst>
              <a:path w="5468" h="221232">
                <a:moveTo>
                  <a:pt x="5467" y="11681"/>
                </a:moveTo>
                <a:lnTo>
                  <a:pt x="5467" y="11681"/>
                </a:lnTo>
                <a:lnTo>
                  <a:pt x="5465" y="0"/>
                </a:lnTo>
                <a:lnTo>
                  <a:pt x="3586" y="11385"/>
                </a:lnTo>
                <a:lnTo>
                  <a:pt x="0" y="53878"/>
                </a:lnTo>
                <a:lnTo>
                  <a:pt x="2749" y="100305"/>
                </a:lnTo>
                <a:lnTo>
                  <a:pt x="4662" y="146439"/>
                </a:lnTo>
                <a:lnTo>
                  <a:pt x="5228" y="191388"/>
                </a:lnTo>
                <a:lnTo>
                  <a:pt x="5467" y="2212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SMARTInkShape-Group692">
            <a:extLst>
              <a:ext uri="{FF2B5EF4-FFF2-40B4-BE49-F238E27FC236}">
                <a16:creationId xmlns:a16="http://schemas.microsoft.com/office/drawing/2014/main" xmlns="" id="{41B71C49-0A03-4404-A6BC-78A07E11E3E6}"/>
              </a:ext>
            </a:extLst>
          </p:cNvPr>
          <p:cNvGrpSpPr/>
          <p:nvPr/>
        </p:nvGrpSpPr>
        <p:grpSpPr>
          <a:xfrm>
            <a:off x="8210550" y="6135394"/>
            <a:ext cx="539751" cy="290807"/>
            <a:chOff x="8210550" y="6135394"/>
            <a:chExt cx="539751" cy="290807"/>
          </a:xfrm>
        </p:grpSpPr>
        <p:sp>
          <p:nvSpPr>
            <p:cNvPr id="180" name="SMARTInkShape-3269">
              <a:extLst>
                <a:ext uri="{FF2B5EF4-FFF2-40B4-BE49-F238E27FC236}">
                  <a16:creationId xmlns:a16="http://schemas.microsoft.com/office/drawing/2014/main" xmlns="" id="{7CDE49E1-C8F5-4000-9799-48D5492E2EF9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229600" y="6135394"/>
              <a:ext cx="171451" cy="5057"/>
            </a:xfrm>
            <a:custGeom>
              <a:avLst/>
              <a:gdLst/>
              <a:ahLst/>
              <a:cxnLst/>
              <a:rect l="0" t="0" r="0" b="0"/>
              <a:pathLst>
                <a:path w="171451" h="5057">
                  <a:moveTo>
                    <a:pt x="0" y="5056"/>
                  </a:moveTo>
                  <a:lnTo>
                    <a:pt x="0" y="5056"/>
                  </a:lnTo>
                  <a:lnTo>
                    <a:pt x="6741" y="1685"/>
                  </a:lnTo>
                  <a:lnTo>
                    <a:pt x="48420" y="0"/>
                  </a:lnTo>
                  <a:lnTo>
                    <a:pt x="80787" y="2338"/>
                  </a:lnTo>
                  <a:lnTo>
                    <a:pt x="116338" y="3848"/>
                  </a:lnTo>
                  <a:lnTo>
                    <a:pt x="17145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270">
              <a:extLst>
                <a:ext uri="{FF2B5EF4-FFF2-40B4-BE49-F238E27FC236}">
                  <a16:creationId xmlns:a16="http://schemas.microsoft.com/office/drawing/2014/main" xmlns="" id="{3F3D8687-895C-437D-9CED-90AC173578F9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8559800" y="641985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49902" y="5959"/>
                  </a:lnTo>
                  <a:lnTo>
                    <a:pt x="86384" y="6175"/>
                  </a:lnTo>
                  <a:lnTo>
                    <a:pt x="128469" y="6273"/>
                  </a:lnTo>
                  <a:lnTo>
                    <a:pt x="171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271">
              <a:extLst>
                <a:ext uri="{FF2B5EF4-FFF2-40B4-BE49-F238E27FC236}">
                  <a16:creationId xmlns:a16="http://schemas.microsoft.com/office/drawing/2014/main" xmlns="" id="{34169B49-3C33-4843-A982-C9B2DD1D63FA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8496300" y="6350000"/>
              <a:ext cx="254001" cy="31751"/>
            </a:xfrm>
            <a:custGeom>
              <a:avLst/>
              <a:gdLst/>
              <a:ahLst/>
              <a:cxnLst/>
              <a:rect l="0" t="0" r="0" b="0"/>
              <a:pathLst>
                <a:path w="2540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0113" y="19541"/>
                  </a:lnTo>
                  <a:lnTo>
                    <a:pt x="43369" y="14727"/>
                  </a:lnTo>
                  <a:lnTo>
                    <a:pt x="75014" y="13601"/>
                  </a:lnTo>
                  <a:lnTo>
                    <a:pt x="113067" y="12395"/>
                  </a:lnTo>
                  <a:lnTo>
                    <a:pt x="160553" y="9507"/>
                  </a:lnTo>
                  <a:lnTo>
                    <a:pt x="200945" y="5871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272">
              <a:extLst>
                <a:ext uri="{FF2B5EF4-FFF2-40B4-BE49-F238E27FC236}">
                  <a16:creationId xmlns:a16="http://schemas.microsoft.com/office/drawing/2014/main" xmlns="" id="{54C8EFD4-5720-4745-89F6-819568889B12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8210550" y="6229350"/>
              <a:ext cx="171451" cy="17218"/>
            </a:xfrm>
            <a:custGeom>
              <a:avLst/>
              <a:gdLst/>
              <a:ahLst/>
              <a:cxnLst/>
              <a:rect l="0" t="0" r="0" b="0"/>
              <a:pathLst>
                <a:path w="171451" h="1721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645" y="6907"/>
                  </a:lnTo>
                  <a:lnTo>
                    <a:pt x="28248" y="12865"/>
                  </a:lnTo>
                  <a:lnTo>
                    <a:pt x="69989" y="17217"/>
                  </a:lnTo>
                  <a:lnTo>
                    <a:pt x="103777" y="16825"/>
                  </a:lnTo>
                  <a:lnTo>
                    <a:pt x="148890" y="10081"/>
                  </a:lnTo>
                  <a:lnTo>
                    <a:pt x="171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5" name="SMARTInkShape-3273">
            <a:extLst>
              <a:ext uri="{FF2B5EF4-FFF2-40B4-BE49-F238E27FC236}">
                <a16:creationId xmlns:a16="http://schemas.microsoft.com/office/drawing/2014/main" xmlns="" id="{546DB711-411E-4EA4-8392-A8D504BEE88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645400" y="5888379"/>
            <a:ext cx="46939" cy="220322"/>
          </a:xfrm>
          <a:custGeom>
            <a:avLst/>
            <a:gdLst/>
            <a:ahLst/>
            <a:cxnLst/>
            <a:rect l="0" t="0" r="0" b="0"/>
            <a:pathLst>
              <a:path w="46939" h="220322">
                <a:moveTo>
                  <a:pt x="38100" y="29821"/>
                </a:moveTo>
                <a:lnTo>
                  <a:pt x="38100" y="29821"/>
                </a:lnTo>
                <a:lnTo>
                  <a:pt x="38100" y="4581"/>
                </a:lnTo>
                <a:lnTo>
                  <a:pt x="38805" y="2410"/>
                </a:lnTo>
                <a:lnTo>
                  <a:pt x="39981" y="963"/>
                </a:lnTo>
                <a:lnTo>
                  <a:pt x="41470" y="0"/>
                </a:lnTo>
                <a:lnTo>
                  <a:pt x="43169" y="1474"/>
                </a:lnTo>
                <a:lnTo>
                  <a:pt x="46938" y="8756"/>
                </a:lnTo>
                <a:lnTo>
                  <a:pt x="46284" y="38239"/>
                </a:lnTo>
                <a:lnTo>
                  <a:pt x="39622" y="70015"/>
                </a:lnTo>
                <a:lnTo>
                  <a:pt x="30309" y="106953"/>
                </a:lnTo>
                <a:lnTo>
                  <a:pt x="21467" y="144535"/>
                </a:lnTo>
                <a:lnTo>
                  <a:pt x="8555" y="191280"/>
                </a:lnTo>
                <a:lnTo>
                  <a:pt x="0" y="2203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SMARTInkShape-Group694">
            <a:extLst>
              <a:ext uri="{FF2B5EF4-FFF2-40B4-BE49-F238E27FC236}">
                <a16:creationId xmlns:a16="http://schemas.microsoft.com/office/drawing/2014/main" xmlns="" id="{775A0D52-9586-4A34-8515-B4D61F3425D6}"/>
              </a:ext>
            </a:extLst>
          </p:cNvPr>
          <p:cNvGrpSpPr/>
          <p:nvPr/>
        </p:nvGrpSpPr>
        <p:grpSpPr>
          <a:xfrm>
            <a:off x="6970857" y="5911788"/>
            <a:ext cx="795194" cy="596963"/>
            <a:chOff x="6970857" y="5911788"/>
            <a:chExt cx="795194" cy="596963"/>
          </a:xfrm>
        </p:grpSpPr>
        <p:sp>
          <p:nvSpPr>
            <p:cNvPr id="186" name="SMARTInkShape-3274">
              <a:extLst>
                <a:ext uri="{FF2B5EF4-FFF2-40B4-BE49-F238E27FC236}">
                  <a16:creationId xmlns:a16="http://schemas.microsoft.com/office/drawing/2014/main" xmlns="" id="{3F6D934A-2FAE-4BA3-B4D9-0B5A345114D0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296150" y="61976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275">
              <a:extLst>
                <a:ext uri="{FF2B5EF4-FFF2-40B4-BE49-F238E27FC236}">
                  <a16:creationId xmlns:a16="http://schemas.microsoft.com/office/drawing/2014/main" xmlns="" id="{4DC4F3B0-D115-4563-BC12-D703A297A5BD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016750" y="6045200"/>
              <a:ext cx="152401" cy="190501"/>
            </a:xfrm>
            <a:custGeom>
              <a:avLst/>
              <a:gdLst/>
              <a:ahLst/>
              <a:cxnLst/>
              <a:rect l="0" t="0" r="0" b="0"/>
              <a:pathLst>
                <a:path w="152401" h="190501">
                  <a:moveTo>
                    <a:pt x="152400" y="0"/>
                  </a:moveTo>
                  <a:lnTo>
                    <a:pt x="152400" y="0"/>
                  </a:lnTo>
                  <a:lnTo>
                    <a:pt x="138916" y="3371"/>
                  </a:lnTo>
                  <a:lnTo>
                    <a:pt x="120417" y="15580"/>
                  </a:lnTo>
                  <a:lnTo>
                    <a:pt x="85065" y="53172"/>
                  </a:lnTo>
                  <a:lnTo>
                    <a:pt x="47873" y="97181"/>
                  </a:lnTo>
                  <a:lnTo>
                    <a:pt x="19727" y="143059"/>
                  </a:lnTo>
                  <a:lnTo>
                    <a:pt x="3085" y="17915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276">
              <a:extLst>
                <a:ext uri="{FF2B5EF4-FFF2-40B4-BE49-F238E27FC236}">
                  <a16:creationId xmlns:a16="http://schemas.microsoft.com/office/drawing/2014/main" xmlns="" id="{B83EEF61-64BC-435B-8257-EC453F340715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970857" y="5911788"/>
              <a:ext cx="261794" cy="292163"/>
            </a:xfrm>
            <a:custGeom>
              <a:avLst/>
              <a:gdLst/>
              <a:ahLst/>
              <a:cxnLst/>
              <a:rect l="0" t="0" r="0" b="0"/>
              <a:pathLst>
                <a:path w="261794" h="292163">
                  <a:moveTo>
                    <a:pt x="33193" y="82612"/>
                  </a:moveTo>
                  <a:lnTo>
                    <a:pt x="33193" y="82612"/>
                  </a:lnTo>
                  <a:lnTo>
                    <a:pt x="11208" y="75705"/>
                  </a:lnTo>
                  <a:lnTo>
                    <a:pt x="7953" y="73773"/>
                  </a:lnTo>
                  <a:lnTo>
                    <a:pt x="2455" y="65983"/>
                  </a:lnTo>
                  <a:lnTo>
                    <a:pt x="0" y="60943"/>
                  </a:lnTo>
                  <a:lnTo>
                    <a:pt x="1037" y="47816"/>
                  </a:lnTo>
                  <a:lnTo>
                    <a:pt x="3289" y="40365"/>
                  </a:lnTo>
                  <a:lnTo>
                    <a:pt x="13317" y="26440"/>
                  </a:lnTo>
                  <a:lnTo>
                    <a:pt x="27887" y="13903"/>
                  </a:lnTo>
                  <a:lnTo>
                    <a:pt x="46122" y="3627"/>
                  </a:lnTo>
                  <a:lnTo>
                    <a:pt x="62222" y="0"/>
                  </a:lnTo>
                  <a:lnTo>
                    <a:pt x="69479" y="21"/>
                  </a:lnTo>
                  <a:lnTo>
                    <a:pt x="99919" y="10162"/>
                  </a:lnTo>
                  <a:lnTo>
                    <a:pt x="135750" y="40058"/>
                  </a:lnTo>
                  <a:lnTo>
                    <a:pt x="166434" y="83565"/>
                  </a:lnTo>
                  <a:lnTo>
                    <a:pt x="186484" y="119489"/>
                  </a:lnTo>
                  <a:lnTo>
                    <a:pt x="206451" y="157563"/>
                  </a:lnTo>
                  <a:lnTo>
                    <a:pt x="224732" y="193299"/>
                  </a:lnTo>
                  <a:lnTo>
                    <a:pt x="238500" y="226115"/>
                  </a:lnTo>
                  <a:lnTo>
                    <a:pt x="250423" y="266714"/>
                  </a:lnTo>
                  <a:lnTo>
                    <a:pt x="253919" y="283673"/>
                  </a:lnTo>
                  <a:lnTo>
                    <a:pt x="255837" y="287208"/>
                  </a:lnTo>
                  <a:lnTo>
                    <a:pt x="261793" y="292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277">
              <a:extLst>
                <a:ext uri="{FF2B5EF4-FFF2-40B4-BE49-F238E27FC236}">
                  <a16:creationId xmlns:a16="http://schemas.microsoft.com/office/drawing/2014/main" xmlns="" id="{378A3CA5-8700-4FDB-9B81-BBF0F4E2A698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550150" y="6357233"/>
              <a:ext cx="165101" cy="151518"/>
            </a:xfrm>
            <a:custGeom>
              <a:avLst/>
              <a:gdLst/>
              <a:ahLst/>
              <a:cxnLst/>
              <a:rect l="0" t="0" r="0" b="0"/>
              <a:pathLst>
                <a:path w="165101" h="151518">
                  <a:moveTo>
                    <a:pt x="165100" y="5467"/>
                  </a:moveTo>
                  <a:lnTo>
                    <a:pt x="165100" y="5467"/>
                  </a:lnTo>
                  <a:lnTo>
                    <a:pt x="161729" y="2096"/>
                  </a:lnTo>
                  <a:lnTo>
                    <a:pt x="158192" y="441"/>
                  </a:lnTo>
                  <a:lnTo>
                    <a:pt x="156261" y="0"/>
                  </a:lnTo>
                  <a:lnTo>
                    <a:pt x="143431" y="6120"/>
                  </a:lnTo>
                  <a:lnTo>
                    <a:pt x="100140" y="40578"/>
                  </a:lnTo>
                  <a:lnTo>
                    <a:pt x="58979" y="83585"/>
                  </a:lnTo>
                  <a:lnTo>
                    <a:pt x="20127" y="129723"/>
                  </a:lnTo>
                  <a:lnTo>
                    <a:pt x="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278">
              <a:extLst>
                <a:ext uri="{FF2B5EF4-FFF2-40B4-BE49-F238E27FC236}">
                  <a16:creationId xmlns:a16="http://schemas.microsoft.com/office/drawing/2014/main" xmlns="" id="{352581B0-9861-4E8F-A0B4-DF7F3C1B8CC5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558265" y="6262798"/>
              <a:ext cx="188736" cy="210009"/>
            </a:xfrm>
            <a:custGeom>
              <a:avLst/>
              <a:gdLst/>
              <a:ahLst/>
              <a:cxnLst/>
              <a:rect l="0" t="0" r="0" b="0"/>
              <a:pathLst>
                <a:path w="188736" h="210009">
                  <a:moveTo>
                    <a:pt x="10935" y="61802"/>
                  </a:moveTo>
                  <a:lnTo>
                    <a:pt x="10935" y="61802"/>
                  </a:lnTo>
                  <a:lnTo>
                    <a:pt x="4193" y="55061"/>
                  </a:lnTo>
                  <a:lnTo>
                    <a:pt x="883" y="47987"/>
                  </a:lnTo>
                  <a:lnTo>
                    <a:pt x="0" y="44126"/>
                  </a:lnTo>
                  <a:lnTo>
                    <a:pt x="2129" y="28578"/>
                  </a:lnTo>
                  <a:lnTo>
                    <a:pt x="9138" y="18578"/>
                  </a:lnTo>
                  <a:lnTo>
                    <a:pt x="20015" y="10135"/>
                  </a:lnTo>
                  <a:lnTo>
                    <a:pt x="41298" y="2122"/>
                  </a:lnTo>
                  <a:lnTo>
                    <a:pt x="54769" y="0"/>
                  </a:lnTo>
                  <a:lnTo>
                    <a:pt x="71574" y="4700"/>
                  </a:lnTo>
                  <a:lnTo>
                    <a:pt x="90802" y="15258"/>
                  </a:lnTo>
                  <a:lnTo>
                    <a:pt x="130010" y="52661"/>
                  </a:lnTo>
                  <a:lnTo>
                    <a:pt x="156518" y="88258"/>
                  </a:lnTo>
                  <a:lnTo>
                    <a:pt x="171593" y="113071"/>
                  </a:lnTo>
                  <a:lnTo>
                    <a:pt x="185140" y="159732"/>
                  </a:lnTo>
                  <a:lnTo>
                    <a:pt x="188420" y="206353"/>
                  </a:lnTo>
                  <a:lnTo>
                    <a:pt x="188595" y="210008"/>
                  </a:lnTo>
                  <a:lnTo>
                    <a:pt x="188641" y="209996"/>
                  </a:lnTo>
                  <a:lnTo>
                    <a:pt x="188735" y="207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279">
              <a:extLst>
                <a:ext uri="{FF2B5EF4-FFF2-40B4-BE49-F238E27FC236}">
                  <a16:creationId xmlns:a16="http://schemas.microsoft.com/office/drawing/2014/main" xmlns="" id="{3B58FEAA-D742-4F2F-B882-6A1370E3AAA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518400" y="6172200"/>
              <a:ext cx="247651" cy="12701"/>
            </a:xfrm>
            <a:custGeom>
              <a:avLst/>
              <a:gdLst/>
              <a:ahLst/>
              <a:cxnLst/>
              <a:rect l="0" t="0" r="0" b="0"/>
              <a:pathLst>
                <a:path w="247651" h="12701">
                  <a:moveTo>
                    <a:pt x="0" y="0"/>
                  </a:moveTo>
                  <a:lnTo>
                    <a:pt x="0" y="0"/>
                  </a:lnTo>
                  <a:lnTo>
                    <a:pt x="35155" y="0"/>
                  </a:lnTo>
                  <a:lnTo>
                    <a:pt x="66425" y="705"/>
                  </a:lnTo>
                  <a:lnTo>
                    <a:pt x="108544" y="3371"/>
                  </a:lnTo>
                  <a:lnTo>
                    <a:pt x="153605" y="5026"/>
                  </a:lnTo>
                  <a:lnTo>
                    <a:pt x="194563" y="6467"/>
                  </a:lnTo>
                  <a:lnTo>
                    <a:pt x="2476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695">
            <a:extLst>
              <a:ext uri="{FF2B5EF4-FFF2-40B4-BE49-F238E27FC236}">
                <a16:creationId xmlns:a16="http://schemas.microsoft.com/office/drawing/2014/main" xmlns="" id="{A03825F1-448D-4B2E-8862-3432BCBA5F68}"/>
              </a:ext>
            </a:extLst>
          </p:cNvPr>
          <p:cNvGrpSpPr/>
          <p:nvPr/>
        </p:nvGrpSpPr>
        <p:grpSpPr>
          <a:xfrm>
            <a:off x="6534150" y="6203950"/>
            <a:ext cx="171451" cy="119768"/>
            <a:chOff x="6534150" y="6203950"/>
            <a:chExt cx="171451" cy="119768"/>
          </a:xfrm>
        </p:grpSpPr>
        <p:sp>
          <p:nvSpPr>
            <p:cNvPr id="193" name="SMARTInkShape-3280">
              <a:extLst>
                <a:ext uri="{FF2B5EF4-FFF2-40B4-BE49-F238E27FC236}">
                  <a16:creationId xmlns:a16="http://schemas.microsoft.com/office/drawing/2014/main" xmlns="" id="{ED25E5D1-D4BE-4227-9972-CD29E323D986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534150" y="6305550"/>
              <a:ext cx="171451" cy="18168"/>
            </a:xfrm>
            <a:custGeom>
              <a:avLst/>
              <a:gdLst/>
              <a:ahLst/>
              <a:cxnLst/>
              <a:rect l="0" t="0" r="0" b="0"/>
              <a:pathLst>
                <a:path w="17145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20225" y="18167"/>
                  </a:lnTo>
                  <a:lnTo>
                    <a:pt x="63143" y="15418"/>
                  </a:lnTo>
                  <a:lnTo>
                    <a:pt x="103558" y="10144"/>
                  </a:lnTo>
                  <a:lnTo>
                    <a:pt x="141275" y="450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281">
              <a:extLst>
                <a:ext uri="{FF2B5EF4-FFF2-40B4-BE49-F238E27FC236}">
                  <a16:creationId xmlns:a16="http://schemas.microsoft.com/office/drawing/2014/main" xmlns="" id="{2D8D3BAB-4647-412F-9D18-98EC493933B0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559550" y="62039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526" y="5793"/>
                  </a:lnTo>
                  <a:lnTo>
                    <a:pt x="22395" y="2574"/>
                  </a:lnTo>
                  <a:lnTo>
                    <a:pt x="59944" y="762"/>
                  </a:lnTo>
                  <a:lnTo>
                    <a:pt x="104308" y="22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696">
            <a:extLst>
              <a:ext uri="{FF2B5EF4-FFF2-40B4-BE49-F238E27FC236}">
                <a16:creationId xmlns:a16="http://schemas.microsoft.com/office/drawing/2014/main" xmlns="" id="{4D5077A7-EB0B-4F4A-BA0E-6AB66B4B76BD}"/>
              </a:ext>
            </a:extLst>
          </p:cNvPr>
          <p:cNvGrpSpPr/>
          <p:nvPr/>
        </p:nvGrpSpPr>
        <p:grpSpPr>
          <a:xfrm>
            <a:off x="5607050" y="5935234"/>
            <a:ext cx="675162" cy="611617"/>
            <a:chOff x="5607050" y="5935234"/>
            <a:chExt cx="675162" cy="611617"/>
          </a:xfrm>
        </p:grpSpPr>
        <p:sp>
          <p:nvSpPr>
            <p:cNvPr id="196" name="SMARTInkShape-3282">
              <a:extLst>
                <a:ext uri="{FF2B5EF4-FFF2-40B4-BE49-F238E27FC236}">
                  <a16:creationId xmlns:a16="http://schemas.microsoft.com/office/drawing/2014/main" xmlns="" id="{F21E2442-D916-4160-B5B9-90DDDABB71A6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842000" y="6316737"/>
              <a:ext cx="175771" cy="230114"/>
            </a:xfrm>
            <a:custGeom>
              <a:avLst/>
              <a:gdLst/>
              <a:ahLst/>
              <a:cxnLst/>
              <a:rect l="0" t="0" r="0" b="0"/>
              <a:pathLst>
                <a:path w="175771" h="230114">
                  <a:moveTo>
                    <a:pt x="0" y="65013"/>
                  </a:moveTo>
                  <a:lnTo>
                    <a:pt x="0" y="65013"/>
                  </a:lnTo>
                  <a:lnTo>
                    <a:pt x="1882" y="26418"/>
                  </a:lnTo>
                  <a:lnTo>
                    <a:pt x="3371" y="20232"/>
                  </a:lnTo>
                  <a:lnTo>
                    <a:pt x="8789" y="11479"/>
                  </a:lnTo>
                  <a:lnTo>
                    <a:pt x="12209" y="8156"/>
                  </a:lnTo>
                  <a:lnTo>
                    <a:pt x="30507" y="110"/>
                  </a:lnTo>
                  <a:lnTo>
                    <a:pt x="53803" y="0"/>
                  </a:lnTo>
                  <a:lnTo>
                    <a:pt x="78579" y="7806"/>
                  </a:lnTo>
                  <a:lnTo>
                    <a:pt x="100423" y="25799"/>
                  </a:lnTo>
                  <a:lnTo>
                    <a:pt x="135496" y="67300"/>
                  </a:lnTo>
                  <a:lnTo>
                    <a:pt x="162388" y="114384"/>
                  </a:lnTo>
                  <a:lnTo>
                    <a:pt x="170950" y="137755"/>
                  </a:lnTo>
                  <a:lnTo>
                    <a:pt x="175770" y="176564"/>
                  </a:lnTo>
                  <a:lnTo>
                    <a:pt x="175518" y="212271"/>
                  </a:lnTo>
                  <a:lnTo>
                    <a:pt x="171450" y="230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283">
              <a:extLst>
                <a:ext uri="{FF2B5EF4-FFF2-40B4-BE49-F238E27FC236}">
                  <a16:creationId xmlns:a16="http://schemas.microsoft.com/office/drawing/2014/main" xmlns="" id="{A4C95F68-9EC8-4D7E-BE5F-97C65510F6DB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848350" y="6409843"/>
              <a:ext cx="127001" cy="130658"/>
            </a:xfrm>
            <a:custGeom>
              <a:avLst/>
              <a:gdLst/>
              <a:ahLst/>
              <a:cxnLst/>
              <a:rect l="0" t="0" r="0" b="0"/>
              <a:pathLst>
                <a:path w="127001" h="130658">
                  <a:moveTo>
                    <a:pt x="127000" y="3657"/>
                  </a:moveTo>
                  <a:lnTo>
                    <a:pt x="127000" y="3657"/>
                  </a:lnTo>
                  <a:lnTo>
                    <a:pt x="126998" y="286"/>
                  </a:lnTo>
                  <a:lnTo>
                    <a:pt x="126295" y="0"/>
                  </a:lnTo>
                  <a:lnTo>
                    <a:pt x="104618" y="14793"/>
                  </a:lnTo>
                  <a:lnTo>
                    <a:pt x="58270" y="57875"/>
                  </a:lnTo>
                  <a:lnTo>
                    <a:pt x="23217" y="99451"/>
                  </a:lnTo>
                  <a:lnTo>
                    <a:pt x="0" y="130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284">
              <a:extLst>
                <a:ext uri="{FF2B5EF4-FFF2-40B4-BE49-F238E27FC236}">
                  <a16:creationId xmlns:a16="http://schemas.microsoft.com/office/drawing/2014/main" xmlns="" id="{6DF6CD5F-F53D-478D-9365-08A0B02C52D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134100" y="5946579"/>
              <a:ext cx="148112" cy="593922"/>
            </a:xfrm>
            <a:custGeom>
              <a:avLst/>
              <a:gdLst/>
              <a:ahLst/>
              <a:cxnLst/>
              <a:rect l="0" t="0" r="0" b="0"/>
              <a:pathLst>
                <a:path w="148112" h="593922">
                  <a:moveTo>
                    <a:pt x="69850" y="3371"/>
                  </a:moveTo>
                  <a:lnTo>
                    <a:pt x="69850" y="3371"/>
                  </a:lnTo>
                  <a:lnTo>
                    <a:pt x="73221" y="0"/>
                  </a:lnTo>
                  <a:lnTo>
                    <a:pt x="82403" y="226"/>
                  </a:lnTo>
                  <a:lnTo>
                    <a:pt x="88802" y="1273"/>
                  </a:lnTo>
                  <a:lnTo>
                    <a:pt x="114662" y="22976"/>
                  </a:lnTo>
                  <a:lnTo>
                    <a:pt x="130688" y="57710"/>
                  </a:lnTo>
                  <a:lnTo>
                    <a:pt x="137926" y="79814"/>
                  </a:lnTo>
                  <a:lnTo>
                    <a:pt x="142749" y="107249"/>
                  </a:lnTo>
                  <a:lnTo>
                    <a:pt x="145967" y="138240"/>
                  </a:lnTo>
                  <a:lnTo>
                    <a:pt x="148111" y="171601"/>
                  </a:lnTo>
                  <a:lnTo>
                    <a:pt x="147424" y="205835"/>
                  </a:lnTo>
                  <a:lnTo>
                    <a:pt x="144849" y="240653"/>
                  </a:lnTo>
                  <a:lnTo>
                    <a:pt x="141016" y="275859"/>
                  </a:lnTo>
                  <a:lnTo>
                    <a:pt x="136344" y="310619"/>
                  </a:lnTo>
                  <a:lnTo>
                    <a:pt x="131113" y="345080"/>
                  </a:lnTo>
                  <a:lnTo>
                    <a:pt x="125509" y="379344"/>
                  </a:lnTo>
                  <a:lnTo>
                    <a:pt x="118245" y="410653"/>
                  </a:lnTo>
                  <a:lnTo>
                    <a:pt x="109874" y="439992"/>
                  </a:lnTo>
                  <a:lnTo>
                    <a:pt x="100766" y="468018"/>
                  </a:lnTo>
                  <a:lnTo>
                    <a:pt x="79357" y="514210"/>
                  </a:lnTo>
                  <a:lnTo>
                    <a:pt x="55026" y="550028"/>
                  </a:lnTo>
                  <a:lnTo>
                    <a:pt x="0" y="593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285">
              <a:extLst>
                <a:ext uri="{FF2B5EF4-FFF2-40B4-BE49-F238E27FC236}">
                  <a16:creationId xmlns:a16="http://schemas.microsoft.com/office/drawing/2014/main" xmlns="" id="{88E1F34A-D83E-4B75-BA55-117EE7D4C0AD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607050" y="641985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48183" y="15940"/>
                  </a:lnTo>
                  <a:lnTo>
                    <a:pt x="87026" y="10290"/>
                  </a:lnTo>
                  <a:lnTo>
                    <a:pt x="129816" y="4147"/>
                  </a:lnTo>
                  <a:lnTo>
                    <a:pt x="174854" y="81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286">
              <a:extLst>
                <a:ext uri="{FF2B5EF4-FFF2-40B4-BE49-F238E27FC236}">
                  <a16:creationId xmlns:a16="http://schemas.microsoft.com/office/drawing/2014/main" xmlns="" id="{CF0D04A5-91CC-43F6-8EDA-7FBFF4FD4682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641492" y="6203950"/>
              <a:ext cx="359259" cy="22529"/>
            </a:xfrm>
            <a:custGeom>
              <a:avLst/>
              <a:gdLst/>
              <a:ahLst/>
              <a:cxnLst/>
              <a:rect l="0" t="0" r="0" b="0"/>
              <a:pathLst>
                <a:path w="359259" h="22529">
                  <a:moveTo>
                    <a:pt x="3658" y="0"/>
                  </a:moveTo>
                  <a:lnTo>
                    <a:pt x="3658" y="0"/>
                  </a:lnTo>
                  <a:lnTo>
                    <a:pt x="3658" y="3371"/>
                  </a:lnTo>
                  <a:lnTo>
                    <a:pt x="1776" y="6907"/>
                  </a:lnTo>
                  <a:lnTo>
                    <a:pt x="287" y="8839"/>
                  </a:lnTo>
                  <a:lnTo>
                    <a:pt x="0" y="10126"/>
                  </a:lnTo>
                  <a:lnTo>
                    <a:pt x="514" y="10984"/>
                  </a:lnTo>
                  <a:lnTo>
                    <a:pt x="3037" y="12361"/>
                  </a:lnTo>
                  <a:lnTo>
                    <a:pt x="6845" y="15970"/>
                  </a:lnTo>
                  <a:lnTo>
                    <a:pt x="49773" y="20526"/>
                  </a:lnTo>
                  <a:lnTo>
                    <a:pt x="83421" y="22528"/>
                  </a:lnTo>
                  <a:lnTo>
                    <a:pt x="106222" y="22074"/>
                  </a:lnTo>
                  <a:lnTo>
                    <a:pt x="131300" y="21066"/>
                  </a:lnTo>
                  <a:lnTo>
                    <a:pt x="157897" y="20394"/>
                  </a:lnTo>
                  <a:lnTo>
                    <a:pt x="185506" y="19946"/>
                  </a:lnTo>
                  <a:lnTo>
                    <a:pt x="213789" y="19647"/>
                  </a:lnTo>
                  <a:lnTo>
                    <a:pt x="239701" y="18743"/>
                  </a:lnTo>
                  <a:lnTo>
                    <a:pt x="287307" y="15856"/>
                  </a:lnTo>
                  <a:lnTo>
                    <a:pt x="333549" y="13635"/>
                  </a:lnTo>
                  <a:lnTo>
                    <a:pt x="347832" y="14996"/>
                  </a:lnTo>
                  <a:lnTo>
                    <a:pt x="35925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287">
              <a:extLst>
                <a:ext uri="{FF2B5EF4-FFF2-40B4-BE49-F238E27FC236}">
                  <a16:creationId xmlns:a16="http://schemas.microsoft.com/office/drawing/2014/main" xmlns="" id="{5A680378-34E4-4773-AA50-60EFD75FB00F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778761" y="5935234"/>
              <a:ext cx="18790" cy="224267"/>
            </a:xfrm>
            <a:custGeom>
              <a:avLst/>
              <a:gdLst/>
              <a:ahLst/>
              <a:cxnLst/>
              <a:rect l="0" t="0" r="0" b="0"/>
              <a:pathLst>
                <a:path w="18790" h="224267">
                  <a:moveTo>
                    <a:pt x="6089" y="21066"/>
                  </a:moveTo>
                  <a:lnTo>
                    <a:pt x="6089" y="21066"/>
                  </a:lnTo>
                  <a:lnTo>
                    <a:pt x="1063" y="9133"/>
                  </a:lnTo>
                  <a:lnTo>
                    <a:pt x="0" y="51"/>
                  </a:lnTo>
                  <a:lnTo>
                    <a:pt x="1325" y="0"/>
                  </a:lnTo>
                  <a:lnTo>
                    <a:pt x="6559" y="3707"/>
                  </a:lnTo>
                  <a:lnTo>
                    <a:pt x="14068" y="23840"/>
                  </a:lnTo>
                  <a:lnTo>
                    <a:pt x="17389" y="58890"/>
                  </a:lnTo>
                  <a:lnTo>
                    <a:pt x="16286" y="90088"/>
                  </a:lnTo>
                  <a:lnTo>
                    <a:pt x="13442" y="123709"/>
                  </a:lnTo>
                  <a:lnTo>
                    <a:pt x="9287" y="168286"/>
                  </a:lnTo>
                  <a:lnTo>
                    <a:pt x="13489" y="205943"/>
                  </a:lnTo>
                  <a:lnTo>
                    <a:pt x="18789" y="224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697">
            <a:extLst>
              <a:ext uri="{FF2B5EF4-FFF2-40B4-BE49-F238E27FC236}">
                <a16:creationId xmlns:a16="http://schemas.microsoft.com/office/drawing/2014/main" xmlns="" id="{CF5EB9DA-75D7-4AC6-A373-DCEBC72DC1DB}"/>
              </a:ext>
            </a:extLst>
          </p:cNvPr>
          <p:cNvGrpSpPr/>
          <p:nvPr/>
        </p:nvGrpSpPr>
        <p:grpSpPr>
          <a:xfrm>
            <a:off x="4033549" y="5880362"/>
            <a:ext cx="1332202" cy="577589"/>
            <a:chOff x="4033549" y="5880362"/>
            <a:chExt cx="1332202" cy="577589"/>
          </a:xfrm>
        </p:grpSpPr>
        <p:sp>
          <p:nvSpPr>
            <p:cNvPr id="203" name="SMARTInkShape-3288">
              <a:extLst>
                <a:ext uri="{FF2B5EF4-FFF2-40B4-BE49-F238E27FC236}">
                  <a16:creationId xmlns:a16="http://schemas.microsoft.com/office/drawing/2014/main" xmlns="" id="{D586A25A-95D6-411C-AFAA-1E791DA2AEF1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566805" y="5880362"/>
              <a:ext cx="246496" cy="577589"/>
            </a:xfrm>
            <a:custGeom>
              <a:avLst/>
              <a:gdLst/>
              <a:ahLst/>
              <a:cxnLst/>
              <a:rect l="0" t="0" r="0" b="0"/>
              <a:pathLst>
                <a:path w="246496" h="577589">
                  <a:moveTo>
                    <a:pt x="246495" y="6088"/>
                  </a:moveTo>
                  <a:lnTo>
                    <a:pt x="246495" y="6088"/>
                  </a:lnTo>
                  <a:lnTo>
                    <a:pt x="243124" y="2717"/>
                  </a:lnTo>
                  <a:lnTo>
                    <a:pt x="237706" y="1062"/>
                  </a:lnTo>
                  <a:lnTo>
                    <a:pt x="219359" y="0"/>
                  </a:lnTo>
                  <a:lnTo>
                    <a:pt x="207623" y="3617"/>
                  </a:lnTo>
                  <a:lnTo>
                    <a:pt x="176100" y="24179"/>
                  </a:lnTo>
                  <a:lnTo>
                    <a:pt x="142852" y="60759"/>
                  </a:lnTo>
                  <a:lnTo>
                    <a:pt x="114824" y="96943"/>
                  </a:lnTo>
                  <a:lnTo>
                    <a:pt x="84258" y="141718"/>
                  </a:lnTo>
                  <a:lnTo>
                    <a:pt x="69192" y="168475"/>
                  </a:lnTo>
                  <a:lnTo>
                    <a:pt x="54210" y="196896"/>
                  </a:lnTo>
                  <a:lnTo>
                    <a:pt x="41400" y="226426"/>
                  </a:lnTo>
                  <a:lnTo>
                    <a:pt x="30037" y="256698"/>
                  </a:lnTo>
                  <a:lnTo>
                    <a:pt x="19639" y="287462"/>
                  </a:lnTo>
                  <a:lnTo>
                    <a:pt x="12002" y="317141"/>
                  </a:lnTo>
                  <a:lnTo>
                    <a:pt x="6205" y="346103"/>
                  </a:lnTo>
                  <a:lnTo>
                    <a:pt x="1636" y="374581"/>
                  </a:lnTo>
                  <a:lnTo>
                    <a:pt x="0" y="401328"/>
                  </a:lnTo>
                  <a:lnTo>
                    <a:pt x="320" y="426920"/>
                  </a:lnTo>
                  <a:lnTo>
                    <a:pt x="6557" y="473935"/>
                  </a:lnTo>
                  <a:lnTo>
                    <a:pt x="21087" y="513646"/>
                  </a:lnTo>
                  <a:lnTo>
                    <a:pt x="43067" y="540703"/>
                  </a:lnTo>
                  <a:lnTo>
                    <a:pt x="69298" y="558373"/>
                  </a:lnTo>
                  <a:lnTo>
                    <a:pt x="125845" y="577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289">
              <a:extLst>
                <a:ext uri="{FF2B5EF4-FFF2-40B4-BE49-F238E27FC236}">
                  <a16:creationId xmlns:a16="http://schemas.microsoft.com/office/drawing/2014/main" xmlns="" id="{18E59D54-08D4-46DA-B4C6-DB446D83C6FD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810960" y="6021219"/>
              <a:ext cx="143736" cy="202290"/>
            </a:xfrm>
            <a:custGeom>
              <a:avLst/>
              <a:gdLst/>
              <a:ahLst/>
              <a:cxnLst/>
              <a:rect l="0" t="0" r="0" b="0"/>
              <a:pathLst>
                <a:path w="143736" h="202290">
                  <a:moveTo>
                    <a:pt x="97590" y="30331"/>
                  </a:moveTo>
                  <a:lnTo>
                    <a:pt x="97590" y="30331"/>
                  </a:lnTo>
                  <a:lnTo>
                    <a:pt x="92564" y="18398"/>
                  </a:lnTo>
                  <a:lnTo>
                    <a:pt x="92123" y="16026"/>
                  </a:lnTo>
                  <a:lnTo>
                    <a:pt x="87869" y="11509"/>
                  </a:lnTo>
                  <a:lnTo>
                    <a:pt x="84759" y="9316"/>
                  </a:lnTo>
                  <a:lnTo>
                    <a:pt x="75660" y="8761"/>
                  </a:lnTo>
                  <a:lnTo>
                    <a:pt x="64560" y="11572"/>
                  </a:lnTo>
                  <a:lnTo>
                    <a:pt x="52571" y="17524"/>
                  </a:lnTo>
                  <a:lnTo>
                    <a:pt x="30550" y="38923"/>
                  </a:lnTo>
                  <a:lnTo>
                    <a:pt x="9523" y="74348"/>
                  </a:lnTo>
                  <a:lnTo>
                    <a:pt x="0" y="116123"/>
                  </a:lnTo>
                  <a:lnTo>
                    <a:pt x="549" y="156411"/>
                  </a:lnTo>
                  <a:lnTo>
                    <a:pt x="11922" y="188416"/>
                  </a:lnTo>
                  <a:lnTo>
                    <a:pt x="19311" y="194988"/>
                  </a:lnTo>
                  <a:lnTo>
                    <a:pt x="38811" y="202289"/>
                  </a:lnTo>
                  <a:lnTo>
                    <a:pt x="59707" y="199890"/>
                  </a:lnTo>
                  <a:lnTo>
                    <a:pt x="82163" y="188946"/>
                  </a:lnTo>
                  <a:lnTo>
                    <a:pt x="108608" y="167620"/>
                  </a:lnTo>
                  <a:lnTo>
                    <a:pt x="125535" y="141677"/>
                  </a:lnTo>
                  <a:lnTo>
                    <a:pt x="139031" y="97423"/>
                  </a:lnTo>
                  <a:lnTo>
                    <a:pt x="143735" y="54207"/>
                  </a:lnTo>
                  <a:lnTo>
                    <a:pt x="143170" y="42016"/>
                  </a:lnTo>
                  <a:lnTo>
                    <a:pt x="135016" y="22824"/>
                  </a:lnTo>
                  <a:lnTo>
                    <a:pt x="128892" y="14743"/>
                  </a:lnTo>
                  <a:lnTo>
                    <a:pt x="114559" y="5764"/>
                  </a:lnTo>
                  <a:lnTo>
                    <a:pt x="82362" y="0"/>
                  </a:lnTo>
                  <a:lnTo>
                    <a:pt x="76150" y="1644"/>
                  </a:lnTo>
                  <a:lnTo>
                    <a:pt x="71302" y="4855"/>
                  </a:lnTo>
                  <a:lnTo>
                    <a:pt x="59490" y="17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290">
              <a:extLst>
                <a:ext uri="{FF2B5EF4-FFF2-40B4-BE49-F238E27FC236}">
                  <a16:creationId xmlns:a16="http://schemas.microsoft.com/office/drawing/2014/main" xmlns="" id="{C7F2503B-8B99-4EAD-9B21-D7626A06AAB4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143678" y="6153150"/>
              <a:ext cx="222073" cy="17692"/>
            </a:xfrm>
            <a:custGeom>
              <a:avLst/>
              <a:gdLst/>
              <a:ahLst/>
              <a:cxnLst/>
              <a:rect l="0" t="0" r="0" b="0"/>
              <a:pathLst>
                <a:path w="222073" h="17692">
                  <a:moveTo>
                    <a:pt x="18872" y="6350"/>
                  </a:moveTo>
                  <a:lnTo>
                    <a:pt x="18872" y="6350"/>
                  </a:lnTo>
                  <a:lnTo>
                    <a:pt x="15501" y="6350"/>
                  </a:lnTo>
                  <a:lnTo>
                    <a:pt x="422" y="12438"/>
                  </a:lnTo>
                  <a:lnTo>
                    <a:pt x="0" y="15994"/>
                  </a:lnTo>
                  <a:lnTo>
                    <a:pt x="7427" y="17691"/>
                  </a:lnTo>
                  <a:lnTo>
                    <a:pt x="49637" y="14506"/>
                  </a:lnTo>
                  <a:lnTo>
                    <a:pt x="88822" y="12530"/>
                  </a:lnTo>
                  <a:lnTo>
                    <a:pt x="131006" y="8494"/>
                  </a:lnTo>
                  <a:lnTo>
                    <a:pt x="169221" y="6280"/>
                  </a:lnTo>
                  <a:lnTo>
                    <a:pt x="2220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291">
              <a:extLst>
                <a:ext uri="{FF2B5EF4-FFF2-40B4-BE49-F238E27FC236}">
                  <a16:creationId xmlns:a16="http://schemas.microsoft.com/office/drawing/2014/main" xmlns="" id="{AE2B8A36-1381-4A34-851E-62A24A0A3FF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033549" y="5922786"/>
              <a:ext cx="270417" cy="332308"/>
            </a:xfrm>
            <a:custGeom>
              <a:avLst/>
              <a:gdLst/>
              <a:ahLst/>
              <a:cxnLst/>
              <a:rect l="0" t="0" r="0" b="0"/>
              <a:pathLst>
                <a:path w="270417" h="332308">
                  <a:moveTo>
                    <a:pt x="24101" y="97014"/>
                  </a:moveTo>
                  <a:lnTo>
                    <a:pt x="24101" y="97014"/>
                  </a:lnTo>
                  <a:lnTo>
                    <a:pt x="9795" y="88175"/>
                  </a:lnTo>
                  <a:lnTo>
                    <a:pt x="3086" y="78716"/>
                  </a:lnTo>
                  <a:lnTo>
                    <a:pt x="0" y="66977"/>
                  </a:lnTo>
                  <a:lnTo>
                    <a:pt x="2457" y="51190"/>
                  </a:lnTo>
                  <a:lnTo>
                    <a:pt x="14395" y="29736"/>
                  </a:lnTo>
                  <a:lnTo>
                    <a:pt x="34709" y="12246"/>
                  </a:lnTo>
                  <a:lnTo>
                    <a:pt x="55231" y="1499"/>
                  </a:lnTo>
                  <a:lnTo>
                    <a:pt x="72038" y="0"/>
                  </a:lnTo>
                  <a:lnTo>
                    <a:pt x="81459" y="588"/>
                  </a:lnTo>
                  <a:lnTo>
                    <a:pt x="111573" y="14900"/>
                  </a:lnTo>
                  <a:lnTo>
                    <a:pt x="158423" y="52206"/>
                  </a:lnTo>
                  <a:lnTo>
                    <a:pt x="194428" y="96516"/>
                  </a:lnTo>
                  <a:lnTo>
                    <a:pt x="214337" y="131364"/>
                  </a:lnTo>
                  <a:lnTo>
                    <a:pt x="230711" y="168020"/>
                  </a:lnTo>
                  <a:lnTo>
                    <a:pt x="243633" y="204773"/>
                  </a:lnTo>
                  <a:lnTo>
                    <a:pt x="251728" y="239922"/>
                  </a:lnTo>
                  <a:lnTo>
                    <a:pt x="260252" y="284701"/>
                  </a:lnTo>
                  <a:lnTo>
                    <a:pt x="270416" y="332307"/>
                  </a:lnTo>
                  <a:lnTo>
                    <a:pt x="270156" y="332192"/>
                  </a:lnTo>
                  <a:lnTo>
                    <a:pt x="265401" y="319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292">
              <a:extLst>
                <a:ext uri="{FF2B5EF4-FFF2-40B4-BE49-F238E27FC236}">
                  <a16:creationId xmlns:a16="http://schemas.microsoft.com/office/drawing/2014/main" xmlns="" id="{DB262094-F0F1-4C52-87A3-50258DB58BFD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081557" y="6087168"/>
              <a:ext cx="191994" cy="192983"/>
            </a:xfrm>
            <a:custGeom>
              <a:avLst/>
              <a:gdLst/>
              <a:ahLst/>
              <a:cxnLst/>
              <a:rect l="0" t="0" r="0" b="0"/>
              <a:pathLst>
                <a:path w="191994" h="192983">
                  <a:moveTo>
                    <a:pt x="191993" y="15182"/>
                  </a:moveTo>
                  <a:lnTo>
                    <a:pt x="191993" y="15182"/>
                  </a:lnTo>
                  <a:lnTo>
                    <a:pt x="183155" y="877"/>
                  </a:lnTo>
                  <a:lnTo>
                    <a:pt x="181162" y="0"/>
                  </a:lnTo>
                  <a:lnTo>
                    <a:pt x="179128" y="122"/>
                  </a:lnTo>
                  <a:lnTo>
                    <a:pt x="177066" y="908"/>
                  </a:lnTo>
                  <a:lnTo>
                    <a:pt x="129846" y="40658"/>
                  </a:lnTo>
                  <a:lnTo>
                    <a:pt x="83056" y="81415"/>
                  </a:lnTo>
                  <a:lnTo>
                    <a:pt x="36419" y="126652"/>
                  </a:lnTo>
                  <a:lnTo>
                    <a:pt x="5187" y="169518"/>
                  </a:lnTo>
                  <a:lnTo>
                    <a:pt x="312" y="179731"/>
                  </a:lnTo>
                  <a:lnTo>
                    <a:pt x="0" y="183443"/>
                  </a:lnTo>
                  <a:lnTo>
                    <a:pt x="1493" y="192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293">
              <a:extLst>
                <a:ext uri="{FF2B5EF4-FFF2-40B4-BE49-F238E27FC236}">
                  <a16:creationId xmlns:a16="http://schemas.microsoft.com/office/drawing/2014/main" xmlns="" id="{EAA89960-7894-48D8-9847-874A09E51D2D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381500" y="62039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698">
            <a:extLst>
              <a:ext uri="{FF2B5EF4-FFF2-40B4-BE49-F238E27FC236}">
                <a16:creationId xmlns:a16="http://schemas.microsoft.com/office/drawing/2014/main" xmlns="" id="{8305C811-B57A-418C-B53C-1D9495B01AEB}"/>
              </a:ext>
            </a:extLst>
          </p:cNvPr>
          <p:cNvGrpSpPr/>
          <p:nvPr/>
        </p:nvGrpSpPr>
        <p:grpSpPr>
          <a:xfrm>
            <a:off x="3617488" y="6168716"/>
            <a:ext cx="173463" cy="135952"/>
            <a:chOff x="3617488" y="6168716"/>
            <a:chExt cx="173463" cy="135952"/>
          </a:xfrm>
        </p:grpSpPr>
        <p:sp>
          <p:nvSpPr>
            <p:cNvPr id="210" name="SMARTInkShape-3294">
              <a:extLst>
                <a:ext uri="{FF2B5EF4-FFF2-40B4-BE49-F238E27FC236}">
                  <a16:creationId xmlns:a16="http://schemas.microsoft.com/office/drawing/2014/main" xmlns="" id="{19BEE4C7-14D7-458D-92C4-4D0F02948173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617488" y="6168716"/>
              <a:ext cx="173463" cy="16185"/>
            </a:xfrm>
            <a:custGeom>
              <a:avLst/>
              <a:gdLst/>
              <a:ahLst/>
              <a:cxnLst/>
              <a:rect l="0" t="0" r="0" b="0"/>
              <a:pathLst>
                <a:path w="173463" h="16185">
                  <a:moveTo>
                    <a:pt x="33762" y="9834"/>
                  </a:moveTo>
                  <a:lnTo>
                    <a:pt x="33762" y="9834"/>
                  </a:lnTo>
                  <a:lnTo>
                    <a:pt x="53" y="0"/>
                  </a:lnTo>
                  <a:lnTo>
                    <a:pt x="0" y="456"/>
                  </a:lnTo>
                  <a:lnTo>
                    <a:pt x="671" y="1464"/>
                  </a:lnTo>
                  <a:lnTo>
                    <a:pt x="18470" y="6257"/>
                  </a:lnTo>
                  <a:lnTo>
                    <a:pt x="59570" y="8774"/>
                  </a:lnTo>
                  <a:lnTo>
                    <a:pt x="105222" y="12890"/>
                  </a:lnTo>
                  <a:lnTo>
                    <a:pt x="146658" y="15208"/>
                  </a:lnTo>
                  <a:lnTo>
                    <a:pt x="173462" y="16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295">
              <a:extLst>
                <a:ext uri="{FF2B5EF4-FFF2-40B4-BE49-F238E27FC236}">
                  <a16:creationId xmlns:a16="http://schemas.microsoft.com/office/drawing/2014/main" xmlns="" id="{A7214921-5445-4667-B40C-892918AC5CDB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634891" y="6292850"/>
              <a:ext cx="149710" cy="11818"/>
            </a:xfrm>
            <a:custGeom>
              <a:avLst/>
              <a:gdLst/>
              <a:ahLst/>
              <a:cxnLst/>
              <a:rect l="0" t="0" r="0" b="0"/>
              <a:pathLst>
                <a:path w="149710" h="11818">
                  <a:moveTo>
                    <a:pt x="3659" y="6350"/>
                  </a:moveTo>
                  <a:lnTo>
                    <a:pt x="3659" y="6350"/>
                  </a:lnTo>
                  <a:lnTo>
                    <a:pt x="288" y="9721"/>
                  </a:lnTo>
                  <a:lnTo>
                    <a:pt x="0" y="10714"/>
                  </a:lnTo>
                  <a:lnTo>
                    <a:pt x="515" y="11376"/>
                  </a:lnTo>
                  <a:lnTo>
                    <a:pt x="1563" y="11817"/>
                  </a:lnTo>
                  <a:lnTo>
                    <a:pt x="48941" y="9251"/>
                  </a:lnTo>
                  <a:lnTo>
                    <a:pt x="89826" y="7210"/>
                  </a:lnTo>
                  <a:lnTo>
                    <a:pt x="134222" y="2156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3" name="SMARTInkShape-3296">
            <a:extLst>
              <a:ext uri="{FF2B5EF4-FFF2-40B4-BE49-F238E27FC236}">
                <a16:creationId xmlns:a16="http://schemas.microsoft.com/office/drawing/2014/main" xmlns="" id="{3BC855E5-614C-4F86-85A8-825342CD429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188700" y="4299027"/>
            <a:ext cx="269076" cy="1095730"/>
          </a:xfrm>
          <a:custGeom>
            <a:avLst/>
            <a:gdLst/>
            <a:ahLst/>
            <a:cxnLst/>
            <a:rect l="0" t="0" r="0" b="0"/>
            <a:pathLst>
              <a:path w="269076" h="1095730">
                <a:moveTo>
                  <a:pt x="69850" y="6273"/>
                </a:moveTo>
                <a:lnTo>
                  <a:pt x="69850" y="6273"/>
                </a:lnTo>
                <a:lnTo>
                  <a:pt x="73220" y="2902"/>
                </a:lnTo>
                <a:lnTo>
                  <a:pt x="76757" y="1247"/>
                </a:lnTo>
                <a:lnTo>
                  <a:pt x="91049" y="0"/>
                </a:lnTo>
                <a:lnTo>
                  <a:pt x="95265" y="1839"/>
                </a:lnTo>
                <a:lnTo>
                  <a:pt x="142277" y="40896"/>
                </a:lnTo>
                <a:lnTo>
                  <a:pt x="169907" y="72033"/>
                </a:lnTo>
                <a:lnTo>
                  <a:pt x="193119" y="113110"/>
                </a:lnTo>
                <a:lnTo>
                  <a:pt x="214534" y="152939"/>
                </a:lnTo>
                <a:lnTo>
                  <a:pt x="232565" y="194778"/>
                </a:lnTo>
                <a:lnTo>
                  <a:pt x="244645" y="242083"/>
                </a:lnTo>
                <a:lnTo>
                  <a:pt x="251619" y="279576"/>
                </a:lnTo>
                <a:lnTo>
                  <a:pt x="257449" y="317499"/>
                </a:lnTo>
                <a:lnTo>
                  <a:pt x="260195" y="360484"/>
                </a:lnTo>
                <a:lnTo>
                  <a:pt x="263339" y="404530"/>
                </a:lnTo>
                <a:lnTo>
                  <a:pt x="267088" y="443391"/>
                </a:lnTo>
                <a:lnTo>
                  <a:pt x="269075" y="460668"/>
                </a:lnTo>
                <a:lnTo>
                  <a:pt x="257700" y="523692"/>
                </a:lnTo>
                <a:lnTo>
                  <a:pt x="237417" y="617214"/>
                </a:lnTo>
                <a:lnTo>
                  <a:pt x="211196" y="731066"/>
                </a:lnTo>
                <a:lnTo>
                  <a:pt x="183130" y="815435"/>
                </a:lnTo>
                <a:lnTo>
                  <a:pt x="153836" y="880148"/>
                </a:lnTo>
                <a:lnTo>
                  <a:pt x="123723" y="931756"/>
                </a:lnTo>
                <a:lnTo>
                  <a:pt x="98712" y="971101"/>
                </a:lnTo>
                <a:lnTo>
                  <a:pt x="77097" y="1002270"/>
                </a:lnTo>
                <a:lnTo>
                  <a:pt x="42732" y="1046544"/>
                </a:lnTo>
                <a:lnTo>
                  <a:pt x="4031" y="1092299"/>
                </a:lnTo>
                <a:lnTo>
                  <a:pt x="1791" y="1095729"/>
                </a:lnTo>
                <a:lnTo>
                  <a:pt x="1194" y="1095233"/>
                </a:lnTo>
                <a:lnTo>
                  <a:pt x="0" y="10857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SMARTInkShape-Group700">
            <a:extLst>
              <a:ext uri="{FF2B5EF4-FFF2-40B4-BE49-F238E27FC236}">
                <a16:creationId xmlns:a16="http://schemas.microsoft.com/office/drawing/2014/main" xmlns="" id="{1E60BE29-9EC3-4314-AD38-471CA52F8A43}"/>
              </a:ext>
            </a:extLst>
          </p:cNvPr>
          <p:cNvGrpSpPr/>
          <p:nvPr/>
        </p:nvGrpSpPr>
        <p:grpSpPr>
          <a:xfrm>
            <a:off x="10278161" y="5031227"/>
            <a:ext cx="453340" cy="239274"/>
            <a:chOff x="10278161" y="5031227"/>
            <a:chExt cx="453340" cy="239274"/>
          </a:xfrm>
        </p:grpSpPr>
        <p:sp>
          <p:nvSpPr>
            <p:cNvPr id="214" name="SMARTInkShape-3297">
              <a:extLst>
                <a:ext uri="{FF2B5EF4-FFF2-40B4-BE49-F238E27FC236}">
                  <a16:creationId xmlns:a16="http://schemas.microsoft.com/office/drawing/2014/main" xmlns="" id="{354CD2AB-FCBC-48F6-AF92-B06422B7BD6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0547350" y="5125333"/>
              <a:ext cx="139701" cy="145168"/>
            </a:xfrm>
            <a:custGeom>
              <a:avLst/>
              <a:gdLst/>
              <a:ahLst/>
              <a:cxnLst/>
              <a:rect l="0" t="0" r="0" b="0"/>
              <a:pathLst>
                <a:path w="139701" h="145168">
                  <a:moveTo>
                    <a:pt x="139700" y="5467"/>
                  </a:moveTo>
                  <a:lnTo>
                    <a:pt x="139700" y="5467"/>
                  </a:lnTo>
                  <a:lnTo>
                    <a:pt x="128765" y="0"/>
                  </a:lnTo>
                  <a:lnTo>
                    <a:pt x="82141" y="47578"/>
                  </a:lnTo>
                  <a:lnTo>
                    <a:pt x="49895" y="85129"/>
                  </a:lnTo>
                  <a:lnTo>
                    <a:pt x="13882" y="131237"/>
                  </a:lnTo>
                  <a:lnTo>
                    <a:pt x="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298">
              <a:extLst>
                <a:ext uri="{FF2B5EF4-FFF2-40B4-BE49-F238E27FC236}">
                  <a16:creationId xmlns:a16="http://schemas.microsoft.com/office/drawing/2014/main" xmlns="" id="{D3307A09-1118-445E-A519-07488FE94FB5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0278161" y="5153439"/>
              <a:ext cx="180290" cy="28162"/>
            </a:xfrm>
            <a:custGeom>
              <a:avLst/>
              <a:gdLst/>
              <a:ahLst/>
              <a:cxnLst/>
              <a:rect l="0" t="0" r="0" b="0"/>
              <a:pathLst>
                <a:path w="180290" h="28162">
                  <a:moveTo>
                    <a:pt x="8839" y="28161"/>
                  </a:moveTo>
                  <a:lnTo>
                    <a:pt x="8839" y="28161"/>
                  </a:lnTo>
                  <a:lnTo>
                    <a:pt x="0" y="28161"/>
                  </a:lnTo>
                  <a:lnTo>
                    <a:pt x="830" y="27455"/>
                  </a:lnTo>
                  <a:lnTo>
                    <a:pt x="21988" y="21680"/>
                  </a:lnTo>
                  <a:lnTo>
                    <a:pt x="43711" y="17491"/>
                  </a:lnTo>
                  <a:lnTo>
                    <a:pt x="70185" y="12581"/>
                  </a:lnTo>
                  <a:lnTo>
                    <a:pt x="109011" y="7125"/>
                  </a:lnTo>
                  <a:lnTo>
                    <a:pt x="155939" y="251"/>
                  </a:lnTo>
                  <a:lnTo>
                    <a:pt x="167821" y="0"/>
                  </a:lnTo>
                  <a:lnTo>
                    <a:pt x="180289" y="2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299">
              <a:extLst>
                <a:ext uri="{FF2B5EF4-FFF2-40B4-BE49-F238E27FC236}">
                  <a16:creationId xmlns:a16="http://schemas.microsoft.com/office/drawing/2014/main" xmlns="" id="{BBC8451D-2D5B-4159-8D0E-13A1F996D3BA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0521948" y="5031227"/>
              <a:ext cx="209553" cy="213874"/>
            </a:xfrm>
            <a:custGeom>
              <a:avLst/>
              <a:gdLst/>
              <a:ahLst/>
              <a:cxnLst/>
              <a:rect l="0" t="0" r="0" b="0"/>
              <a:pathLst>
                <a:path w="209553" h="213874">
                  <a:moveTo>
                    <a:pt x="2" y="17023"/>
                  </a:moveTo>
                  <a:lnTo>
                    <a:pt x="2" y="17023"/>
                  </a:lnTo>
                  <a:lnTo>
                    <a:pt x="0" y="13652"/>
                  </a:lnTo>
                  <a:lnTo>
                    <a:pt x="10115" y="4814"/>
                  </a:lnTo>
                  <a:lnTo>
                    <a:pt x="18843" y="1013"/>
                  </a:lnTo>
                  <a:lnTo>
                    <a:pt x="23147" y="0"/>
                  </a:lnTo>
                  <a:lnTo>
                    <a:pt x="52797" y="12057"/>
                  </a:lnTo>
                  <a:lnTo>
                    <a:pt x="79380" y="30133"/>
                  </a:lnTo>
                  <a:lnTo>
                    <a:pt x="114145" y="65749"/>
                  </a:lnTo>
                  <a:lnTo>
                    <a:pt x="142242" y="101938"/>
                  </a:lnTo>
                  <a:lnTo>
                    <a:pt x="170716" y="145116"/>
                  </a:lnTo>
                  <a:lnTo>
                    <a:pt x="196687" y="192458"/>
                  </a:lnTo>
                  <a:lnTo>
                    <a:pt x="209552" y="213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701">
            <a:extLst>
              <a:ext uri="{FF2B5EF4-FFF2-40B4-BE49-F238E27FC236}">
                <a16:creationId xmlns:a16="http://schemas.microsoft.com/office/drawing/2014/main" xmlns="" id="{E2C56ECB-D693-4860-BD6B-A8F0A8D80091}"/>
              </a:ext>
            </a:extLst>
          </p:cNvPr>
          <p:cNvGrpSpPr/>
          <p:nvPr/>
        </p:nvGrpSpPr>
        <p:grpSpPr>
          <a:xfrm>
            <a:off x="10310088" y="4138752"/>
            <a:ext cx="778337" cy="794415"/>
            <a:chOff x="10310088" y="4138752"/>
            <a:chExt cx="778337" cy="794415"/>
          </a:xfrm>
        </p:grpSpPr>
        <p:sp>
          <p:nvSpPr>
            <p:cNvPr id="218" name="SMARTInkShape-3300">
              <a:extLst>
                <a:ext uri="{FF2B5EF4-FFF2-40B4-BE49-F238E27FC236}">
                  <a16:creationId xmlns:a16="http://schemas.microsoft.com/office/drawing/2014/main" xmlns="" id="{732A8334-48B4-45EC-9F4A-95DC41A72934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0680801" y="4138752"/>
              <a:ext cx="177700" cy="198299"/>
            </a:xfrm>
            <a:custGeom>
              <a:avLst/>
              <a:gdLst/>
              <a:ahLst/>
              <a:cxnLst/>
              <a:rect l="0" t="0" r="0" b="0"/>
              <a:pathLst>
                <a:path w="177700" h="198299">
                  <a:moveTo>
                    <a:pt x="12599" y="77648"/>
                  </a:moveTo>
                  <a:lnTo>
                    <a:pt x="12599" y="77648"/>
                  </a:lnTo>
                  <a:lnTo>
                    <a:pt x="3760" y="77648"/>
                  </a:lnTo>
                  <a:lnTo>
                    <a:pt x="2473" y="76942"/>
                  </a:lnTo>
                  <a:lnTo>
                    <a:pt x="1614" y="75766"/>
                  </a:lnTo>
                  <a:lnTo>
                    <a:pt x="661" y="72579"/>
                  </a:lnTo>
                  <a:lnTo>
                    <a:pt x="0" y="52608"/>
                  </a:lnTo>
                  <a:lnTo>
                    <a:pt x="3300" y="36676"/>
                  </a:lnTo>
                  <a:lnTo>
                    <a:pt x="15487" y="19647"/>
                  </a:lnTo>
                  <a:lnTo>
                    <a:pt x="29134" y="7938"/>
                  </a:lnTo>
                  <a:lnTo>
                    <a:pt x="48855" y="0"/>
                  </a:lnTo>
                  <a:lnTo>
                    <a:pt x="64463" y="1039"/>
                  </a:lnTo>
                  <a:lnTo>
                    <a:pt x="80805" y="6910"/>
                  </a:lnTo>
                  <a:lnTo>
                    <a:pt x="97477" y="16576"/>
                  </a:lnTo>
                  <a:lnTo>
                    <a:pt x="119356" y="40659"/>
                  </a:lnTo>
                  <a:lnTo>
                    <a:pt x="144302" y="85472"/>
                  </a:lnTo>
                  <a:lnTo>
                    <a:pt x="154790" y="121829"/>
                  </a:lnTo>
                  <a:lnTo>
                    <a:pt x="166535" y="162313"/>
                  </a:lnTo>
                  <a:lnTo>
                    <a:pt x="174391" y="182462"/>
                  </a:lnTo>
                  <a:lnTo>
                    <a:pt x="177699" y="198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301">
              <a:extLst>
                <a:ext uri="{FF2B5EF4-FFF2-40B4-BE49-F238E27FC236}">
                  <a16:creationId xmlns:a16="http://schemas.microsoft.com/office/drawing/2014/main" xmlns="" id="{6D9B0FC9-BBA1-4B3B-B167-FC08890B8B92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0756900" y="4268083"/>
              <a:ext cx="69851" cy="81668"/>
            </a:xfrm>
            <a:custGeom>
              <a:avLst/>
              <a:gdLst/>
              <a:ahLst/>
              <a:cxnLst/>
              <a:rect l="0" t="0" r="0" b="0"/>
              <a:pathLst>
                <a:path w="69851" h="81668">
                  <a:moveTo>
                    <a:pt x="69850" y="5467"/>
                  </a:moveTo>
                  <a:lnTo>
                    <a:pt x="69850" y="5467"/>
                  </a:lnTo>
                  <a:lnTo>
                    <a:pt x="64383" y="0"/>
                  </a:lnTo>
                  <a:lnTo>
                    <a:pt x="57019" y="2749"/>
                  </a:lnTo>
                  <a:lnTo>
                    <a:pt x="51683" y="9904"/>
                  </a:lnTo>
                  <a:lnTo>
                    <a:pt x="40949" y="25832"/>
                  </a:lnTo>
                  <a:lnTo>
                    <a:pt x="4357" y="69593"/>
                  </a:lnTo>
                  <a:lnTo>
                    <a:pt x="0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302">
              <a:extLst>
                <a:ext uri="{FF2B5EF4-FFF2-40B4-BE49-F238E27FC236}">
                  <a16:creationId xmlns:a16="http://schemas.microsoft.com/office/drawing/2014/main" xmlns="" id="{842AB3F7-1879-4E7F-9647-98E49A65641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0310088" y="4527390"/>
              <a:ext cx="275363" cy="241209"/>
            </a:xfrm>
            <a:custGeom>
              <a:avLst/>
              <a:gdLst/>
              <a:ahLst/>
              <a:cxnLst/>
              <a:rect l="0" t="0" r="0" b="0"/>
              <a:pathLst>
                <a:path w="275363" h="241209">
                  <a:moveTo>
                    <a:pt x="27712" y="57310"/>
                  </a:moveTo>
                  <a:lnTo>
                    <a:pt x="27712" y="57310"/>
                  </a:lnTo>
                  <a:lnTo>
                    <a:pt x="34192" y="58015"/>
                  </a:lnTo>
                  <a:lnTo>
                    <a:pt x="60315" y="62777"/>
                  </a:lnTo>
                  <a:lnTo>
                    <a:pt x="103104" y="49278"/>
                  </a:lnTo>
                  <a:lnTo>
                    <a:pt x="112491" y="41040"/>
                  </a:lnTo>
                  <a:lnTo>
                    <a:pt x="115982" y="35880"/>
                  </a:lnTo>
                  <a:lnTo>
                    <a:pt x="117979" y="24502"/>
                  </a:lnTo>
                  <a:lnTo>
                    <a:pt x="117521" y="18505"/>
                  </a:lnTo>
                  <a:lnTo>
                    <a:pt x="111372" y="8078"/>
                  </a:lnTo>
                  <a:lnTo>
                    <a:pt x="106768" y="3321"/>
                  </a:lnTo>
                  <a:lnTo>
                    <a:pt x="100877" y="856"/>
                  </a:lnTo>
                  <a:lnTo>
                    <a:pt x="86805" y="0"/>
                  </a:lnTo>
                  <a:lnTo>
                    <a:pt x="71143" y="5733"/>
                  </a:lnTo>
                  <a:lnTo>
                    <a:pt x="54777" y="16748"/>
                  </a:lnTo>
                  <a:lnTo>
                    <a:pt x="21272" y="56327"/>
                  </a:lnTo>
                  <a:lnTo>
                    <a:pt x="7209" y="83684"/>
                  </a:lnTo>
                  <a:lnTo>
                    <a:pt x="0" y="129408"/>
                  </a:lnTo>
                  <a:lnTo>
                    <a:pt x="3431" y="169689"/>
                  </a:lnTo>
                  <a:lnTo>
                    <a:pt x="11980" y="193099"/>
                  </a:lnTo>
                  <a:lnTo>
                    <a:pt x="28481" y="211499"/>
                  </a:lnTo>
                  <a:lnTo>
                    <a:pt x="51336" y="226028"/>
                  </a:lnTo>
                  <a:lnTo>
                    <a:pt x="80310" y="237189"/>
                  </a:lnTo>
                  <a:lnTo>
                    <a:pt x="115765" y="241208"/>
                  </a:lnTo>
                  <a:lnTo>
                    <a:pt x="155041" y="239936"/>
                  </a:lnTo>
                  <a:lnTo>
                    <a:pt x="196015" y="234668"/>
                  </a:lnTo>
                  <a:lnTo>
                    <a:pt x="230219" y="227623"/>
                  </a:lnTo>
                  <a:lnTo>
                    <a:pt x="275362" y="216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303">
              <a:extLst>
                <a:ext uri="{FF2B5EF4-FFF2-40B4-BE49-F238E27FC236}">
                  <a16:creationId xmlns:a16="http://schemas.microsoft.com/office/drawing/2014/main" xmlns="" id="{1AD593E5-5A25-479F-8B26-7BBCEB91C22B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0407648" y="4292600"/>
              <a:ext cx="209553" cy="37218"/>
            </a:xfrm>
            <a:custGeom>
              <a:avLst/>
              <a:gdLst/>
              <a:ahLst/>
              <a:cxnLst/>
              <a:rect l="0" t="0" r="0" b="0"/>
              <a:pathLst>
                <a:path w="209553" h="37218">
                  <a:moveTo>
                    <a:pt x="2" y="31750"/>
                  </a:moveTo>
                  <a:lnTo>
                    <a:pt x="2" y="31750"/>
                  </a:lnTo>
                  <a:lnTo>
                    <a:pt x="0" y="35121"/>
                  </a:lnTo>
                  <a:lnTo>
                    <a:pt x="707" y="36114"/>
                  </a:lnTo>
                  <a:lnTo>
                    <a:pt x="1883" y="36776"/>
                  </a:lnTo>
                  <a:lnTo>
                    <a:pt x="3372" y="37217"/>
                  </a:lnTo>
                  <a:lnTo>
                    <a:pt x="41114" y="31076"/>
                  </a:lnTo>
                  <a:lnTo>
                    <a:pt x="85325" y="23319"/>
                  </a:lnTo>
                  <a:lnTo>
                    <a:pt x="132292" y="13965"/>
                  </a:lnTo>
                  <a:lnTo>
                    <a:pt x="173726" y="6725"/>
                  </a:lnTo>
                  <a:lnTo>
                    <a:pt x="2095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304">
              <a:extLst>
                <a:ext uri="{FF2B5EF4-FFF2-40B4-BE49-F238E27FC236}">
                  <a16:creationId xmlns:a16="http://schemas.microsoft.com/office/drawing/2014/main" xmlns="" id="{D3B6027F-BEAD-4012-A7BE-11AB2B44DB63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0332333" y="4914900"/>
              <a:ext cx="513468" cy="18267"/>
            </a:xfrm>
            <a:custGeom>
              <a:avLst/>
              <a:gdLst/>
              <a:ahLst/>
              <a:cxnLst/>
              <a:rect l="0" t="0" r="0" b="0"/>
              <a:pathLst>
                <a:path w="513468" h="18267">
                  <a:moveTo>
                    <a:pt x="5467" y="6350"/>
                  </a:moveTo>
                  <a:lnTo>
                    <a:pt x="5467" y="6350"/>
                  </a:lnTo>
                  <a:lnTo>
                    <a:pt x="2097" y="6350"/>
                  </a:lnTo>
                  <a:lnTo>
                    <a:pt x="1104" y="7761"/>
                  </a:lnTo>
                  <a:lnTo>
                    <a:pt x="0" y="13092"/>
                  </a:lnTo>
                  <a:lnTo>
                    <a:pt x="3232" y="15078"/>
                  </a:lnTo>
                  <a:lnTo>
                    <a:pt x="45059" y="18266"/>
                  </a:lnTo>
                  <a:lnTo>
                    <a:pt x="90091" y="17997"/>
                  </a:lnTo>
                  <a:lnTo>
                    <a:pt x="121854" y="16937"/>
                  </a:lnTo>
                  <a:lnTo>
                    <a:pt x="157144" y="15523"/>
                  </a:lnTo>
                  <a:lnTo>
                    <a:pt x="194779" y="13877"/>
                  </a:lnTo>
                  <a:lnTo>
                    <a:pt x="233980" y="12074"/>
                  </a:lnTo>
                  <a:lnTo>
                    <a:pt x="274224" y="10166"/>
                  </a:lnTo>
                  <a:lnTo>
                    <a:pt x="318694" y="8187"/>
                  </a:lnTo>
                  <a:lnTo>
                    <a:pt x="365981" y="6165"/>
                  </a:lnTo>
                  <a:lnTo>
                    <a:pt x="415143" y="4109"/>
                  </a:lnTo>
                  <a:lnTo>
                    <a:pt x="447917" y="2739"/>
                  </a:lnTo>
                  <a:lnTo>
                    <a:pt x="513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305">
              <a:extLst>
                <a:ext uri="{FF2B5EF4-FFF2-40B4-BE49-F238E27FC236}">
                  <a16:creationId xmlns:a16="http://schemas.microsoft.com/office/drawing/2014/main" xmlns="" id="{3BECC93A-6D35-44D4-A1AC-1F7E895F12D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1002111" y="4192222"/>
              <a:ext cx="86314" cy="117435"/>
            </a:xfrm>
            <a:custGeom>
              <a:avLst/>
              <a:gdLst/>
              <a:ahLst/>
              <a:cxnLst/>
              <a:rect l="0" t="0" r="0" b="0"/>
              <a:pathLst>
                <a:path w="86314" h="117435">
                  <a:moveTo>
                    <a:pt x="46889" y="17828"/>
                  </a:moveTo>
                  <a:lnTo>
                    <a:pt x="46889" y="17828"/>
                  </a:lnTo>
                  <a:lnTo>
                    <a:pt x="46889" y="8990"/>
                  </a:lnTo>
                  <a:lnTo>
                    <a:pt x="45008" y="4963"/>
                  </a:lnTo>
                  <a:lnTo>
                    <a:pt x="41422" y="0"/>
                  </a:lnTo>
                  <a:lnTo>
                    <a:pt x="37168" y="1202"/>
                  </a:lnTo>
                  <a:lnTo>
                    <a:pt x="34058" y="2511"/>
                  </a:lnTo>
                  <a:lnTo>
                    <a:pt x="19569" y="17837"/>
                  </a:lnTo>
                  <a:lnTo>
                    <a:pt x="8612" y="43622"/>
                  </a:lnTo>
                  <a:lnTo>
                    <a:pt x="0" y="82529"/>
                  </a:lnTo>
                  <a:lnTo>
                    <a:pt x="883" y="98089"/>
                  </a:lnTo>
                  <a:lnTo>
                    <a:pt x="4930" y="104497"/>
                  </a:lnTo>
                  <a:lnTo>
                    <a:pt x="18833" y="115379"/>
                  </a:lnTo>
                  <a:lnTo>
                    <a:pt x="26068" y="117434"/>
                  </a:lnTo>
                  <a:lnTo>
                    <a:pt x="39751" y="115955"/>
                  </a:lnTo>
                  <a:lnTo>
                    <a:pt x="69467" y="90333"/>
                  </a:lnTo>
                  <a:lnTo>
                    <a:pt x="81618" y="68868"/>
                  </a:lnTo>
                  <a:lnTo>
                    <a:pt x="86313" y="48273"/>
                  </a:lnTo>
                  <a:lnTo>
                    <a:pt x="86047" y="29713"/>
                  </a:lnTo>
                  <a:lnTo>
                    <a:pt x="83577" y="22929"/>
                  </a:lnTo>
                  <a:lnTo>
                    <a:pt x="75190" y="13510"/>
                  </a:lnTo>
                  <a:lnTo>
                    <a:pt x="55195" y="4240"/>
                  </a:lnTo>
                  <a:lnTo>
                    <a:pt x="39526" y="3087"/>
                  </a:lnTo>
                  <a:lnTo>
                    <a:pt x="15139" y="5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306">
              <a:extLst>
                <a:ext uri="{FF2B5EF4-FFF2-40B4-BE49-F238E27FC236}">
                  <a16:creationId xmlns:a16="http://schemas.microsoft.com/office/drawing/2014/main" xmlns="" id="{3E0A1A05-444B-4501-9920-C908CA9CA9CB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0915650" y="4292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6" name="SMARTInkShape-3307">
            <a:extLst>
              <a:ext uri="{FF2B5EF4-FFF2-40B4-BE49-F238E27FC236}">
                <a16:creationId xmlns:a16="http://schemas.microsoft.com/office/drawing/2014/main" xmlns="" id="{331584A5-4AEF-458B-88AF-0E4E28079E9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645912" y="4795232"/>
            <a:ext cx="220904" cy="17560"/>
          </a:xfrm>
          <a:custGeom>
            <a:avLst/>
            <a:gdLst/>
            <a:ahLst/>
            <a:cxnLst/>
            <a:rect l="0" t="0" r="0" b="0"/>
            <a:pathLst>
              <a:path w="220904" h="17560">
                <a:moveTo>
                  <a:pt x="6088" y="5368"/>
                </a:moveTo>
                <a:lnTo>
                  <a:pt x="6088" y="5368"/>
                </a:lnTo>
                <a:lnTo>
                  <a:pt x="0" y="5368"/>
                </a:lnTo>
                <a:lnTo>
                  <a:pt x="3187" y="5368"/>
                </a:lnTo>
                <a:lnTo>
                  <a:pt x="42789" y="15494"/>
                </a:lnTo>
                <a:lnTo>
                  <a:pt x="88491" y="17559"/>
                </a:lnTo>
                <a:lnTo>
                  <a:pt x="134927" y="16036"/>
                </a:lnTo>
                <a:lnTo>
                  <a:pt x="176908" y="11116"/>
                </a:lnTo>
                <a:lnTo>
                  <a:pt x="213751" y="5419"/>
                </a:lnTo>
                <a:lnTo>
                  <a:pt x="216496" y="3991"/>
                </a:lnTo>
                <a:lnTo>
                  <a:pt x="220903" y="0"/>
                </a:lnTo>
                <a:lnTo>
                  <a:pt x="209288" y="117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SMARTInkShape-3308">
            <a:extLst>
              <a:ext uri="{FF2B5EF4-FFF2-40B4-BE49-F238E27FC236}">
                <a16:creationId xmlns:a16="http://schemas.microsoft.com/office/drawing/2014/main" xmlns="" id="{7DFBD275-8974-4DDC-A928-6B767E385B2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016706" y="4580659"/>
            <a:ext cx="211207" cy="258734"/>
          </a:xfrm>
          <a:custGeom>
            <a:avLst/>
            <a:gdLst/>
            <a:ahLst/>
            <a:cxnLst/>
            <a:rect l="0" t="0" r="0" b="0"/>
            <a:pathLst>
              <a:path w="211207" h="258734">
                <a:moveTo>
                  <a:pt x="108244" y="29441"/>
                </a:moveTo>
                <a:lnTo>
                  <a:pt x="108244" y="29441"/>
                </a:lnTo>
                <a:lnTo>
                  <a:pt x="104873" y="26070"/>
                </a:lnTo>
                <a:lnTo>
                  <a:pt x="101337" y="24415"/>
                </a:lnTo>
                <a:lnTo>
                  <a:pt x="99405" y="23974"/>
                </a:lnTo>
                <a:lnTo>
                  <a:pt x="90531" y="18901"/>
                </a:lnTo>
                <a:lnTo>
                  <a:pt x="71878" y="17025"/>
                </a:lnTo>
                <a:lnTo>
                  <a:pt x="61744" y="22512"/>
                </a:lnTo>
                <a:lnTo>
                  <a:pt x="34618" y="50023"/>
                </a:lnTo>
                <a:lnTo>
                  <a:pt x="17127" y="85947"/>
                </a:lnTo>
                <a:lnTo>
                  <a:pt x="3009" y="131242"/>
                </a:lnTo>
                <a:lnTo>
                  <a:pt x="0" y="177040"/>
                </a:lnTo>
                <a:lnTo>
                  <a:pt x="10319" y="215147"/>
                </a:lnTo>
                <a:lnTo>
                  <a:pt x="26783" y="242039"/>
                </a:lnTo>
                <a:lnTo>
                  <a:pt x="44523" y="252811"/>
                </a:lnTo>
                <a:lnTo>
                  <a:pt x="67221" y="258539"/>
                </a:lnTo>
                <a:lnTo>
                  <a:pt x="93774" y="258733"/>
                </a:lnTo>
                <a:lnTo>
                  <a:pt x="133119" y="244762"/>
                </a:lnTo>
                <a:lnTo>
                  <a:pt x="171589" y="216006"/>
                </a:lnTo>
                <a:lnTo>
                  <a:pt x="196315" y="180675"/>
                </a:lnTo>
                <a:lnTo>
                  <a:pt x="209205" y="136653"/>
                </a:lnTo>
                <a:lnTo>
                  <a:pt x="211206" y="104372"/>
                </a:lnTo>
                <a:lnTo>
                  <a:pt x="208333" y="73327"/>
                </a:lnTo>
                <a:lnTo>
                  <a:pt x="194815" y="37427"/>
                </a:lnTo>
                <a:lnTo>
                  <a:pt x="183409" y="20290"/>
                </a:lnTo>
                <a:lnTo>
                  <a:pt x="167521" y="9382"/>
                </a:lnTo>
                <a:lnTo>
                  <a:pt x="140624" y="1156"/>
                </a:lnTo>
                <a:lnTo>
                  <a:pt x="131947" y="0"/>
                </a:lnTo>
                <a:lnTo>
                  <a:pt x="112899" y="4362"/>
                </a:lnTo>
                <a:lnTo>
                  <a:pt x="102881" y="8488"/>
                </a:lnTo>
                <a:lnTo>
                  <a:pt x="84224" y="26243"/>
                </a:lnTo>
                <a:lnTo>
                  <a:pt x="57444" y="6119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SMARTInkShape-3309">
            <a:extLst>
              <a:ext uri="{FF2B5EF4-FFF2-40B4-BE49-F238E27FC236}">
                <a16:creationId xmlns:a16="http://schemas.microsoft.com/office/drawing/2014/main" xmlns="" id="{DC78E9A3-A1EE-43C4-97B7-90E980951D4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620040" y="4341173"/>
            <a:ext cx="238211" cy="907243"/>
          </a:xfrm>
          <a:custGeom>
            <a:avLst/>
            <a:gdLst/>
            <a:ahLst/>
            <a:cxnLst/>
            <a:rect l="0" t="0" r="0" b="0"/>
            <a:pathLst>
              <a:path w="238211" h="907243">
                <a:moveTo>
                  <a:pt x="181060" y="14927"/>
                </a:moveTo>
                <a:lnTo>
                  <a:pt x="181060" y="14927"/>
                </a:lnTo>
                <a:lnTo>
                  <a:pt x="181060" y="11556"/>
                </a:lnTo>
                <a:lnTo>
                  <a:pt x="177297" y="8019"/>
                </a:lnTo>
                <a:lnTo>
                  <a:pt x="163383" y="0"/>
                </a:lnTo>
                <a:lnTo>
                  <a:pt x="159397" y="36"/>
                </a:lnTo>
                <a:lnTo>
                  <a:pt x="151205" y="3840"/>
                </a:lnTo>
                <a:lnTo>
                  <a:pt x="124310" y="24966"/>
                </a:lnTo>
                <a:lnTo>
                  <a:pt x="99411" y="58824"/>
                </a:lnTo>
                <a:lnTo>
                  <a:pt x="80096" y="93233"/>
                </a:lnTo>
                <a:lnTo>
                  <a:pt x="59753" y="137689"/>
                </a:lnTo>
                <a:lnTo>
                  <a:pt x="49388" y="162385"/>
                </a:lnTo>
                <a:lnTo>
                  <a:pt x="40362" y="190843"/>
                </a:lnTo>
                <a:lnTo>
                  <a:pt x="32228" y="221810"/>
                </a:lnTo>
                <a:lnTo>
                  <a:pt x="24688" y="254449"/>
                </a:lnTo>
                <a:lnTo>
                  <a:pt x="18251" y="289614"/>
                </a:lnTo>
                <a:lnTo>
                  <a:pt x="12549" y="326463"/>
                </a:lnTo>
                <a:lnTo>
                  <a:pt x="7336" y="364434"/>
                </a:lnTo>
                <a:lnTo>
                  <a:pt x="3861" y="403860"/>
                </a:lnTo>
                <a:lnTo>
                  <a:pt x="1543" y="444254"/>
                </a:lnTo>
                <a:lnTo>
                  <a:pt x="0" y="485295"/>
                </a:lnTo>
                <a:lnTo>
                  <a:pt x="380" y="525356"/>
                </a:lnTo>
                <a:lnTo>
                  <a:pt x="2046" y="564763"/>
                </a:lnTo>
                <a:lnTo>
                  <a:pt x="4568" y="603734"/>
                </a:lnTo>
                <a:lnTo>
                  <a:pt x="10482" y="638887"/>
                </a:lnTo>
                <a:lnTo>
                  <a:pt x="18658" y="671495"/>
                </a:lnTo>
                <a:lnTo>
                  <a:pt x="28341" y="702406"/>
                </a:lnTo>
                <a:lnTo>
                  <a:pt x="38325" y="730774"/>
                </a:lnTo>
                <a:lnTo>
                  <a:pt x="48509" y="757447"/>
                </a:lnTo>
                <a:lnTo>
                  <a:pt x="69937" y="804958"/>
                </a:lnTo>
                <a:lnTo>
                  <a:pt x="93572" y="842537"/>
                </a:lnTo>
                <a:lnTo>
                  <a:pt x="134049" y="881347"/>
                </a:lnTo>
                <a:lnTo>
                  <a:pt x="173951" y="903978"/>
                </a:lnTo>
                <a:lnTo>
                  <a:pt x="199773" y="907242"/>
                </a:lnTo>
                <a:lnTo>
                  <a:pt x="238210" y="9039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1" name="SMARTInkShape-Group705">
            <a:extLst>
              <a:ext uri="{FF2B5EF4-FFF2-40B4-BE49-F238E27FC236}">
                <a16:creationId xmlns:a16="http://schemas.microsoft.com/office/drawing/2014/main" xmlns="" id="{16F054A2-0D29-461A-8206-C58B96063A8E}"/>
              </a:ext>
            </a:extLst>
          </p:cNvPr>
          <p:cNvGrpSpPr/>
          <p:nvPr/>
        </p:nvGrpSpPr>
        <p:grpSpPr>
          <a:xfrm>
            <a:off x="8115300" y="4432884"/>
            <a:ext cx="284316" cy="367717"/>
            <a:chOff x="8115300" y="4432884"/>
            <a:chExt cx="284316" cy="367717"/>
          </a:xfrm>
        </p:grpSpPr>
        <p:sp>
          <p:nvSpPr>
            <p:cNvPr id="229" name="SMARTInkShape-3310">
              <a:extLst>
                <a:ext uri="{FF2B5EF4-FFF2-40B4-BE49-F238E27FC236}">
                  <a16:creationId xmlns:a16="http://schemas.microsoft.com/office/drawing/2014/main" xmlns="" id="{5BB37811-995F-43FC-A289-4B03CAF89B8A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115300" y="4432884"/>
              <a:ext cx="284316" cy="339429"/>
            </a:xfrm>
            <a:custGeom>
              <a:avLst/>
              <a:gdLst/>
              <a:ahLst/>
              <a:cxnLst/>
              <a:rect l="0" t="0" r="0" b="0"/>
              <a:pathLst>
                <a:path w="284316" h="339429">
                  <a:moveTo>
                    <a:pt x="0" y="81966"/>
                  </a:moveTo>
                  <a:lnTo>
                    <a:pt x="0" y="81966"/>
                  </a:lnTo>
                  <a:lnTo>
                    <a:pt x="1411" y="54528"/>
                  </a:lnTo>
                  <a:lnTo>
                    <a:pt x="10139" y="33463"/>
                  </a:lnTo>
                  <a:lnTo>
                    <a:pt x="17676" y="22544"/>
                  </a:lnTo>
                  <a:lnTo>
                    <a:pt x="39965" y="5093"/>
                  </a:lnTo>
                  <a:lnTo>
                    <a:pt x="55157" y="293"/>
                  </a:lnTo>
                  <a:lnTo>
                    <a:pt x="62171" y="0"/>
                  </a:lnTo>
                  <a:lnTo>
                    <a:pt x="79372" y="7202"/>
                  </a:lnTo>
                  <a:lnTo>
                    <a:pt x="108889" y="30886"/>
                  </a:lnTo>
                  <a:lnTo>
                    <a:pt x="139978" y="68477"/>
                  </a:lnTo>
                  <a:lnTo>
                    <a:pt x="161696" y="100664"/>
                  </a:lnTo>
                  <a:lnTo>
                    <a:pt x="185458" y="138490"/>
                  </a:lnTo>
                  <a:lnTo>
                    <a:pt x="206369" y="173175"/>
                  </a:lnTo>
                  <a:lnTo>
                    <a:pt x="225069" y="205758"/>
                  </a:lnTo>
                  <a:lnTo>
                    <a:pt x="242788" y="239055"/>
                  </a:lnTo>
                  <a:lnTo>
                    <a:pt x="261889" y="282793"/>
                  </a:lnTo>
                  <a:lnTo>
                    <a:pt x="278488" y="325750"/>
                  </a:lnTo>
                  <a:lnTo>
                    <a:pt x="284315" y="339043"/>
                  </a:lnTo>
                  <a:lnTo>
                    <a:pt x="283383" y="339428"/>
                  </a:lnTo>
                  <a:lnTo>
                    <a:pt x="273050" y="335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311">
              <a:extLst>
                <a:ext uri="{FF2B5EF4-FFF2-40B4-BE49-F238E27FC236}">
                  <a16:creationId xmlns:a16="http://schemas.microsoft.com/office/drawing/2014/main" xmlns="" id="{828C0241-23F6-4C3E-ABBF-48D59D298E13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191500" y="4593742"/>
              <a:ext cx="139701" cy="206859"/>
            </a:xfrm>
            <a:custGeom>
              <a:avLst/>
              <a:gdLst/>
              <a:ahLst/>
              <a:cxnLst/>
              <a:rect l="0" t="0" r="0" b="0"/>
              <a:pathLst>
                <a:path w="139701" h="206859">
                  <a:moveTo>
                    <a:pt x="139700" y="3658"/>
                  </a:moveTo>
                  <a:lnTo>
                    <a:pt x="139700" y="3658"/>
                  </a:lnTo>
                  <a:lnTo>
                    <a:pt x="136329" y="287"/>
                  </a:lnTo>
                  <a:lnTo>
                    <a:pt x="134631" y="0"/>
                  </a:lnTo>
                  <a:lnTo>
                    <a:pt x="132792" y="514"/>
                  </a:lnTo>
                  <a:lnTo>
                    <a:pt x="130861" y="1561"/>
                  </a:lnTo>
                  <a:lnTo>
                    <a:pt x="121402" y="13150"/>
                  </a:lnTo>
                  <a:lnTo>
                    <a:pt x="106446" y="54723"/>
                  </a:lnTo>
                  <a:lnTo>
                    <a:pt x="89159" y="94518"/>
                  </a:lnTo>
                  <a:lnTo>
                    <a:pt x="59814" y="137589"/>
                  </a:lnTo>
                  <a:lnTo>
                    <a:pt x="28070" y="175985"/>
                  </a:lnTo>
                  <a:lnTo>
                    <a:pt x="0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706">
            <a:extLst>
              <a:ext uri="{FF2B5EF4-FFF2-40B4-BE49-F238E27FC236}">
                <a16:creationId xmlns:a16="http://schemas.microsoft.com/office/drawing/2014/main" xmlns="" id="{94442CC3-17F2-4007-A1D7-9892B68822E6}"/>
              </a:ext>
            </a:extLst>
          </p:cNvPr>
          <p:cNvGrpSpPr/>
          <p:nvPr/>
        </p:nvGrpSpPr>
        <p:grpSpPr>
          <a:xfrm>
            <a:off x="7665332" y="4665285"/>
            <a:ext cx="202319" cy="143815"/>
            <a:chOff x="7665332" y="4665285"/>
            <a:chExt cx="202319" cy="143815"/>
          </a:xfrm>
        </p:grpSpPr>
        <p:sp>
          <p:nvSpPr>
            <p:cNvPr id="232" name="SMARTInkShape-3312">
              <a:extLst>
                <a:ext uri="{FF2B5EF4-FFF2-40B4-BE49-F238E27FC236}">
                  <a16:creationId xmlns:a16="http://schemas.microsoft.com/office/drawing/2014/main" xmlns="" id="{971BC57B-478E-4890-A75A-7A631EF79A14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666920" y="4787900"/>
              <a:ext cx="200731" cy="21200"/>
            </a:xfrm>
            <a:custGeom>
              <a:avLst/>
              <a:gdLst/>
              <a:ahLst/>
              <a:cxnLst/>
              <a:rect l="0" t="0" r="0" b="0"/>
              <a:pathLst>
                <a:path w="200731" h="21200">
                  <a:moveTo>
                    <a:pt x="16580" y="0"/>
                  </a:moveTo>
                  <a:lnTo>
                    <a:pt x="16580" y="0"/>
                  </a:lnTo>
                  <a:lnTo>
                    <a:pt x="3488" y="5069"/>
                  </a:lnTo>
                  <a:lnTo>
                    <a:pt x="177" y="8838"/>
                  </a:lnTo>
                  <a:lnTo>
                    <a:pt x="0" y="10832"/>
                  </a:lnTo>
                  <a:lnTo>
                    <a:pt x="1686" y="14927"/>
                  </a:lnTo>
                  <a:lnTo>
                    <a:pt x="23456" y="21199"/>
                  </a:lnTo>
                  <a:lnTo>
                    <a:pt x="60089" y="20784"/>
                  </a:lnTo>
                  <a:lnTo>
                    <a:pt x="102222" y="16193"/>
                  </a:lnTo>
                  <a:lnTo>
                    <a:pt x="142615" y="10364"/>
                  </a:lnTo>
                  <a:lnTo>
                    <a:pt x="185591" y="2779"/>
                  </a:lnTo>
                  <a:lnTo>
                    <a:pt x="2007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313">
              <a:extLst>
                <a:ext uri="{FF2B5EF4-FFF2-40B4-BE49-F238E27FC236}">
                  <a16:creationId xmlns:a16="http://schemas.microsoft.com/office/drawing/2014/main" xmlns="" id="{18036767-1CE9-4E71-A450-3BF9C5BCF73B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665332" y="4665285"/>
              <a:ext cx="170569" cy="21016"/>
            </a:xfrm>
            <a:custGeom>
              <a:avLst/>
              <a:gdLst/>
              <a:ahLst/>
              <a:cxnLst/>
              <a:rect l="0" t="0" r="0" b="0"/>
              <a:pathLst>
                <a:path w="170569" h="21016">
                  <a:moveTo>
                    <a:pt x="5468" y="21015"/>
                  </a:moveTo>
                  <a:lnTo>
                    <a:pt x="5468" y="21015"/>
                  </a:lnTo>
                  <a:lnTo>
                    <a:pt x="0" y="21015"/>
                  </a:lnTo>
                  <a:lnTo>
                    <a:pt x="2750" y="21015"/>
                  </a:lnTo>
                  <a:lnTo>
                    <a:pt x="41529" y="9081"/>
                  </a:lnTo>
                  <a:lnTo>
                    <a:pt x="88869" y="0"/>
                  </a:lnTo>
                  <a:lnTo>
                    <a:pt x="126370" y="285"/>
                  </a:lnTo>
                  <a:lnTo>
                    <a:pt x="170568" y="1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707">
            <a:extLst>
              <a:ext uri="{FF2B5EF4-FFF2-40B4-BE49-F238E27FC236}">
                <a16:creationId xmlns:a16="http://schemas.microsoft.com/office/drawing/2014/main" xmlns="" id="{EACE95FE-4325-4E31-8F19-02EADA1C0893}"/>
              </a:ext>
            </a:extLst>
          </p:cNvPr>
          <p:cNvGrpSpPr/>
          <p:nvPr/>
        </p:nvGrpSpPr>
        <p:grpSpPr>
          <a:xfrm>
            <a:off x="6800850" y="3994411"/>
            <a:ext cx="379232" cy="1341100"/>
            <a:chOff x="6800850" y="3994411"/>
            <a:chExt cx="379232" cy="1341100"/>
          </a:xfrm>
        </p:grpSpPr>
        <p:sp>
          <p:nvSpPr>
            <p:cNvPr id="235" name="SMARTInkShape-3314">
              <a:extLst>
                <a:ext uri="{FF2B5EF4-FFF2-40B4-BE49-F238E27FC236}">
                  <a16:creationId xmlns:a16="http://schemas.microsoft.com/office/drawing/2014/main" xmlns="" id="{FD2E2131-0381-4962-980C-71E95C82812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966113" y="5175250"/>
              <a:ext cx="126218" cy="160261"/>
            </a:xfrm>
            <a:custGeom>
              <a:avLst/>
              <a:gdLst/>
              <a:ahLst/>
              <a:cxnLst/>
              <a:rect l="0" t="0" r="0" b="0"/>
              <a:pathLst>
                <a:path w="126218" h="160261">
                  <a:moveTo>
                    <a:pt x="76037" y="19050"/>
                  </a:moveTo>
                  <a:lnTo>
                    <a:pt x="76037" y="19050"/>
                  </a:lnTo>
                  <a:lnTo>
                    <a:pt x="72666" y="15679"/>
                  </a:lnTo>
                  <a:lnTo>
                    <a:pt x="67248" y="14024"/>
                  </a:lnTo>
                  <a:lnTo>
                    <a:pt x="45530" y="12961"/>
                  </a:lnTo>
                  <a:lnTo>
                    <a:pt x="39471" y="14991"/>
                  </a:lnTo>
                  <a:lnTo>
                    <a:pt x="28976" y="22890"/>
                  </a:lnTo>
                  <a:lnTo>
                    <a:pt x="11763" y="49351"/>
                  </a:lnTo>
                  <a:lnTo>
                    <a:pt x="0" y="84002"/>
                  </a:lnTo>
                  <a:lnTo>
                    <a:pt x="2159" y="121080"/>
                  </a:lnTo>
                  <a:lnTo>
                    <a:pt x="10040" y="140596"/>
                  </a:lnTo>
                  <a:lnTo>
                    <a:pt x="15106" y="148765"/>
                  </a:lnTo>
                  <a:lnTo>
                    <a:pt x="22011" y="154210"/>
                  </a:lnTo>
                  <a:lnTo>
                    <a:pt x="39089" y="160260"/>
                  </a:lnTo>
                  <a:lnTo>
                    <a:pt x="58440" y="159186"/>
                  </a:lnTo>
                  <a:lnTo>
                    <a:pt x="68539" y="156924"/>
                  </a:lnTo>
                  <a:lnTo>
                    <a:pt x="99607" y="136885"/>
                  </a:lnTo>
                  <a:lnTo>
                    <a:pt x="121042" y="105235"/>
                  </a:lnTo>
                  <a:lnTo>
                    <a:pt x="125908" y="85106"/>
                  </a:lnTo>
                  <a:lnTo>
                    <a:pt x="126217" y="75788"/>
                  </a:lnTo>
                  <a:lnTo>
                    <a:pt x="116540" y="45817"/>
                  </a:lnTo>
                  <a:lnTo>
                    <a:pt x="79942" y="4048"/>
                  </a:lnTo>
                  <a:lnTo>
                    <a:pt x="75819" y="1288"/>
                  </a:lnTo>
                  <a:lnTo>
                    <a:pt x="72364" y="153"/>
                  </a:lnTo>
                  <a:lnTo>
                    <a:pt x="633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315">
              <a:extLst>
                <a:ext uri="{FF2B5EF4-FFF2-40B4-BE49-F238E27FC236}">
                  <a16:creationId xmlns:a16="http://schemas.microsoft.com/office/drawing/2014/main" xmlns="" id="{9EF5762D-121A-40BE-8722-EA9F1BA0BC9C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800850" y="4041744"/>
              <a:ext cx="67318" cy="1073980"/>
            </a:xfrm>
            <a:custGeom>
              <a:avLst/>
              <a:gdLst/>
              <a:ahLst/>
              <a:cxnLst/>
              <a:rect l="0" t="0" r="0" b="0"/>
              <a:pathLst>
                <a:path w="67318" h="1073980">
                  <a:moveTo>
                    <a:pt x="0" y="28606"/>
                  </a:moveTo>
                  <a:lnTo>
                    <a:pt x="0" y="28606"/>
                  </a:lnTo>
                  <a:lnTo>
                    <a:pt x="10831" y="8355"/>
                  </a:lnTo>
                  <a:lnTo>
                    <a:pt x="21199" y="513"/>
                  </a:lnTo>
                  <a:lnTo>
                    <a:pt x="22599" y="0"/>
                  </a:lnTo>
                  <a:lnTo>
                    <a:pt x="23533" y="363"/>
                  </a:lnTo>
                  <a:lnTo>
                    <a:pt x="25274" y="4059"/>
                  </a:lnTo>
                  <a:lnTo>
                    <a:pt x="29519" y="20862"/>
                  </a:lnTo>
                  <a:lnTo>
                    <a:pt x="29677" y="58688"/>
                  </a:lnTo>
                  <a:lnTo>
                    <a:pt x="24713" y="96774"/>
                  </a:lnTo>
                  <a:lnTo>
                    <a:pt x="22120" y="120618"/>
                  </a:lnTo>
                  <a:lnTo>
                    <a:pt x="19685" y="147097"/>
                  </a:lnTo>
                  <a:lnTo>
                    <a:pt x="17357" y="175333"/>
                  </a:lnTo>
                  <a:lnTo>
                    <a:pt x="17216" y="207563"/>
                  </a:lnTo>
                  <a:lnTo>
                    <a:pt x="18533" y="242455"/>
                  </a:lnTo>
                  <a:lnTo>
                    <a:pt x="20822" y="279122"/>
                  </a:lnTo>
                  <a:lnTo>
                    <a:pt x="23759" y="318382"/>
                  </a:lnTo>
                  <a:lnTo>
                    <a:pt x="27129" y="359375"/>
                  </a:lnTo>
                  <a:lnTo>
                    <a:pt x="30785" y="401518"/>
                  </a:lnTo>
                  <a:lnTo>
                    <a:pt x="35340" y="445842"/>
                  </a:lnTo>
                  <a:lnTo>
                    <a:pt x="40492" y="491618"/>
                  </a:lnTo>
                  <a:lnTo>
                    <a:pt x="46046" y="538365"/>
                  </a:lnTo>
                  <a:lnTo>
                    <a:pt x="51158" y="582934"/>
                  </a:lnTo>
                  <a:lnTo>
                    <a:pt x="55978" y="626052"/>
                  </a:lnTo>
                  <a:lnTo>
                    <a:pt x="60602" y="668203"/>
                  </a:lnTo>
                  <a:lnTo>
                    <a:pt x="63684" y="708299"/>
                  </a:lnTo>
                  <a:lnTo>
                    <a:pt x="65739" y="747023"/>
                  </a:lnTo>
                  <a:lnTo>
                    <a:pt x="67111" y="784834"/>
                  </a:lnTo>
                  <a:lnTo>
                    <a:pt x="67317" y="819919"/>
                  </a:lnTo>
                  <a:lnTo>
                    <a:pt x="66751" y="853187"/>
                  </a:lnTo>
                  <a:lnTo>
                    <a:pt x="65667" y="885244"/>
                  </a:lnTo>
                  <a:lnTo>
                    <a:pt x="64239" y="913670"/>
                  </a:lnTo>
                  <a:lnTo>
                    <a:pt x="62581" y="939676"/>
                  </a:lnTo>
                  <a:lnTo>
                    <a:pt x="59564" y="984565"/>
                  </a:lnTo>
                  <a:lnTo>
                    <a:pt x="57159" y="1031520"/>
                  </a:lnTo>
                  <a:lnTo>
                    <a:pt x="50383" y="1063658"/>
                  </a:lnTo>
                  <a:lnTo>
                    <a:pt x="45620" y="1073848"/>
                  </a:lnTo>
                  <a:lnTo>
                    <a:pt x="45231" y="1073979"/>
                  </a:lnTo>
                  <a:lnTo>
                    <a:pt x="44969" y="1073360"/>
                  </a:lnTo>
                  <a:lnTo>
                    <a:pt x="44450" y="1070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316">
              <a:extLst>
                <a:ext uri="{FF2B5EF4-FFF2-40B4-BE49-F238E27FC236}">
                  <a16:creationId xmlns:a16="http://schemas.microsoft.com/office/drawing/2014/main" xmlns="" id="{E623BF3D-D943-4CD5-8492-1CC6A815796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989115" y="3994411"/>
              <a:ext cx="190967" cy="74088"/>
            </a:xfrm>
            <a:custGeom>
              <a:avLst/>
              <a:gdLst/>
              <a:ahLst/>
              <a:cxnLst/>
              <a:rect l="0" t="0" r="0" b="0"/>
              <a:pathLst>
                <a:path w="190967" h="74088">
                  <a:moveTo>
                    <a:pt x="103835" y="6089"/>
                  </a:moveTo>
                  <a:lnTo>
                    <a:pt x="103835" y="6089"/>
                  </a:lnTo>
                  <a:lnTo>
                    <a:pt x="103835" y="0"/>
                  </a:lnTo>
                  <a:lnTo>
                    <a:pt x="98059" y="6271"/>
                  </a:lnTo>
                  <a:lnTo>
                    <a:pt x="66845" y="45834"/>
                  </a:lnTo>
                  <a:lnTo>
                    <a:pt x="56350" y="52682"/>
                  </a:lnTo>
                  <a:lnTo>
                    <a:pt x="42279" y="58076"/>
                  </a:lnTo>
                  <a:lnTo>
                    <a:pt x="28499" y="59063"/>
                  </a:lnTo>
                  <a:lnTo>
                    <a:pt x="21861" y="58338"/>
                  </a:lnTo>
                  <a:lnTo>
                    <a:pt x="12605" y="53770"/>
                  </a:lnTo>
                  <a:lnTo>
                    <a:pt x="6137" y="46330"/>
                  </a:lnTo>
                  <a:lnTo>
                    <a:pt x="912" y="35968"/>
                  </a:lnTo>
                  <a:lnTo>
                    <a:pt x="0" y="26189"/>
                  </a:lnTo>
                  <a:lnTo>
                    <a:pt x="1947" y="17844"/>
                  </a:lnTo>
                  <a:lnTo>
                    <a:pt x="5164" y="11784"/>
                  </a:lnTo>
                  <a:lnTo>
                    <a:pt x="8421" y="9886"/>
                  </a:lnTo>
                  <a:lnTo>
                    <a:pt x="17684" y="7776"/>
                  </a:lnTo>
                  <a:lnTo>
                    <a:pt x="38170" y="13331"/>
                  </a:lnTo>
                  <a:lnTo>
                    <a:pt x="78706" y="38793"/>
                  </a:lnTo>
                  <a:lnTo>
                    <a:pt x="120804" y="63939"/>
                  </a:lnTo>
                  <a:lnTo>
                    <a:pt x="152761" y="73359"/>
                  </a:lnTo>
                  <a:lnTo>
                    <a:pt x="165796" y="74087"/>
                  </a:lnTo>
                  <a:lnTo>
                    <a:pt x="176293" y="72058"/>
                  </a:lnTo>
                  <a:lnTo>
                    <a:pt x="180363" y="69118"/>
                  </a:lnTo>
                  <a:lnTo>
                    <a:pt x="186766" y="60208"/>
                  </a:lnTo>
                  <a:lnTo>
                    <a:pt x="190966" y="43290"/>
                  </a:lnTo>
                  <a:lnTo>
                    <a:pt x="190067" y="34852"/>
                  </a:lnTo>
                  <a:lnTo>
                    <a:pt x="186610" y="28045"/>
                  </a:lnTo>
                  <a:lnTo>
                    <a:pt x="180370" y="20316"/>
                  </a:lnTo>
                  <a:lnTo>
                    <a:pt x="151127" y="4292"/>
                  </a:lnTo>
                  <a:lnTo>
                    <a:pt x="134546" y="1088"/>
                  </a:lnTo>
                  <a:lnTo>
                    <a:pt x="120543" y="5983"/>
                  </a:lnTo>
                  <a:lnTo>
                    <a:pt x="87577" y="29598"/>
                  </a:lnTo>
                  <a:lnTo>
                    <a:pt x="78435" y="37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9" name="SMARTInkShape-3317">
            <a:extLst>
              <a:ext uri="{FF2B5EF4-FFF2-40B4-BE49-F238E27FC236}">
                <a16:creationId xmlns:a16="http://schemas.microsoft.com/office/drawing/2014/main" xmlns="" id="{4BF9B0C3-F174-4662-96D1-B918FADD5AF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689600" y="5257800"/>
            <a:ext cx="203201" cy="31751"/>
          </a:xfrm>
          <a:custGeom>
            <a:avLst/>
            <a:gdLst/>
            <a:ahLst/>
            <a:cxnLst/>
            <a:rect l="0" t="0" r="0" b="0"/>
            <a:pathLst>
              <a:path w="203201" h="31751">
                <a:moveTo>
                  <a:pt x="0" y="31750"/>
                </a:moveTo>
                <a:lnTo>
                  <a:pt x="0" y="31750"/>
                </a:lnTo>
                <a:lnTo>
                  <a:pt x="40182" y="19817"/>
                </a:lnTo>
                <a:lnTo>
                  <a:pt x="83166" y="14810"/>
                </a:lnTo>
                <a:lnTo>
                  <a:pt x="127182" y="11443"/>
                </a:lnTo>
                <a:lnTo>
                  <a:pt x="167740" y="5978"/>
                </a:lnTo>
                <a:lnTo>
                  <a:pt x="2032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8" name="SMARTInkShape-Group709">
            <a:extLst>
              <a:ext uri="{FF2B5EF4-FFF2-40B4-BE49-F238E27FC236}">
                <a16:creationId xmlns:a16="http://schemas.microsoft.com/office/drawing/2014/main" xmlns="" id="{418E6AD5-88FB-4675-B42B-7A21841D2A76}"/>
              </a:ext>
            </a:extLst>
          </p:cNvPr>
          <p:cNvGrpSpPr/>
          <p:nvPr/>
        </p:nvGrpSpPr>
        <p:grpSpPr>
          <a:xfrm>
            <a:off x="5353050" y="3991799"/>
            <a:ext cx="1066801" cy="1412052"/>
            <a:chOff x="5353050" y="3991799"/>
            <a:chExt cx="1066801" cy="1412052"/>
          </a:xfrm>
        </p:grpSpPr>
        <p:sp>
          <p:nvSpPr>
            <p:cNvPr id="240" name="SMARTInkShape-3318">
              <a:extLst>
                <a:ext uri="{FF2B5EF4-FFF2-40B4-BE49-F238E27FC236}">
                  <a16:creationId xmlns:a16="http://schemas.microsoft.com/office/drawing/2014/main" xmlns="" id="{AF140147-CEBF-4B5A-861A-A560E6C5609E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172200" y="4128645"/>
              <a:ext cx="222251" cy="163956"/>
            </a:xfrm>
            <a:custGeom>
              <a:avLst/>
              <a:gdLst/>
              <a:ahLst/>
              <a:cxnLst/>
              <a:rect l="0" t="0" r="0" b="0"/>
              <a:pathLst>
                <a:path w="222251" h="163956">
                  <a:moveTo>
                    <a:pt x="0" y="11555"/>
                  </a:moveTo>
                  <a:lnTo>
                    <a:pt x="0" y="11555"/>
                  </a:lnTo>
                  <a:lnTo>
                    <a:pt x="18004" y="1430"/>
                  </a:lnTo>
                  <a:lnTo>
                    <a:pt x="27757" y="0"/>
                  </a:lnTo>
                  <a:lnTo>
                    <a:pt x="48520" y="2565"/>
                  </a:lnTo>
                  <a:lnTo>
                    <a:pt x="60605" y="7794"/>
                  </a:lnTo>
                  <a:lnTo>
                    <a:pt x="65803" y="11165"/>
                  </a:lnTo>
                  <a:lnTo>
                    <a:pt x="79861" y="32763"/>
                  </a:lnTo>
                  <a:lnTo>
                    <a:pt x="83001" y="51554"/>
                  </a:lnTo>
                  <a:lnTo>
                    <a:pt x="81339" y="70960"/>
                  </a:lnTo>
                  <a:lnTo>
                    <a:pt x="75897" y="88993"/>
                  </a:lnTo>
                  <a:lnTo>
                    <a:pt x="66893" y="102651"/>
                  </a:lnTo>
                  <a:lnTo>
                    <a:pt x="47237" y="119547"/>
                  </a:lnTo>
                  <a:lnTo>
                    <a:pt x="43485" y="120944"/>
                  </a:lnTo>
                  <a:lnTo>
                    <a:pt x="40279" y="121170"/>
                  </a:lnTo>
                  <a:lnTo>
                    <a:pt x="37435" y="120615"/>
                  </a:lnTo>
                  <a:lnTo>
                    <a:pt x="36246" y="118834"/>
                  </a:lnTo>
                  <a:lnTo>
                    <a:pt x="36158" y="116235"/>
                  </a:lnTo>
                  <a:lnTo>
                    <a:pt x="36806" y="113092"/>
                  </a:lnTo>
                  <a:lnTo>
                    <a:pt x="45051" y="105836"/>
                  </a:lnTo>
                  <a:lnTo>
                    <a:pt x="91391" y="77557"/>
                  </a:lnTo>
                  <a:lnTo>
                    <a:pt x="131725" y="50149"/>
                  </a:lnTo>
                  <a:lnTo>
                    <a:pt x="156051" y="27178"/>
                  </a:lnTo>
                  <a:lnTo>
                    <a:pt x="156246" y="26909"/>
                  </a:lnTo>
                  <a:lnTo>
                    <a:pt x="142933" y="43463"/>
                  </a:lnTo>
                  <a:lnTo>
                    <a:pt x="129448" y="69144"/>
                  </a:lnTo>
                  <a:lnTo>
                    <a:pt x="123256" y="95724"/>
                  </a:lnTo>
                  <a:lnTo>
                    <a:pt x="125572" y="112934"/>
                  </a:lnTo>
                  <a:lnTo>
                    <a:pt x="128164" y="121474"/>
                  </a:lnTo>
                  <a:lnTo>
                    <a:pt x="142334" y="136608"/>
                  </a:lnTo>
                  <a:lnTo>
                    <a:pt x="164154" y="148978"/>
                  </a:lnTo>
                  <a:lnTo>
                    <a:pt x="222250" y="163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319">
              <a:extLst>
                <a:ext uri="{FF2B5EF4-FFF2-40B4-BE49-F238E27FC236}">
                  <a16:creationId xmlns:a16="http://schemas.microsoft.com/office/drawing/2014/main" xmlns="" id="{D5D8B728-5090-4940-AC23-CA671AC5EF9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378450" y="4826000"/>
              <a:ext cx="1041401" cy="76201"/>
            </a:xfrm>
            <a:custGeom>
              <a:avLst/>
              <a:gdLst/>
              <a:ahLst/>
              <a:cxnLst/>
              <a:rect l="0" t="0" r="0" b="0"/>
              <a:pathLst>
                <a:path w="1041401" h="76201">
                  <a:moveTo>
                    <a:pt x="0" y="76200"/>
                  </a:moveTo>
                  <a:lnTo>
                    <a:pt x="0" y="76200"/>
                  </a:lnTo>
                  <a:lnTo>
                    <a:pt x="41273" y="72829"/>
                  </a:lnTo>
                  <a:lnTo>
                    <a:pt x="62793" y="70425"/>
                  </a:lnTo>
                  <a:lnTo>
                    <a:pt x="89134" y="67411"/>
                  </a:lnTo>
                  <a:lnTo>
                    <a:pt x="118689" y="63991"/>
                  </a:lnTo>
                  <a:lnTo>
                    <a:pt x="156032" y="60299"/>
                  </a:lnTo>
                  <a:lnTo>
                    <a:pt x="198566" y="56427"/>
                  </a:lnTo>
                  <a:lnTo>
                    <a:pt x="244561" y="52435"/>
                  </a:lnTo>
                  <a:lnTo>
                    <a:pt x="297096" y="47656"/>
                  </a:lnTo>
                  <a:lnTo>
                    <a:pt x="353992" y="42354"/>
                  </a:lnTo>
                  <a:lnTo>
                    <a:pt x="413795" y="36702"/>
                  </a:lnTo>
                  <a:lnTo>
                    <a:pt x="474125" y="32229"/>
                  </a:lnTo>
                  <a:lnTo>
                    <a:pt x="534806" y="28542"/>
                  </a:lnTo>
                  <a:lnTo>
                    <a:pt x="595720" y="25378"/>
                  </a:lnTo>
                  <a:lnTo>
                    <a:pt x="651852" y="21858"/>
                  </a:lnTo>
                  <a:lnTo>
                    <a:pt x="704796" y="18100"/>
                  </a:lnTo>
                  <a:lnTo>
                    <a:pt x="755614" y="14183"/>
                  </a:lnTo>
                  <a:lnTo>
                    <a:pt x="802193" y="10866"/>
                  </a:lnTo>
                  <a:lnTo>
                    <a:pt x="845944" y="7950"/>
                  </a:lnTo>
                  <a:lnTo>
                    <a:pt x="887814" y="5300"/>
                  </a:lnTo>
                  <a:lnTo>
                    <a:pt x="923487" y="3533"/>
                  </a:lnTo>
                  <a:lnTo>
                    <a:pt x="955030" y="2355"/>
                  </a:lnTo>
                  <a:lnTo>
                    <a:pt x="983820" y="1570"/>
                  </a:lnTo>
                  <a:lnTo>
                    <a:pt x="1041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320">
              <a:extLst>
                <a:ext uri="{FF2B5EF4-FFF2-40B4-BE49-F238E27FC236}">
                  <a16:creationId xmlns:a16="http://schemas.microsoft.com/office/drawing/2014/main" xmlns="" id="{B841FF8F-6B71-4880-BB73-40FF9632A8A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008506" y="5024570"/>
              <a:ext cx="311315" cy="334831"/>
            </a:xfrm>
            <a:custGeom>
              <a:avLst/>
              <a:gdLst/>
              <a:ahLst/>
              <a:cxnLst/>
              <a:rect l="0" t="0" r="0" b="0"/>
              <a:pathLst>
                <a:path w="311315" h="334831">
                  <a:moveTo>
                    <a:pt x="17644" y="68130"/>
                  </a:moveTo>
                  <a:lnTo>
                    <a:pt x="17644" y="68130"/>
                  </a:lnTo>
                  <a:lnTo>
                    <a:pt x="8210" y="57285"/>
                  </a:lnTo>
                  <a:lnTo>
                    <a:pt x="1757" y="41398"/>
                  </a:lnTo>
                  <a:lnTo>
                    <a:pt x="0" y="29438"/>
                  </a:lnTo>
                  <a:lnTo>
                    <a:pt x="1647" y="23990"/>
                  </a:lnTo>
                  <a:lnTo>
                    <a:pt x="9124" y="14175"/>
                  </a:lnTo>
                  <a:lnTo>
                    <a:pt x="25233" y="4087"/>
                  </a:lnTo>
                  <a:lnTo>
                    <a:pt x="50152" y="0"/>
                  </a:lnTo>
                  <a:lnTo>
                    <a:pt x="79877" y="5531"/>
                  </a:lnTo>
                  <a:lnTo>
                    <a:pt x="111029" y="22849"/>
                  </a:lnTo>
                  <a:lnTo>
                    <a:pt x="158229" y="69899"/>
                  </a:lnTo>
                  <a:lnTo>
                    <a:pt x="195706" y="116475"/>
                  </a:lnTo>
                  <a:lnTo>
                    <a:pt x="220960" y="149354"/>
                  </a:lnTo>
                  <a:lnTo>
                    <a:pt x="244415" y="182782"/>
                  </a:lnTo>
                  <a:lnTo>
                    <a:pt x="265187" y="215747"/>
                  </a:lnTo>
                  <a:lnTo>
                    <a:pt x="288075" y="260662"/>
                  </a:lnTo>
                  <a:lnTo>
                    <a:pt x="306927" y="304396"/>
                  </a:lnTo>
                  <a:lnTo>
                    <a:pt x="311314" y="318482"/>
                  </a:lnTo>
                  <a:lnTo>
                    <a:pt x="310912" y="327093"/>
                  </a:lnTo>
                  <a:lnTo>
                    <a:pt x="309112" y="329672"/>
                  </a:lnTo>
                  <a:lnTo>
                    <a:pt x="306500" y="331391"/>
                  </a:lnTo>
                  <a:lnTo>
                    <a:pt x="297044" y="334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321">
              <a:extLst>
                <a:ext uri="{FF2B5EF4-FFF2-40B4-BE49-F238E27FC236}">
                  <a16:creationId xmlns:a16="http://schemas.microsoft.com/office/drawing/2014/main" xmlns="" id="{1B85B801-4CF0-48F7-A7C1-A7CD1EB2EEFF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038850" y="5201688"/>
              <a:ext cx="193985" cy="202163"/>
            </a:xfrm>
            <a:custGeom>
              <a:avLst/>
              <a:gdLst/>
              <a:ahLst/>
              <a:cxnLst/>
              <a:rect l="0" t="0" r="0" b="0"/>
              <a:pathLst>
                <a:path w="193985" h="202163">
                  <a:moveTo>
                    <a:pt x="184150" y="18012"/>
                  </a:moveTo>
                  <a:lnTo>
                    <a:pt x="184150" y="18012"/>
                  </a:lnTo>
                  <a:lnTo>
                    <a:pt x="190616" y="5783"/>
                  </a:lnTo>
                  <a:lnTo>
                    <a:pt x="193610" y="2464"/>
                  </a:lnTo>
                  <a:lnTo>
                    <a:pt x="193984" y="1296"/>
                  </a:lnTo>
                  <a:lnTo>
                    <a:pt x="193528" y="518"/>
                  </a:lnTo>
                  <a:lnTo>
                    <a:pt x="192519" y="0"/>
                  </a:lnTo>
                  <a:lnTo>
                    <a:pt x="191846" y="360"/>
                  </a:lnTo>
                  <a:lnTo>
                    <a:pt x="191098" y="2640"/>
                  </a:lnTo>
                  <a:lnTo>
                    <a:pt x="187003" y="6006"/>
                  </a:lnTo>
                  <a:lnTo>
                    <a:pt x="158733" y="27537"/>
                  </a:lnTo>
                  <a:lnTo>
                    <a:pt x="124697" y="67688"/>
                  </a:lnTo>
                  <a:lnTo>
                    <a:pt x="94568" y="106579"/>
                  </a:lnTo>
                  <a:lnTo>
                    <a:pt x="65180" y="143032"/>
                  </a:lnTo>
                  <a:lnTo>
                    <a:pt x="19140" y="189776"/>
                  </a:lnTo>
                  <a:lnTo>
                    <a:pt x="0" y="202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322">
              <a:extLst>
                <a:ext uri="{FF2B5EF4-FFF2-40B4-BE49-F238E27FC236}">
                  <a16:creationId xmlns:a16="http://schemas.microsoft.com/office/drawing/2014/main" xmlns="" id="{72658513-DDA1-411A-93A5-88CD3540A22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353050" y="4348363"/>
              <a:ext cx="247651" cy="285132"/>
            </a:xfrm>
            <a:custGeom>
              <a:avLst/>
              <a:gdLst/>
              <a:ahLst/>
              <a:cxnLst/>
              <a:rect l="0" t="0" r="0" b="0"/>
              <a:pathLst>
                <a:path w="247651" h="285132">
                  <a:moveTo>
                    <a:pt x="0" y="71237"/>
                  </a:moveTo>
                  <a:lnTo>
                    <a:pt x="0" y="71237"/>
                  </a:lnTo>
                  <a:lnTo>
                    <a:pt x="3371" y="74608"/>
                  </a:lnTo>
                  <a:lnTo>
                    <a:pt x="15580" y="80075"/>
                  </a:lnTo>
                  <a:lnTo>
                    <a:pt x="35975" y="82793"/>
                  </a:lnTo>
                  <a:lnTo>
                    <a:pt x="71808" y="77936"/>
                  </a:lnTo>
                  <a:lnTo>
                    <a:pt x="93949" y="67264"/>
                  </a:lnTo>
                  <a:lnTo>
                    <a:pt x="126828" y="38963"/>
                  </a:lnTo>
                  <a:lnTo>
                    <a:pt x="133979" y="26554"/>
                  </a:lnTo>
                  <a:lnTo>
                    <a:pt x="136452" y="15395"/>
                  </a:lnTo>
                  <a:lnTo>
                    <a:pt x="135199" y="8083"/>
                  </a:lnTo>
                  <a:lnTo>
                    <a:pt x="132466" y="5145"/>
                  </a:lnTo>
                  <a:lnTo>
                    <a:pt x="123785" y="0"/>
                  </a:lnTo>
                  <a:lnTo>
                    <a:pt x="110990" y="1004"/>
                  </a:lnTo>
                  <a:lnTo>
                    <a:pt x="103626" y="3249"/>
                  </a:lnTo>
                  <a:lnTo>
                    <a:pt x="79779" y="23262"/>
                  </a:lnTo>
                  <a:lnTo>
                    <a:pt x="43485" y="67405"/>
                  </a:lnTo>
                  <a:lnTo>
                    <a:pt x="25505" y="109299"/>
                  </a:lnTo>
                  <a:lnTo>
                    <a:pt x="12653" y="156441"/>
                  </a:lnTo>
                  <a:lnTo>
                    <a:pt x="9629" y="201297"/>
                  </a:lnTo>
                  <a:lnTo>
                    <a:pt x="13922" y="228525"/>
                  </a:lnTo>
                  <a:lnTo>
                    <a:pt x="29941" y="252856"/>
                  </a:lnTo>
                  <a:lnTo>
                    <a:pt x="41128" y="264283"/>
                  </a:lnTo>
                  <a:lnTo>
                    <a:pt x="70490" y="276979"/>
                  </a:lnTo>
                  <a:lnTo>
                    <a:pt x="105413" y="282623"/>
                  </a:lnTo>
                  <a:lnTo>
                    <a:pt x="144452" y="285131"/>
                  </a:lnTo>
                  <a:lnTo>
                    <a:pt x="185321" y="282482"/>
                  </a:lnTo>
                  <a:lnTo>
                    <a:pt x="247650" y="274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323">
              <a:extLst>
                <a:ext uri="{FF2B5EF4-FFF2-40B4-BE49-F238E27FC236}">
                  <a16:creationId xmlns:a16="http://schemas.microsoft.com/office/drawing/2014/main" xmlns="" id="{8A825662-F5C0-4DF9-BB0B-73311A72F709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899150" y="4148315"/>
              <a:ext cx="146051" cy="125236"/>
            </a:xfrm>
            <a:custGeom>
              <a:avLst/>
              <a:gdLst/>
              <a:ahLst/>
              <a:cxnLst/>
              <a:rect l="0" t="0" r="0" b="0"/>
              <a:pathLst>
                <a:path w="146051" h="125236">
                  <a:moveTo>
                    <a:pt x="146050" y="10935"/>
                  </a:moveTo>
                  <a:lnTo>
                    <a:pt x="146050" y="10935"/>
                  </a:lnTo>
                  <a:lnTo>
                    <a:pt x="142679" y="4193"/>
                  </a:lnTo>
                  <a:lnTo>
                    <a:pt x="140980" y="2207"/>
                  </a:lnTo>
                  <a:lnTo>
                    <a:pt x="137211" y="0"/>
                  </a:lnTo>
                  <a:lnTo>
                    <a:pt x="131302" y="901"/>
                  </a:lnTo>
                  <a:lnTo>
                    <a:pt x="112642" y="10599"/>
                  </a:lnTo>
                  <a:lnTo>
                    <a:pt x="78567" y="50941"/>
                  </a:lnTo>
                  <a:lnTo>
                    <a:pt x="36059" y="88374"/>
                  </a:lnTo>
                  <a:lnTo>
                    <a:pt x="0" y="125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324">
              <a:extLst>
                <a:ext uri="{FF2B5EF4-FFF2-40B4-BE49-F238E27FC236}">
                  <a16:creationId xmlns:a16="http://schemas.microsoft.com/office/drawing/2014/main" xmlns="" id="{6FFB7A37-49B1-4FD0-BB5D-FD9C5F65384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831742" y="3991799"/>
              <a:ext cx="245209" cy="269052"/>
            </a:xfrm>
            <a:custGeom>
              <a:avLst/>
              <a:gdLst/>
              <a:ahLst/>
              <a:cxnLst/>
              <a:rect l="0" t="0" r="0" b="0"/>
              <a:pathLst>
                <a:path w="245209" h="269052">
                  <a:moveTo>
                    <a:pt x="35658" y="78551"/>
                  </a:moveTo>
                  <a:lnTo>
                    <a:pt x="35658" y="78551"/>
                  </a:lnTo>
                  <a:lnTo>
                    <a:pt x="21843" y="69762"/>
                  </a:lnTo>
                  <a:lnTo>
                    <a:pt x="3055" y="54371"/>
                  </a:lnTo>
                  <a:lnTo>
                    <a:pt x="0" y="44521"/>
                  </a:lnTo>
                  <a:lnTo>
                    <a:pt x="598" y="39636"/>
                  </a:lnTo>
                  <a:lnTo>
                    <a:pt x="15449" y="13968"/>
                  </a:lnTo>
                  <a:lnTo>
                    <a:pt x="20070" y="10095"/>
                  </a:lnTo>
                  <a:lnTo>
                    <a:pt x="48814" y="0"/>
                  </a:lnTo>
                  <a:lnTo>
                    <a:pt x="63142" y="1541"/>
                  </a:lnTo>
                  <a:lnTo>
                    <a:pt x="70914" y="3928"/>
                  </a:lnTo>
                  <a:lnTo>
                    <a:pt x="110146" y="34517"/>
                  </a:lnTo>
                  <a:lnTo>
                    <a:pt x="147727" y="72716"/>
                  </a:lnTo>
                  <a:lnTo>
                    <a:pt x="177676" y="116020"/>
                  </a:lnTo>
                  <a:lnTo>
                    <a:pt x="204424" y="162874"/>
                  </a:lnTo>
                  <a:lnTo>
                    <a:pt x="228107" y="203489"/>
                  </a:lnTo>
                  <a:lnTo>
                    <a:pt x="242816" y="249921"/>
                  </a:lnTo>
                  <a:lnTo>
                    <a:pt x="245208" y="269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325">
              <a:extLst>
                <a:ext uri="{FF2B5EF4-FFF2-40B4-BE49-F238E27FC236}">
                  <a16:creationId xmlns:a16="http://schemas.microsoft.com/office/drawing/2014/main" xmlns="" id="{1F1819AA-E7C7-4D8B-9F4E-24AF942CAEC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530850" y="416560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36628" y="15679"/>
                  </a:lnTo>
                  <a:lnTo>
                    <a:pt x="78037" y="10212"/>
                  </a:lnTo>
                  <a:lnTo>
                    <a:pt x="119312" y="412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710">
            <a:extLst>
              <a:ext uri="{FF2B5EF4-FFF2-40B4-BE49-F238E27FC236}">
                <a16:creationId xmlns:a16="http://schemas.microsoft.com/office/drawing/2014/main" xmlns="" id="{1EB5DD07-F4B8-40E8-B088-EC1952DF00B8}"/>
              </a:ext>
            </a:extLst>
          </p:cNvPr>
          <p:cNvGrpSpPr/>
          <p:nvPr/>
        </p:nvGrpSpPr>
        <p:grpSpPr>
          <a:xfrm>
            <a:off x="4470400" y="4259144"/>
            <a:ext cx="428626" cy="370007"/>
            <a:chOff x="4470400" y="4259144"/>
            <a:chExt cx="428626" cy="370007"/>
          </a:xfrm>
        </p:grpSpPr>
        <p:sp>
          <p:nvSpPr>
            <p:cNvPr id="249" name="SMARTInkShape-3326">
              <a:extLst>
                <a:ext uri="{FF2B5EF4-FFF2-40B4-BE49-F238E27FC236}">
                  <a16:creationId xmlns:a16="http://schemas.microsoft.com/office/drawing/2014/main" xmlns="" id="{FE1B8AF6-6F0A-40AB-8BA9-A02189A7619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470400" y="4259144"/>
              <a:ext cx="317501" cy="363657"/>
            </a:xfrm>
            <a:custGeom>
              <a:avLst/>
              <a:gdLst/>
              <a:ahLst/>
              <a:cxnLst/>
              <a:rect l="0" t="0" r="0" b="0"/>
              <a:pathLst>
                <a:path w="317501" h="363657">
                  <a:moveTo>
                    <a:pt x="0" y="77906"/>
                  </a:moveTo>
                  <a:lnTo>
                    <a:pt x="0" y="77906"/>
                  </a:lnTo>
                  <a:lnTo>
                    <a:pt x="3371" y="48020"/>
                  </a:lnTo>
                  <a:lnTo>
                    <a:pt x="12209" y="27658"/>
                  </a:lnTo>
                  <a:lnTo>
                    <a:pt x="23535" y="16533"/>
                  </a:lnTo>
                  <a:lnTo>
                    <a:pt x="45779" y="4218"/>
                  </a:lnTo>
                  <a:lnTo>
                    <a:pt x="62680" y="0"/>
                  </a:lnTo>
                  <a:lnTo>
                    <a:pt x="92028" y="2298"/>
                  </a:lnTo>
                  <a:lnTo>
                    <a:pt x="112633" y="8084"/>
                  </a:lnTo>
                  <a:lnTo>
                    <a:pt x="133549" y="24766"/>
                  </a:lnTo>
                  <a:lnTo>
                    <a:pt x="167040" y="61926"/>
                  </a:lnTo>
                  <a:lnTo>
                    <a:pt x="203775" y="107979"/>
                  </a:lnTo>
                  <a:lnTo>
                    <a:pt x="228855" y="143483"/>
                  </a:lnTo>
                  <a:lnTo>
                    <a:pt x="254113" y="180429"/>
                  </a:lnTo>
                  <a:lnTo>
                    <a:pt x="271924" y="218016"/>
                  </a:lnTo>
                  <a:lnTo>
                    <a:pt x="285250" y="253066"/>
                  </a:lnTo>
                  <a:lnTo>
                    <a:pt x="303242" y="292632"/>
                  </a:lnTo>
                  <a:lnTo>
                    <a:pt x="315483" y="338292"/>
                  </a:lnTo>
                  <a:lnTo>
                    <a:pt x="317500" y="363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327">
              <a:extLst>
                <a:ext uri="{FF2B5EF4-FFF2-40B4-BE49-F238E27FC236}">
                  <a16:creationId xmlns:a16="http://schemas.microsoft.com/office/drawing/2014/main" xmlns="" id="{13937E30-CEBB-49AA-9AC7-5DD2850A7C9B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531270" y="4407783"/>
              <a:ext cx="212181" cy="221368"/>
            </a:xfrm>
            <a:custGeom>
              <a:avLst/>
              <a:gdLst/>
              <a:ahLst/>
              <a:cxnLst/>
              <a:rect l="0" t="0" r="0" b="0"/>
              <a:pathLst>
                <a:path w="212181" h="221368">
                  <a:moveTo>
                    <a:pt x="212180" y="5467"/>
                  </a:moveTo>
                  <a:lnTo>
                    <a:pt x="212180" y="5467"/>
                  </a:lnTo>
                  <a:lnTo>
                    <a:pt x="200246" y="441"/>
                  </a:lnTo>
                  <a:lnTo>
                    <a:pt x="197874" y="0"/>
                  </a:lnTo>
                  <a:lnTo>
                    <a:pt x="184423" y="2749"/>
                  </a:lnTo>
                  <a:lnTo>
                    <a:pt x="155139" y="21549"/>
                  </a:lnTo>
                  <a:lnTo>
                    <a:pt x="114234" y="59652"/>
                  </a:lnTo>
                  <a:lnTo>
                    <a:pt x="78031" y="97251"/>
                  </a:lnTo>
                  <a:lnTo>
                    <a:pt x="42375" y="137790"/>
                  </a:lnTo>
                  <a:lnTo>
                    <a:pt x="8834" y="182672"/>
                  </a:lnTo>
                  <a:lnTo>
                    <a:pt x="0" y="206609"/>
                  </a:lnTo>
                  <a:lnTo>
                    <a:pt x="171" y="211528"/>
                  </a:lnTo>
                  <a:lnTo>
                    <a:pt x="1696" y="214808"/>
                  </a:lnTo>
                  <a:lnTo>
                    <a:pt x="898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328">
              <a:extLst>
                <a:ext uri="{FF2B5EF4-FFF2-40B4-BE49-F238E27FC236}">
                  <a16:creationId xmlns:a16="http://schemas.microsoft.com/office/drawing/2014/main" xmlns="" id="{6300EC15-A8E2-4A06-B17C-5120BA0A380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889500" y="4533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711">
            <a:extLst>
              <a:ext uri="{FF2B5EF4-FFF2-40B4-BE49-F238E27FC236}">
                <a16:creationId xmlns:a16="http://schemas.microsoft.com/office/drawing/2014/main" xmlns="" id="{BCFBC17F-7161-408E-83F8-6A62250DB49F}"/>
              </a:ext>
            </a:extLst>
          </p:cNvPr>
          <p:cNvGrpSpPr/>
          <p:nvPr/>
        </p:nvGrpSpPr>
        <p:grpSpPr>
          <a:xfrm>
            <a:off x="3733800" y="4362450"/>
            <a:ext cx="215901" cy="160169"/>
            <a:chOff x="3733800" y="4362450"/>
            <a:chExt cx="215901" cy="160169"/>
          </a:xfrm>
        </p:grpSpPr>
        <p:sp>
          <p:nvSpPr>
            <p:cNvPr id="253" name="SMARTInkShape-3329">
              <a:extLst>
                <a:ext uri="{FF2B5EF4-FFF2-40B4-BE49-F238E27FC236}">
                  <a16:creationId xmlns:a16="http://schemas.microsoft.com/office/drawing/2014/main" xmlns="" id="{A560148D-9A86-49CA-A270-2F841AB95BD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733800" y="436245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580" y="8838"/>
                  </a:lnTo>
                  <a:lnTo>
                    <a:pt x="60525" y="12191"/>
                  </a:lnTo>
                  <a:lnTo>
                    <a:pt x="98132" y="12549"/>
                  </a:lnTo>
                  <a:lnTo>
                    <a:pt x="138672" y="14536"/>
                  </a:lnTo>
                  <a:lnTo>
                    <a:pt x="1778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330">
              <a:extLst>
                <a:ext uri="{FF2B5EF4-FFF2-40B4-BE49-F238E27FC236}">
                  <a16:creationId xmlns:a16="http://schemas.microsoft.com/office/drawing/2014/main" xmlns="" id="{AB946C7D-7DE2-48B2-A403-C55CE472BBF6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747519" y="4495800"/>
              <a:ext cx="202182" cy="26819"/>
            </a:xfrm>
            <a:custGeom>
              <a:avLst/>
              <a:gdLst/>
              <a:ahLst/>
              <a:cxnLst/>
              <a:rect l="0" t="0" r="0" b="0"/>
              <a:pathLst>
                <a:path w="202182" h="26819">
                  <a:moveTo>
                    <a:pt x="11681" y="0"/>
                  </a:moveTo>
                  <a:lnTo>
                    <a:pt x="11681" y="0"/>
                  </a:lnTo>
                  <a:lnTo>
                    <a:pt x="1568" y="6742"/>
                  </a:lnTo>
                  <a:lnTo>
                    <a:pt x="0" y="10139"/>
                  </a:lnTo>
                  <a:lnTo>
                    <a:pt x="366" y="13815"/>
                  </a:lnTo>
                  <a:lnTo>
                    <a:pt x="2021" y="17677"/>
                  </a:lnTo>
                  <a:lnTo>
                    <a:pt x="13267" y="23849"/>
                  </a:lnTo>
                  <a:lnTo>
                    <a:pt x="21205" y="26482"/>
                  </a:lnTo>
                  <a:lnTo>
                    <a:pt x="62716" y="26818"/>
                  </a:lnTo>
                  <a:lnTo>
                    <a:pt x="99039" y="22267"/>
                  </a:lnTo>
                  <a:lnTo>
                    <a:pt x="136585" y="16952"/>
                  </a:lnTo>
                  <a:lnTo>
                    <a:pt x="180550" y="13960"/>
                  </a:lnTo>
                  <a:lnTo>
                    <a:pt x="20218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712">
            <a:extLst>
              <a:ext uri="{FF2B5EF4-FFF2-40B4-BE49-F238E27FC236}">
                <a16:creationId xmlns:a16="http://schemas.microsoft.com/office/drawing/2014/main" xmlns="" id="{A775A2B1-735E-4C62-B524-C0913FA0555F}"/>
              </a:ext>
            </a:extLst>
          </p:cNvPr>
          <p:cNvGrpSpPr/>
          <p:nvPr/>
        </p:nvGrpSpPr>
        <p:grpSpPr>
          <a:xfrm>
            <a:off x="9081310" y="2623976"/>
            <a:ext cx="532591" cy="375979"/>
            <a:chOff x="9081310" y="2623976"/>
            <a:chExt cx="532591" cy="375979"/>
          </a:xfrm>
        </p:grpSpPr>
        <p:sp>
          <p:nvSpPr>
            <p:cNvPr id="256" name="SMARTInkShape-3331">
              <a:extLst>
                <a:ext uri="{FF2B5EF4-FFF2-40B4-BE49-F238E27FC236}">
                  <a16:creationId xmlns:a16="http://schemas.microsoft.com/office/drawing/2014/main" xmlns="" id="{C7F31786-7D9F-4D3B-83E9-7ED640EDED6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9081310" y="2623976"/>
              <a:ext cx="399241" cy="375979"/>
            </a:xfrm>
            <a:custGeom>
              <a:avLst/>
              <a:gdLst/>
              <a:ahLst/>
              <a:cxnLst/>
              <a:rect l="0" t="0" r="0" b="0"/>
              <a:pathLst>
                <a:path w="399241" h="375979">
                  <a:moveTo>
                    <a:pt x="100790" y="297024"/>
                  </a:moveTo>
                  <a:lnTo>
                    <a:pt x="100790" y="297024"/>
                  </a:lnTo>
                  <a:lnTo>
                    <a:pt x="107531" y="293653"/>
                  </a:lnTo>
                  <a:lnTo>
                    <a:pt x="112723" y="288235"/>
                  </a:lnTo>
                  <a:lnTo>
                    <a:pt x="115095" y="284815"/>
                  </a:lnTo>
                  <a:lnTo>
                    <a:pt x="115972" y="281829"/>
                  </a:lnTo>
                  <a:lnTo>
                    <a:pt x="115850" y="279133"/>
                  </a:lnTo>
                  <a:lnTo>
                    <a:pt x="115063" y="276630"/>
                  </a:lnTo>
                  <a:lnTo>
                    <a:pt x="95952" y="254387"/>
                  </a:lnTo>
                  <a:lnTo>
                    <a:pt x="89804" y="252371"/>
                  </a:lnTo>
                  <a:lnTo>
                    <a:pt x="73565" y="252014"/>
                  </a:lnTo>
                  <a:lnTo>
                    <a:pt x="41218" y="262521"/>
                  </a:lnTo>
                  <a:lnTo>
                    <a:pt x="22808" y="276985"/>
                  </a:lnTo>
                  <a:lnTo>
                    <a:pt x="8982" y="295173"/>
                  </a:lnTo>
                  <a:lnTo>
                    <a:pt x="484" y="315016"/>
                  </a:lnTo>
                  <a:lnTo>
                    <a:pt x="0" y="335595"/>
                  </a:lnTo>
                  <a:lnTo>
                    <a:pt x="5195" y="354383"/>
                  </a:lnTo>
                  <a:lnTo>
                    <a:pt x="14559" y="367438"/>
                  </a:lnTo>
                  <a:lnTo>
                    <a:pt x="31420" y="374180"/>
                  </a:lnTo>
                  <a:lnTo>
                    <a:pt x="41844" y="375978"/>
                  </a:lnTo>
                  <a:lnTo>
                    <a:pt x="64714" y="372331"/>
                  </a:lnTo>
                  <a:lnTo>
                    <a:pt x="76739" y="368395"/>
                  </a:lnTo>
                  <a:lnTo>
                    <a:pt x="99509" y="350852"/>
                  </a:lnTo>
                  <a:lnTo>
                    <a:pt x="130279" y="309445"/>
                  </a:lnTo>
                  <a:lnTo>
                    <a:pt x="147762" y="272206"/>
                  </a:lnTo>
                  <a:lnTo>
                    <a:pt x="162589" y="225081"/>
                  </a:lnTo>
                  <a:lnTo>
                    <a:pt x="168801" y="198967"/>
                  </a:lnTo>
                  <a:lnTo>
                    <a:pt x="174352" y="171681"/>
                  </a:lnTo>
                  <a:lnTo>
                    <a:pt x="179464" y="143612"/>
                  </a:lnTo>
                  <a:lnTo>
                    <a:pt x="183579" y="117843"/>
                  </a:lnTo>
                  <a:lnTo>
                    <a:pt x="190031" y="70398"/>
                  </a:lnTo>
                  <a:lnTo>
                    <a:pt x="191488" y="35199"/>
                  </a:lnTo>
                  <a:lnTo>
                    <a:pt x="188340" y="4957"/>
                  </a:lnTo>
                  <a:lnTo>
                    <a:pt x="186674" y="713"/>
                  </a:lnTo>
                  <a:lnTo>
                    <a:pt x="183446" y="0"/>
                  </a:lnTo>
                  <a:lnTo>
                    <a:pt x="174215" y="4852"/>
                  </a:lnTo>
                  <a:lnTo>
                    <a:pt x="160489" y="36339"/>
                  </a:lnTo>
                  <a:lnTo>
                    <a:pt x="153664" y="71333"/>
                  </a:lnTo>
                  <a:lnTo>
                    <a:pt x="148984" y="113461"/>
                  </a:lnTo>
                  <a:lnTo>
                    <a:pt x="146903" y="160407"/>
                  </a:lnTo>
                  <a:lnTo>
                    <a:pt x="149744" y="205732"/>
                  </a:lnTo>
                  <a:lnTo>
                    <a:pt x="155001" y="247983"/>
                  </a:lnTo>
                  <a:lnTo>
                    <a:pt x="159691" y="285576"/>
                  </a:lnTo>
                  <a:lnTo>
                    <a:pt x="166297" y="324990"/>
                  </a:lnTo>
                  <a:lnTo>
                    <a:pt x="169353" y="344429"/>
                  </a:lnTo>
                  <a:lnTo>
                    <a:pt x="171898" y="345561"/>
                  </a:lnTo>
                  <a:lnTo>
                    <a:pt x="175714" y="344199"/>
                  </a:lnTo>
                  <a:lnTo>
                    <a:pt x="180372" y="341174"/>
                  </a:lnTo>
                  <a:lnTo>
                    <a:pt x="203763" y="308854"/>
                  </a:lnTo>
                  <a:lnTo>
                    <a:pt x="226002" y="268231"/>
                  </a:lnTo>
                  <a:lnTo>
                    <a:pt x="252561" y="221021"/>
                  </a:lnTo>
                  <a:lnTo>
                    <a:pt x="258321" y="213856"/>
                  </a:lnTo>
                  <a:lnTo>
                    <a:pt x="260844" y="211945"/>
                  </a:lnTo>
                  <a:lnTo>
                    <a:pt x="263937" y="212788"/>
                  </a:lnTo>
                  <a:lnTo>
                    <a:pt x="271138" y="219369"/>
                  </a:lnTo>
                  <a:lnTo>
                    <a:pt x="279753" y="241716"/>
                  </a:lnTo>
                  <a:lnTo>
                    <a:pt x="283402" y="274051"/>
                  </a:lnTo>
                  <a:lnTo>
                    <a:pt x="274497" y="321492"/>
                  </a:lnTo>
                  <a:lnTo>
                    <a:pt x="259149" y="355741"/>
                  </a:lnTo>
                  <a:lnTo>
                    <a:pt x="249272" y="369771"/>
                  </a:lnTo>
                  <a:lnTo>
                    <a:pt x="249166" y="368805"/>
                  </a:lnTo>
                  <a:lnTo>
                    <a:pt x="259262" y="343035"/>
                  </a:lnTo>
                  <a:lnTo>
                    <a:pt x="289928" y="302585"/>
                  </a:lnTo>
                  <a:lnTo>
                    <a:pt x="333609" y="257261"/>
                  </a:lnTo>
                  <a:lnTo>
                    <a:pt x="358073" y="235933"/>
                  </a:lnTo>
                  <a:lnTo>
                    <a:pt x="358389" y="235835"/>
                  </a:lnTo>
                  <a:lnTo>
                    <a:pt x="356859" y="237609"/>
                  </a:lnTo>
                  <a:lnTo>
                    <a:pt x="340422" y="283066"/>
                  </a:lnTo>
                  <a:lnTo>
                    <a:pt x="336356" y="324654"/>
                  </a:lnTo>
                  <a:lnTo>
                    <a:pt x="338973" y="332377"/>
                  </a:lnTo>
                  <a:lnTo>
                    <a:pt x="349407" y="346603"/>
                  </a:lnTo>
                  <a:lnTo>
                    <a:pt x="399240" y="373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332">
              <a:extLst>
                <a:ext uri="{FF2B5EF4-FFF2-40B4-BE49-F238E27FC236}">
                  <a16:creationId xmlns:a16="http://schemas.microsoft.com/office/drawing/2014/main" xmlns="" id="{62CAD248-F74A-41D2-8225-1465661B19B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601200" y="29845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29" y="2979"/>
                  </a:lnTo>
                  <a:lnTo>
                    <a:pt x="5793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713">
            <a:extLst>
              <a:ext uri="{FF2B5EF4-FFF2-40B4-BE49-F238E27FC236}">
                <a16:creationId xmlns:a16="http://schemas.microsoft.com/office/drawing/2014/main" xmlns="" id="{873F776C-2911-4305-B066-E721EB170894}"/>
              </a:ext>
            </a:extLst>
          </p:cNvPr>
          <p:cNvGrpSpPr/>
          <p:nvPr/>
        </p:nvGrpSpPr>
        <p:grpSpPr>
          <a:xfrm>
            <a:off x="8147830" y="2373854"/>
            <a:ext cx="704071" cy="610471"/>
            <a:chOff x="8147830" y="2373854"/>
            <a:chExt cx="704071" cy="610471"/>
          </a:xfrm>
        </p:grpSpPr>
        <p:sp>
          <p:nvSpPr>
            <p:cNvPr id="259" name="SMARTInkShape-3333">
              <a:extLst>
                <a:ext uri="{FF2B5EF4-FFF2-40B4-BE49-F238E27FC236}">
                  <a16:creationId xmlns:a16="http://schemas.microsoft.com/office/drawing/2014/main" xmlns="" id="{2B6B3885-4E00-470C-B9F4-45FEE33FE20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204200" y="2527300"/>
              <a:ext cx="203201" cy="1"/>
            </a:xfrm>
            <a:custGeom>
              <a:avLst/>
              <a:gdLst/>
              <a:ahLst/>
              <a:cxnLst/>
              <a:rect l="0" t="0" r="0" b="0"/>
              <a:pathLst>
                <a:path w="203201" h="1">
                  <a:moveTo>
                    <a:pt x="0" y="0"/>
                  </a:moveTo>
                  <a:lnTo>
                    <a:pt x="0" y="0"/>
                  </a:lnTo>
                  <a:lnTo>
                    <a:pt x="38724" y="0"/>
                  </a:lnTo>
                  <a:lnTo>
                    <a:pt x="82029" y="0"/>
                  </a:lnTo>
                  <a:lnTo>
                    <a:pt x="124964" y="0"/>
                  </a:lnTo>
                  <a:lnTo>
                    <a:pt x="170917" y="0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334">
              <a:extLst>
                <a:ext uri="{FF2B5EF4-FFF2-40B4-BE49-F238E27FC236}">
                  <a16:creationId xmlns:a16="http://schemas.microsoft.com/office/drawing/2014/main" xmlns="" id="{C411E60F-1CCE-4DF8-9F95-DBE01F5A539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732933" y="2492066"/>
              <a:ext cx="118968" cy="100135"/>
            </a:xfrm>
            <a:custGeom>
              <a:avLst/>
              <a:gdLst/>
              <a:ahLst/>
              <a:cxnLst/>
              <a:rect l="0" t="0" r="0" b="0"/>
              <a:pathLst>
                <a:path w="118968" h="100135">
                  <a:moveTo>
                    <a:pt x="4667" y="9834"/>
                  </a:moveTo>
                  <a:lnTo>
                    <a:pt x="4667" y="9834"/>
                  </a:lnTo>
                  <a:lnTo>
                    <a:pt x="4665" y="6463"/>
                  </a:lnTo>
                  <a:lnTo>
                    <a:pt x="5372" y="5470"/>
                  </a:lnTo>
                  <a:lnTo>
                    <a:pt x="6548" y="4808"/>
                  </a:lnTo>
                  <a:lnTo>
                    <a:pt x="20569" y="0"/>
                  </a:lnTo>
                  <a:lnTo>
                    <a:pt x="28432" y="1465"/>
                  </a:lnTo>
                  <a:lnTo>
                    <a:pt x="44165" y="12999"/>
                  </a:lnTo>
                  <a:lnTo>
                    <a:pt x="47226" y="18294"/>
                  </a:lnTo>
                  <a:lnTo>
                    <a:pt x="48747" y="29822"/>
                  </a:lnTo>
                  <a:lnTo>
                    <a:pt x="42265" y="51583"/>
                  </a:lnTo>
                  <a:lnTo>
                    <a:pt x="23069" y="82103"/>
                  </a:lnTo>
                  <a:lnTo>
                    <a:pt x="3999" y="99775"/>
                  </a:lnTo>
                  <a:lnTo>
                    <a:pt x="2104" y="100134"/>
                  </a:lnTo>
                  <a:lnTo>
                    <a:pt x="842" y="98962"/>
                  </a:lnTo>
                  <a:lnTo>
                    <a:pt x="0" y="96769"/>
                  </a:lnTo>
                  <a:lnTo>
                    <a:pt x="8930" y="80199"/>
                  </a:lnTo>
                  <a:lnTo>
                    <a:pt x="48607" y="36162"/>
                  </a:lnTo>
                  <a:lnTo>
                    <a:pt x="70052" y="15793"/>
                  </a:lnTo>
                  <a:lnTo>
                    <a:pt x="90176" y="6125"/>
                  </a:lnTo>
                  <a:lnTo>
                    <a:pt x="93422" y="5244"/>
                  </a:lnTo>
                  <a:lnTo>
                    <a:pt x="94882" y="6069"/>
                  </a:lnTo>
                  <a:lnTo>
                    <a:pt x="95149" y="8029"/>
                  </a:lnTo>
                  <a:lnTo>
                    <a:pt x="94621" y="10748"/>
                  </a:lnTo>
                  <a:lnTo>
                    <a:pt x="83654" y="36190"/>
                  </a:lnTo>
                  <a:lnTo>
                    <a:pt x="78280" y="70768"/>
                  </a:lnTo>
                  <a:lnTo>
                    <a:pt x="82304" y="81836"/>
                  </a:lnTo>
                  <a:lnTo>
                    <a:pt x="94441" y="89578"/>
                  </a:lnTo>
                  <a:lnTo>
                    <a:pt x="118967" y="98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335">
              <a:extLst>
                <a:ext uri="{FF2B5EF4-FFF2-40B4-BE49-F238E27FC236}">
                  <a16:creationId xmlns:a16="http://schemas.microsoft.com/office/drawing/2014/main" xmlns="" id="{47A33BF4-4016-4BA6-B5FF-CFC522CD5D7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553450" y="2510015"/>
              <a:ext cx="101601" cy="106186"/>
            </a:xfrm>
            <a:custGeom>
              <a:avLst/>
              <a:gdLst/>
              <a:ahLst/>
              <a:cxnLst/>
              <a:rect l="0" t="0" r="0" b="0"/>
              <a:pathLst>
                <a:path w="101601" h="106186">
                  <a:moveTo>
                    <a:pt x="101600" y="10935"/>
                  </a:moveTo>
                  <a:lnTo>
                    <a:pt x="101600" y="10935"/>
                  </a:lnTo>
                  <a:lnTo>
                    <a:pt x="96132" y="0"/>
                  </a:lnTo>
                  <a:lnTo>
                    <a:pt x="94427" y="117"/>
                  </a:lnTo>
                  <a:lnTo>
                    <a:pt x="84579" y="4359"/>
                  </a:lnTo>
                  <a:lnTo>
                    <a:pt x="68569" y="15650"/>
                  </a:lnTo>
                  <a:lnTo>
                    <a:pt x="27980" y="60218"/>
                  </a:lnTo>
                  <a:lnTo>
                    <a:pt x="0" y="106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336">
              <a:extLst>
                <a:ext uri="{FF2B5EF4-FFF2-40B4-BE49-F238E27FC236}">
                  <a16:creationId xmlns:a16="http://schemas.microsoft.com/office/drawing/2014/main" xmlns="" id="{6E742B2E-38DA-410E-8763-DDA7E4CF93E3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510765" y="2373854"/>
              <a:ext cx="160659" cy="235997"/>
            </a:xfrm>
            <a:custGeom>
              <a:avLst/>
              <a:gdLst/>
              <a:ahLst/>
              <a:cxnLst/>
              <a:rect l="0" t="0" r="0" b="0"/>
              <a:pathLst>
                <a:path w="160659" h="235997">
                  <a:moveTo>
                    <a:pt x="10935" y="77246"/>
                  </a:moveTo>
                  <a:lnTo>
                    <a:pt x="10935" y="77246"/>
                  </a:lnTo>
                  <a:lnTo>
                    <a:pt x="2207" y="62743"/>
                  </a:lnTo>
                  <a:lnTo>
                    <a:pt x="0" y="54102"/>
                  </a:lnTo>
                  <a:lnTo>
                    <a:pt x="5500" y="34562"/>
                  </a:lnTo>
                  <a:lnTo>
                    <a:pt x="24762" y="1593"/>
                  </a:lnTo>
                  <a:lnTo>
                    <a:pt x="28621" y="0"/>
                  </a:lnTo>
                  <a:lnTo>
                    <a:pt x="38550" y="110"/>
                  </a:lnTo>
                  <a:lnTo>
                    <a:pt x="56042" y="7511"/>
                  </a:lnTo>
                  <a:lnTo>
                    <a:pt x="96010" y="35529"/>
                  </a:lnTo>
                  <a:lnTo>
                    <a:pt x="122220" y="60887"/>
                  </a:lnTo>
                  <a:lnTo>
                    <a:pt x="146669" y="101061"/>
                  </a:lnTo>
                  <a:lnTo>
                    <a:pt x="159310" y="147332"/>
                  </a:lnTo>
                  <a:lnTo>
                    <a:pt x="160658" y="189293"/>
                  </a:lnTo>
                  <a:lnTo>
                    <a:pt x="156985" y="235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337">
              <a:extLst>
                <a:ext uri="{FF2B5EF4-FFF2-40B4-BE49-F238E27FC236}">
                  <a16:creationId xmlns:a16="http://schemas.microsoft.com/office/drawing/2014/main" xmlns="" id="{49B1BECC-D91C-46B5-B754-9548C0E2DFD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147830" y="2754774"/>
              <a:ext cx="221471" cy="229551"/>
            </a:xfrm>
            <a:custGeom>
              <a:avLst/>
              <a:gdLst/>
              <a:ahLst/>
              <a:cxnLst/>
              <a:rect l="0" t="0" r="0" b="0"/>
              <a:pathLst>
                <a:path w="221471" h="229551">
                  <a:moveTo>
                    <a:pt x="30970" y="51926"/>
                  </a:moveTo>
                  <a:lnTo>
                    <a:pt x="30970" y="51926"/>
                  </a:lnTo>
                  <a:lnTo>
                    <a:pt x="27599" y="51926"/>
                  </a:lnTo>
                  <a:lnTo>
                    <a:pt x="27311" y="52632"/>
                  </a:lnTo>
                  <a:lnTo>
                    <a:pt x="36331" y="67827"/>
                  </a:lnTo>
                  <a:lnTo>
                    <a:pt x="42996" y="75691"/>
                  </a:lnTo>
                  <a:lnTo>
                    <a:pt x="61422" y="84681"/>
                  </a:lnTo>
                  <a:lnTo>
                    <a:pt x="76724" y="85769"/>
                  </a:lnTo>
                  <a:lnTo>
                    <a:pt x="103087" y="80533"/>
                  </a:lnTo>
                  <a:lnTo>
                    <a:pt x="120878" y="73107"/>
                  </a:lnTo>
                  <a:lnTo>
                    <a:pt x="133488" y="62751"/>
                  </a:lnTo>
                  <a:lnTo>
                    <a:pt x="140034" y="51093"/>
                  </a:lnTo>
                  <a:lnTo>
                    <a:pt x="142237" y="38150"/>
                  </a:lnTo>
                  <a:lnTo>
                    <a:pt x="140864" y="22990"/>
                  </a:lnTo>
                  <a:lnTo>
                    <a:pt x="136021" y="12490"/>
                  </a:lnTo>
                  <a:lnTo>
                    <a:pt x="132754" y="8702"/>
                  </a:lnTo>
                  <a:lnTo>
                    <a:pt x="114672" y="0"/>
                  </a:lnTo>
                  <a:lnTo>
                    <a:pt x="97569" y="860"/>
                  </a:lnTo>
                  <a:lnTo>
                    <a:pt x="61215" y="12911"/>
                  </a:lnTo>
                  <a:lnTo>
                    <a:pt x="35384" y="34878"/>
                  </a:lnTo>
                  <a:lnTo>
                    <a:pt x="13228" y="67101"/>
                  </a:lnTo>
                  <a:lnTo>
                    <a:pt x="0" y="103459"/>
                  </a:lnTo>
                  <a:lnTo>
                    <a:pt x="1724" y="144414"/>
                  </a:lnTo>
                  <a:lnTo>
                    <a:pt x="14544" y="181086"/>
                  </a:lnTo>
                  <a:lnTo>
                    <a:pt x="35117" y="207553"/>
                  </a:lnTo>
                  <a:lnTo>
                    <a:pt x="65830" y="225430"/>
                  </a:lnTo>
                  <a:lnTo>
                    <a:pt x="108483" y="229550"/>
                  </a:lnTo>
                  <a:lnTo>
                    <a:pt x="150127" y="226303"/>
                  </a:lnTo>
                  <a:lnTo>
                    <a:pt x="191280" y="218885"/>
                  </a:lnTo>
                  <a:lnTo>
                    <a:pt x="221470" y="210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714">
            <a:extLst>
              <a:ext uri="{FF2B5EF4-FFF2-40B4-BE49-F238E27FC236}">
                <a16:creationId xmlns:a16="http://schemas.microsoft.com/office/drawing/2014/main" xmlns="" id="{A6946A9B-0333-4482-9146-B19F47C39AFA}"/>
              </a:ext>
            </a:extLst>
          </p:cNvPr>
          <p:cNvGrpSpPr/>
          <p:nvPr/>
        </p:nvGrpSpPr>
        <p:grpSpPr>
          <a:xfrm>
            <a:off x="7648306" y="2270265"/>
            <a:ext cx="187595" cy="1126262"/>
            <a:chOff x="7648306" y="2270265"/>
            <a:chExt cx="187595" cy="1126262"/>
          </a:xfrm>
        </p:grpSpPr>
        <p:sp>
          <p:nvSpPr>
            <p:cNvPr id="265" name="SMARTInkShape-3338">
              <a:extLst>
                <a:ext uri="{FF2B5EF4-FFF2-40B4-BE49-F238E27FC236}">
                  <a16:creationId xmlns:a16="http://schemas.microsoft.com/office/drawing/2014/main" xmlns="" id="{530F8283-5A18-4A08-A364-F933B7F508B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685276" y="3271595"/>
              <a:ext cx="97659" cy="124932"/>
            </a:xfrm>
            <a:custGeom>
              <a:avLst/>
              <a:gdLst/>
              <a:ahLst/>
              <a:cxnLst/>
              <a:rect l="0" t="0" r="0" b="0"/>
              <a:pathLst>
                <a:path w="97659" h="124932">
                  <a:moveTo>
                    <a:pt x="68074" y="36755"/>
                  </a:moveTo>
                  <a:lnTo>
                    <a:pt x="68074" y="36755"/>
                  </a:lnTo>
                  <a:lnTo>
                    <a:pt x="68779" y="26616"/>
                  </a:lnTo>
                  <a:lnTo>
                    <a:pt x="71731" y="15798"/>
                  </a:lnTo>
                  <a:lnTo>
                    <a:pt x="70168" y="10272"/>
                  </a:lnTo>
                  <a:lnTo>
                    <a:pt x="65242" y="5464"/>
                  </a:lnTo>
                  <a:lnTo>
                    <a:pt x="58349" y="1682"/>
                  </a:lnTo>
                  <a:lnTo>
                    <a:pt x="50581" y="0"/>
                  </a:lnTo>
                  <a:lnTo>
                    <a:pt x="31532" y="5795"/>
                  </a:lnTo>
                  <a:lnTo>
                    <a:pt x="19847" y="18291"/>
                  </a:lnTo>
                  <a:lnTo>
                    <a:pt x="7217" y="45160"/>
                  </a:lnTo>
                  <a:lnTo>
                    <a:pt x="0" y="85844"/>
                  </a:lnTo>
                  <a:lnTo>
                    <a:pt x="4657" y="103022"/>
                  </a:lnTo>
                  <a:lnTo>
                    <a:pt x="8863" y="110567"/>
                  </a:lnTo>
                  <a:lnTo>
                    <a:pt x="21061" y="120830"/>
                  </a:lnTo>
                  <a:lnTo>
                    <a:pt x="28265" y="124555"/>
                  </a:lnTo>
                  <a:lnTo>
                    <a:pt x="45678" y="124931"/>
                  </a:lnTo>
                  <a:lnTo>
                    <a:pt x="63764" y="119689"/>
                  </a:lnTo>
                  <a:lnTo>
                    <a:pt x="78859" y="110303"/>
                  </a:lnTo>
                  <a:lnTo>
                    <a:pt x="88860" y="97195"/>
                  </a:lnTo>
                  <a:lnTo>
                    <a:pt x="94951" y="81962"/>
                  </a:lnTo>
                  <a:lnTo>
                    <a:pt x="97658" y="65784"/>
                  </a:lnTo>
                  <a:lnTo>
                    <a:pt x="96263" y="58930"/>
                  </a:lnTo>
                  <a:lnTo>
                    <a:pt x="89069" y="47550"/>
                  </a:lnTo>
                  <a:lnTo>
                    <a:pt x="66376" y="33212"/>
                  </a:lnTo>
                  <a:lnTo>
                    <a:pt x="29974" y="17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339">
              <a:extLst>
                <a:ext uri="{FF2B5EF4-FFF2-40B4-BE49-F238E27FC236}">
                  <a16:creationId xmlns:a16="http://schemas.microsoft.com/office/drawing/2014/main" xmlns="" id="{9F5676C2-A394-4110-87C8-5E807C389B5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695416" y="2471711"/>
              <a:ext cx="140485" cy="649905"/>
            </a:xfrm>
            <a:custGeom>
              <a:avLst/>
              <a:gdLst/>
              <a:ahLst/>
              <a:cxnLst/>
              <a:rect l="0" t="0" r="0" b="0"/>
              <a:pathLst>
                <a:path w="140485" h="649905">
                  <a:moveTo>
                    <a:pt x="140484" y="30189"/>
                  </a:moveTo>
                  <a:lnTo>
                    <a:pt x="140484" y="30189"/>
                  </a:lnTo>
                  <a:lnTo>
                    <a:pt x="131695" y="16374"/>
                  </a:lnTo>
                  <a:lnTo>
                    <a:pt x="120711" y="6340"/>
                  </a:lnTo>
                  <a:lnTo>
                    <a:pt x="116718" y="3707"/>
                  </a:lnTo>
                  <a:lnTo>
                    <a:pt x="100986" y="0"/>
                  </a:lnTo>
                  <a:lnTo>
                    <a:pt x="76176" y="9014"/>
                  </a:lnTo>
                  <a:lnTo>
                    <a:pt x="46484" y="35204"/>
                  </a:lnTo>
                  <a:lnTo>
                    <a:pt x="18715" y="73146"/>
                  </a:lnTo>
                  <a:lnTo>
                    <a:pt x="2726" y="119038"/>
                  </a:lnTo>
                  <a:lnTo>
                    <a:pt x="0" y="153639"/>
                  </a:lnTo>
                  <a:lnTo>
                    <a:pt x="1141" y="190889"/>
                  </a:lnTo>
                  <a:lnTo>
                    <a:pt x="4000" y="230963"/>
                  </a:lnTo>
                  <a:lnTo>
                    <a:pt x="9504" y="276055"/>
                  </a:lnTo>
                  <a:lnTo>
                    <a:pt x="12948" y="299933"/>
                  </a:lnTo>
                  <a:lnTo>
                    <a:pt x="18065" y="324318"/>
                  </a:lnTo>
                  <a:lnTo>
                    <a:pt x="24299" y="349042"/>
                  </a:lnTo>
                  <a:lnTo>
                    <a:pt x="31277" y="373991"/>
                  </a:lnTo>
                  <a:lnTo>
                    <a:pt x="44674" y="420527"/>
                  </a:lnTo>
                  <a:lnTo>
                    <a:pt x="58391" y="463317"/>
                  </a:lnTo>
                  <a:lnTo>
                    <a:pt x="73894" y="501149"/>
                  </a:lnTo>
                  <a:lnTo>
                    <a:pt x="84548" y="536779"/>
                  </a:lnTo>
                  <a:lnTo>
                    <a:pt x="90748" y="582927"/>
                  </a:lnTo>
                  <a:lnTo>
                    <a:pt x="88040" y="606756"/>
                  </a:lnTo>
                  <a:lnTo>
                    <a:pt x="75321" y="633921"/>
                  </a:lnTo>
                  <a:lnTo>
                    <a:pt x="66602" y="643766"/>
                  </a:lnTo>
                  <a:lnTo>
                    <a:pt x="54260" y="648612"/>
                  </a:lnTo>
                  <a:lnTo>
                    <a:pt x="47018" y="649904"/>
                  </a:lnTo>
                  <a:lnTo>
                    <a:pt x="35208" y="647577"/>
                  </a:lnTo>
                  <a:lnTo>
                    <a:pt x="13484" y="633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340">
              <a:extLst>
                <a:ext uri="{FF2B5EF4-FFF2-40B4-BE49-F238E27FC236}">
                  <a16:creationId xmlns:a16="http://schemas.microsoft.com/office/drawing/2014/main" xmlns="" id="{4DCE69AD-79EF-4A51-9511-9DFF0045E60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648306" y="2270265"/>
              <a:ext cx="185288" cy="93569"/>
            </a:xfrm>
            <a:custGeom>
              <a:avLst/>
              <a:gdLst/>
              <a:ahLst/>
              <a:cxnLst/>
              <a:rect l="0" t="0" r="0" b="0"/>
              <a:pathLst>
                <a:path w="185288" h="93569">
                  <a:moveTo>
                    <a:pt x="66944" y="9385"/>
                  </a:moveTo>
                  <a:lnTo>
                    <a:pt x="66944" y="9385"/>
                  </a:lnTo>
                  <a:lnTo>
                    <a:pt x="66944" y="27062"/>
                  </a:lnTo>
                  <a:lnTo>
                    <a:pt x="60202" y="45980"/>
                  </a:lnTo>
                  <a:lnTo>
                    <a:pt x="42525" y="66089"/>
                  </a:lnTo>
                  <a:lnTo>
                    <a:pt x="29280" y="73393"/>
                  </a:lnTo>
                  <a:lnTo>
                    <a:pt x="22784" y="75340"/>
                  </a:lnTo>
                  <a:lnTo>
                    <a:pt x="17043" y="75227"/>
                  </a:lnTo>
                  <a:lnTo>
                    <a:pt x="6901" y="71339"/>
                  </a:lnTo>
                  <a:lnTo>
                    <a:pt x="3632" y="66915"/>
                  </a:lnTo>
                  <a:lnTo>
                    <a:pt x="0" y="54474"/>
                  </a:lnTo>
                  <a:lnTo>
                    <a:pt x="2148" y="39538"/>
                  </a:lnTo>
                  <a:lnTo>
                    <a:pt x="15025" y="10324"/>
                  </a:lnTo>
                  <a:lnTo>
                    <a:pt x="19631" y="5777"/>
                  </a:lnTo>
                  <a:lnTo>
                    <a:pt x="30394" y="726"/>
                  </a:lnTo>
                  <a:lnTo>
                    <a:pt x="42232" y="362"/>
                  </a:lnTo>
                  <a:lnTo>
                    <a:pt x="48351" y="1253"/>
                  </a:lnTo>
                  <a:lnTo>
                    <a:pt x="60798" y="9769"/>
                  </a:lnTo>
                  <a:lnTo>
                    <a:pt x="101099" y="42597"/>
                  </a:lnTo>
                  <a:lnTo>
                    <a:pt x="131546" y="74715"/>
                  </a:lnTo>
                  <a:lnTo>
                    <a:pt x="157786" y="91904"/>
                  </a:lnTo>
                  <a:lnTo>
                    <a:pt x="162078" y="93326"/>
                  </a:lnTo>
                  <a:lnTo>
                    <a:pt x="165644" y="93568"/>
                  </a:lnTo>
                  <a:lnTo>
                    <a:pt x="168727" y="93023"/>
                  </a:lnTo>
                  <a:lnTo>
                    <a:pt x="175916" y="84893"/>
                  </a:lnTo>
                  <a:lnTo>
                    <a:pt x="182403" y="71872"/>
                  </a:lnTo>
                  <a:lnTo>
                    <a:pt x="185287" y="56677"/>
                  </a:lnTo>
                  <a:lnTo>
                    <a:pt x="180168" y="25514"/>
                  </a:lnTo>
                  <a:lnTo>
                    <a:pt x="171593" y="11144"/>
                  </a:lnTo>
                  <a:lnTo>
                    <a:pt x="166343" y="6325"/>
                  </a:lnTo>
                  <a:lnTo>
                    <a:pt x="151104" y="969"/>
                  </a:lnTo>
                  <a:lnTo>
                    <a:pt x="132570" y="0"/>
                  </a:lnTo>
                  <a:lnTo>
                    <a:pt x="112574" y="4273"/>
                  </a:lnTo>
                  <a:lnTo>
                    <a:pt x="95690" y="14639"/>
                  </a:lnTo>
                  <a:lnTo>
                    <a:pt x="82542" y="29359"/>
                  </a:lnTo>
                  <a:lnTo>
                    <a:pt x="66944" y="66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715">
            <a:extLst>
              <a:ext uri="{FF2B5EF4-FFF2-40B4-BE49-F238E27FC236}">
                <a16:creationId xmlns:a16="http://schemas.microsoft.com/office/drawing/2014/main" xmlns="" id="{5B0275F3-5855-4FFD-BDFA-3E8B2C74A3D9}"/>
              </a:ext>
            </a:extLst>
          </p:cNvPr>
          <p:cNvGrpSpPr/>
          <p:nvPr/>
        </p:nvGrpSpPr>
        <p:grpSpPr>
          <a:xfrm>
            <a:off x="7144893" y="2654156"/>
            <a:ext cx="227458" cy="301239"/>
            <a:chOff x="7144893" y="2654156"/>
            <a:chExt cx="227458" cy="301239"/>
          </a:xfrm>
        </p:grpSpPr>
        <p:sp>
          <p:nvSpPr>
            <p:cNvPr id="269" name="SMARTInkShape-3341">
              <a:extLst>
                <a:ext uri="{FF2B5EF4-FFF2-40B4-BE49-F238E27FC236}">
                  <a16:creationId xmlns:a16="http://schemas.microsoft.com/office/drawing/2014/main" xmlns="" id="{FA986EAA-989D-4BC5-9E7A-DF0D88C9FCE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144893" y="2654156"/>
              <a:ext cx="227458" cy="301239"/>
            </a:xfrm>
            <a:custGeom>
              <a:avLst/>
              <a:gdLst/>
              <a:ahLst/>
              <a:cxnLst/>
              <a:rect l="0" t="0" r="0" b="0"/>
              <a:pathLst>
                <a:path w="227458" h="301239">
                  <a:moveTo>
                    <a:pt x="11557" y="82694"/>
                  </a:moveTo>
                  <a:lnTo>
                    <a:pt x="11557" y="82694"/>
                  </a:lnTo>
                  <a:lnTo>
                    <a:pt x="8186" y="79323"/>
                  </a:lnTo>
                  <a:lnTo>
                    <a:pt x="573" y="54751"/>
                  </a:lnTo>
                  <a:lnTo>
                    <a:pt x="0" y="51365"/>
                  </a:lnTo>
                  <a:lnTo>
                    <a:pt x="2567" y="36488"/>
                  </a:lnTo>
                  <a:lnTo>
                    <a:pt x="14537" y="18673"/>
                  </a:lnTo>
                  <a:lnTo>
                    <a:pt x="31490" y="3361"/>
                  </a:lnTo>
                  <a:lnTo>
                    <a:pt x="37545" y="877"/>
                  </a:lnTo>
                  <a:lnTo>
                    <a:pt x="49919" y="0"/>
                  </a:lnTo>
                  <a:lnTo>
                    <a:pt x="72155" y="10214"/>
                  </a:lnTo>
                  <a:lnTo>
                    <a:pt x="106364" y="52907"/>
                  </a:lnTo>
                  <a:lnTo>
                    <a:pt x="138896" y="95897"/>
                  </a:lnTo>
                  <a:lnTo>
                    <a:pt x="157993" y="130190"/>
                  </a:lnTo>
                  <a:lnTo>
                    <a:pt x="177769" y="164716"/>
                  </a:lnTo>
                  <a:lnTo>
                    <a:pt x="196201" y="198170"/>
                  </a:lnTo>
                  <a:lnTo>
                    <a:pt x="213806" y="242655"/>
                  </a:lnTo>
                  <a:lnTo>
                    <a:pt x="225519" y="289755"/>
                  </a:lnTo>
                  <a:lnTo>
                    <a:pt x="227074" y="301238"/>
                  </a:lnTo>
                  <a:lnTo>
                    <a:pt x="227202" y="301062"/>
                  </a:lnTo>
                  <a:lnTo>
                    <a:pt x="227457" y="29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342">
              <a:extLst>
                <a:ext uri="{FF2B5EF4-FFF2-40B4-BE49-F238E27FC236}">
                  <a16:creationId xmlns:a16="http://schemas.microsoft.com/office/drawing/2014/main" xmlns="" id="{45338109-79C2-400C-BE59-BCFCB212880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207250" y="2825750"/>
              <a:ext cx="127001" cy="127001"/>
            </a:xfrm>
            <a:custGeom>
              <a:avLst/>
              <a:gdLst/>
              <a:ahLst/>
              <a:cxnLst/>
              <a:rect l="0" t="0" r="0" b="0"/>
              <a:pathLst>
                <a:path w="127001" h="127001">
                  <a:moveTo>
                    <a:pt x="127000" y="0"/>
                  </a:moveTo>
                  <a:lnTo>
                    <a:pt x="127000" y="0"/>
                  </a:lnTo>
                  <a:lnTo>
                    <a:pt x="80728" y="42900"/>
                  </a:lnTo>
                  <a:lnTo>
                    <a:pt x="41529" y="79004"/>
                  </a:lnTo>
                  <a:lnTo>
                    <a:pt x="12255" y="107249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SMARTInkShape-Group716">
            <a:extLst>
              <a:ext uri="{FF2B5EF4-FFF2-40B4-BE49-F238E27FC236}">
                <a16:creationId xmlns:a16="http://schemas.microsoft.com/office/drawing/2014/main" xmlns="" id="{A000FBDB-F0C6-4E1F-882C-8802E509BC56}"/>
              </a:ext>
            </a:extLst>
          </p:cNvPr>
          <p:cNvGrpSpPr/>
          <p:nvPr/>
        </p:nvGrpSpPr>
        <p:grpSpPr>
          <a:xfrm>
            <a:off x="6426200" y="2914650"/>
            <a:ext cx="203201" cy="125963"/>
            <a:chOff x="6426200" y="2914650"/>
            <a:chExt cx="203201" cy="125963"/>
          </a:xfrm>
        </p:grpSpPr>
        <p:sp>
          <p:nvSpPr>
            <p:cNvPr id="272" name="SMARTInkShape-3343">
              <a:extLst>
                <a:ext uri="{FF2B5EF4-FFF2-40B4-BE49-F238E27FC236}">
                  <a16:creationId xmlns:a16="http://schemas.microsoft.com/office/drawing/2014/main" xmlns="" id="{E408DE12-38FC-4EA3-BAD6-10D68250832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454248" y="3022600"/>
              <a:ext cx="175153" cy="18013"/>
            </a:xfrm>
            <a:custGeom>
              <a:avLst/>
              <a:gdLst/>
              <a:ahLst/>
              <a:cxnLst/>
              <a:rect l="0" t="0" r="0" b="0"/>
              <a:pathLst>
                <a:path w="175153" h="18013">
                  <a:moveTo>
                    <a:pt x="16402" y="0"/>
                  </a:moveTo>
                  <a:lnTo>
                    <a:pt x="16402" y="0"/>
                  </a:lnTo>
                  <a:lnTo>
                    <a:pt x="0" y="10935"/>
                  </a:lnTo>
                  <a:lnTo>
                    <a:pt x="1939" y="12229"/>
                  </a:lnTo>
                  <a:lnTo>
                    <a:pt x="11620" y="15548"/>
                  </a:lnTo>
                  <a:lnTo>
                    <a:pt x="49792" y="18012"/>
                  </a:lnTo>
                  <a:lnTo>
                    <a:pt x="83453" y="16707"/>
                  </a:lnTo>
                  <a:lnTo>
                    <a:pt x="117463" y="14481"/>
                  </a:lnTo>
                  <a:lnTo>
                    <a:pt x="17515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344">
              <a:extLst>
                <a:ext uri="{FF2B5EF4-FFF2-40B4-BE49-F238E27FC236}">
                  <a16:creationId xmlns:a16="http://schemas.microsoft.com/office/drawing/2014/main" xmlns="" id="{39D93AAC-BEC3-4C5F-A389-61C19390204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426200" y="2914650"/>
              <a:ext cx="184151" cy="12701"/>
            </a:xfrm>
            <a:custGeom>
              <a:avLst/>
              <a:gdLst/>
              <a:ahLst/>
              <a:cxnLst/>
              <a:rect l="0" t="0" r="0" b="0"/>
              <a:pathLst>
                <a:path w="184151" h="12701">
                  <a:moveTo>
                    <a:pt x="0" y="0"/>
                  </a:moveTo>
                  <a:lnTo>
                    <a:pt x="0" y="0"/>
                  </a:lnTo>
                  <a:lnTo>
                    <a:pt x="38300" y="5026"/>
                  </a:lnTo>
                  <a:lnTo>
                    <a:pt x="81904" y="5958"/>
                  </a:lnTo>
                  <a:lnTo>
                    <a:pt x="116129" y="6881"/>
                  </a:lnTo>
                  <a:lnTo>
                    <a:pt x="161487" y="10662"/>
                  </a:lnTo>
                  <a:lnTo>
                    <a:pt x="1841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5" name="SMARTInkShape-3345">
            <a:extLst>
              <a:ext uri="{FF2B5EF4-FFF2-40B4-BE49-F238E27FC236}">
                <a16:creationId xmlns:a16="http://schemas.microsoft.com/office/drawing/2014/main" xmlns="" id="{C9E8A407-84D3-4466-99C5-FCC773BB236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273975" y="2535329"/>
            <a:ext cx="421976" cy="390592"/>
          </a:xfrm>
          <a:custGeom>
            <a:avLst/>
            <a:gdLst/>
            <a:ahLst/>
            <a:cxnLst/>
            <a:rect l="0" t="0" r="0" b="0"/>
            <a:pathLst>
              <a:path w="421976" h="390592">
                <a:moveTo>
                  <a:pt x="110825" y="265021"/>
                </a:moveTo>
                <a:lnTo>
                  <a:pt x="110825" y="265021"/>
                </a:lnTo>
                <a:lnTo>
                  <a:pt x="110825" y="256183"/>
                </a:lnTo>
                <a:lnTo>
                  <a:pt x="107454" y="246723"/>
                </a:lnTo>
                <a:lnTo>
                  <a:pt x="104344" y="244356"/>
                </a:lnTo>
                <a:lnTo>
                  <a:pt x="95245" y="241725"/>
                </a:lnTo>
                <a:lnTo>
                  <a:pt x="78222" y="240245"/>
                </a:lnTo>
                <a:lnTo>
                  <a:pt x="64114" y="245543"/>
                </a:lnTo>
                <a:lnTo>
                  <a:pt x="28691" y="272933"/>
                </a:lnTo>
                <a:lnTo>
                  <a:pt x="8251" y="308836"/>
                </a:lnTo>
                <a:lnTo>
                  <a:pt x="0" y="344012"/>
                </a:lnTo>
                <a:lnTo>
                  <a:pt x="3714" y="364098"/>
                </a:lnTo>
                <a:lnTo>
                  <a:pt x="7668" y="373406"/>
                </a:lnTo>
                <a:lnTo>
                  <a:pt x="13831" y="380317"/>
                </a:lnTo>
                <a:lnTo>
                  <a:pt x="30087" y="389877"/>
                </a:lnTo>
                <a:lnTo>
                  <a:pt x="39361" y="390591"/>
                </a:lnTo>
                <a:lnTo>
                  <a:pt x="59072" y="385741"/>
                </a:lnTo>
                <a:lnTo>
                  <a:pt x="90003" y="357627"/>
                </a:lnTo>
                <a:lnTo>
                  <a:pt x="109096" y="326170"/>
                </a:lnTo>
                <a:lnTo>
                  <a:pt x="125579" y="286554"/>
                </a:lnTo>
                <a:lnTo>
                  <a:pt x="131950" y="263148"/>
                </a:lnTo>
                <a:lnTo>
                  <a:pt x="137608" y="238373"/>
                </a:lnTo>
                <a:lnTo>
                  <a:pt x="142086" y="210566"/>
                </a:lnTo>
                <a:lnTo>
                  <a:pt x="145777" y="180740"/>
                </a:lnTo>
                <a:lnTo>
                  <a:pt x="148942" y="149567"/>
                </a:lnTo>
                <a:lnTo>
                  <a:pt x="151759" y="121024"/>
                </a:lnTo>
                <a:lnTo>
                  <a:pt x="154342" y="94234"/>
                </a:lnTo>
                <a:lnTo>
                  <a:pt x="156272" y="48710"/>
                </a:lnTo>
                <a:lnTo>
                  <a:pt x="150073" y="19070"/>
                </a:lnTo>
                <a:lnTo>
                  <a:pt x="142145" y="4015"/>
                </a:lnTo>
                <a:lnTo>
                  <a:pt x="138056" y="0"/>
                </a:lnTo>
                <a:lnTo>
                  <a:pt x="132506" y="146"/>
                </a:lnTo>
                <a:lnTo>
                  <a:pt x="118815" y="7834"/>
                </a:lnTo>
                <a:lnTo>
                  <a:pt x="107085" y="31947"/>
                </a:lnTo>
                <a:lnTo>
                  <a:pt x="98580" y="66888"/>
                </a:lnTo>
                <a:lnTo>
                  <a:pt x="94800" y="108288"/>
                </a:lnTo>
                <a:lnTo>
                  <a:pt x="96882" y="154440"/>
                </a:lnTo>
                <a:lnTo>
                  <a:pt x="103923" y="201763"/>
                </a:lnTo>
                <a:lnTo>
                  <a:pt x="116459" y="246314"/>
                </a:lnTo>
                <a:lnTo>
                  <a:pt x="131438" y="283988"/>
                </a:lnTo>
                <a:lnTo>
                  <a:pt x="155738" y="325439"/>
                </a:lnTo>
                <a:lnTo>
                  <a:pt x="171708" y="341262"/>
                </a:lnTo>
                <a:lnTo>
                  <a:pt x="185862" y="348295"/>
                </a:lnTo>
                <a:lnTo>
                  <a:pt x="192599" y="345937"/>
                </a:lnTo>
                <a:lnTo>
                  <a:pt x="205730" y="332028"/>
                </a:lnTo>
                <a:lnTo>
                  <a:pt x="221652" y="293655"/>
                </a:lnTo>
                <a:lnTo>
                  <a:pt x="231935" y="249908"/>
                </a:lnTo>
                <a:lnTo>
                  <a:pt x="232297" y="203840"/>
                </a:lnTo>
                <a:lnTo>
                  <a:pt x="231584" y="185424"/>
                </a:lnTo>
                <a:lnTo>
                  <a:pt x="232959" y="185851"/>
                </a:lnTo>
                <a:lnTo>
                  <a:pt x="238249" y="190088"/>
                </a:lnTo>
                <a:lnTo>
                  <a:pt x="257209" y="229039"/>
                </a:lnTo>
                <a:lnTo>
                  <a:pt x="264079" y="249734"/>
                </a:lnTo>
                <a:lnTo>
                  <a:pt x="266536" y="284480"/>
                </a:lnTo>
                <a:lnTo>
                  <a:pt x="258954" y="316021"/>
                </a:lnTo>
                <a:lnTo>
                  <a:pt x="247770" y="337988"/>
                </a:lnTo>
                <a:lnTo>
                  <a:pt x="239657" y="346369"/>
                </a:lnTo>
                <a:lnTo>
                  <a:pt x="236225" y="347475"/>
                </a:lnTo>
                <a:lnTo>
                  <a:pt x="233231" y="346802"/>
                </a:lnTo>
                <a:lnTo>
                  <a:pt x="230529" y="344941"/>
                </a:lnTo>
                <a:lnTo>
                  <a:pt x="229408" y="333467"/>
                </a:lnTo>
                <a:lnTo>
                  <a:pt x="230097" y="325468"/>
                </a:lnTo>
                <a:lnTo>
                  <a:pt x="244550" y="297356"/>
                </a:lnTo>
                <a:lnTo>
                  <a:pt x="284857" y="256957"/>
                </a:lnTo>
                <a:lnTo>
                  <a:pt x="329822" y="222950"/>
                </a:lnTo>
                <a:lnTo>
                  <a:pt x="351866" y="204107"/>
                </a:lnTo>
                <a:lnTo>
                  <a:pt x="359065" y="196321"/>
                </a:lnTo>
                <a:lnTo>
                  <a:pt x="360986" y="195232"/>
                </a:lnTo>
                <a:lnTo>
                  <a:pt x="362265" y="195212"/>
                </a:lnTo>
                <a:lnTo>
                  <a:pt x="341456" y="219593"/>
                </a:lnTo>
                <a:lnTo>
                  <a:pt x="328817" y="246073"/>
                </a:lnTo>
                <a:lnTo>
                  <a:pt x="326008" y="264126"/>
                </a:lnTo>
                <a:lnTo>
                  <a:pt x="327818" y="281557"/>
                </a:lnTo>
                <a:lnTo>
                  <a:pt x="333325" y="298711"/>
                </a:lnTo>
                <a:lnTo>
                  <a:pt x="339592" y="305120"/>
                </a:lnTo>
                <a:lnTo>
                  <a:pt x="357844" y="314122"/>
                </a:lnTo>
                <a:lnTo>
                  <a:pt x="404185" y="316217"/>
                </a:lnTo>
                <a:lnTo>
                  <a:pt x="421975" y="3158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3" name="SMARTInkShape-Group718">
            <a:extLst>
              <a:ext uri="{FF2B5EF4-FFF2-40B4-BE49-F238E27FC236}">
                <a16:creationId xmlns:a16="http://schemas.microsoft.com/office/drawing/2014/main" xmlns="" id="{CA2A6F94-F6AA-45A1-901E-EFC1D4BB42CD}"/>
              </a:ext>
            </a:extLst>
          </p:cNvPr>
          <p:cNvGrpSpPr/>
          <p:nvPr/>
        </p:nvGrpSpPr>
        <p:grpSpPr>
          <a:xfrm>
            <a:off x="4178300" y="2449724"/>
            <a:ext cx="857251" cy="1029892"/>
            <a:chOff x="4178300" y="2449724"/>
            <a:chExt cx="857251" cy="1029892"/>
          </a:xfrm>
        </p:grpSpPr>
        <p:sp>
          <p:nvSpPr>
            <p:cNvPr id="276" name="SMARTInkShape-3346">
              <a:extLst>
                <a:ext uri="{FF2B5EF4-FFF2-40B4-BE49-F238E27FC236}">
                  <a16:creationId xmlns:a16="http://schemas.microsoft.com/office/drawing/2014/main" xmlns="" id="{01A4E660-E1EF-4889-9AB1-B017536CCC7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718050" y="3155950"/>
              <a:ext cx="107951" cy="120651"/>
            </a:xfrm>
            <a:custGeom>
              <a:avLst/>
              <a:gdLst/>
              <a:ahLst/>
              <a:cxnLst/>
              <a:rect l="0" t="0" r="0" b="0"/>
              <a:pathLst>
                <a:path w="107951" h="120651">
                  <a:moveTo>
                    <a:pt x="107950" y="0"/>
                  </a:moveTo>
                  <a:lnTo>
                    <a:pt x="107950" y="0"/>
                  </a:lnTo>
                  <a:lnTo>
                    <a:pt x="101208" y="0"/>
                  </a:lnTo>
                  <a:lnTo>
                    <a:pt x="98516" y="1411"/>
                  </a:lnTo>
                  <a:lnTo>
                    <a:pt x="52320" y="43447"/>
                  </a:lnTo>
                  <a:lnTo>
                    <a:pt x="27582" y="7153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3347">
              <a:extLst>
                <a:ext uri="{FF2B5EF4-FFF2-40B4-BE49-F238E27FC236}">
                  <a16:creationId xmlns:a16="http://schemas.microsoft.com/office/drawing/2014/main" xmlns="" id="{020C7C08-145D-43B3-BB90-2D0D7E32830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870450" y="3141362"/>
              <a:ext cx="165101" cy="103657"/>
            </a:xfrm>
            <a:custGeom>
              <a:avLst/>
              <a:gdLst/>
              <a:ahLst/>
              <a:cxnLst/>
              <a:rect l="0" t="0" r="0" b="0"/>
              <a:pathLst>
                <a:path w="165101" h="103657">
                  <a:moveTo>
                    <a:pt x="0" y="27288"/>
                  </a:moveTo>
                  <a:lnTo>
                    <a:pt x="0" y="27288"/>
                  </a:lnTo>
                  <a:lnTo>
                    <a:pt x="0" y="23917"/>
                  </a:lnTo>
                  <a:lnTo>
                    <a:pt x="6742" y="15079"/>
                  </a:lnTo>
                  <a:lnTo>
                    <a:pt x="21048" y="6894"/>
                  </a:lnTo>
                  <a:lnTo>
                    <a:pt x="38692" y="0"/>
                  </a:lnTo>
                  <a:lnTo>
                    <a:pt x="60697" y="231"/>
                  </a:lnTo>
                  <a:lnTo>
                    <a:pt x="66570" y="3605"/>
                  </a:lnTo>
                  <a:lnTo>
                    <a:pt x="74978" y="14881"/>
                  </a:lnTo>
                  <a:lnTo>
                    <a:pt x="77303" y="31181"/>
                  </a:lnTo>
                  <a:lnTo>
                    <a:pt x="76936" y="40466"/>
                  </a:lnTo>
                  <a:lnTo>
                    <a:pt x="69001" y="58310"/>
                  </a:lnTo>
                  <a:lnTo>
                    <a:pt x="32092" y="102682"/>
                  </a:lnTo>
                  <a:lnTo>
                    <a:pt x="29861" y="103656"/>
                  </a:lnTo>
                  <a:lnTo>
                    <a:pt x="28374" y="102895"/>
                  </a:lnTo>
                  <a:lnTo>
                    <a:pt x="27382" y="100976"/>
                  </a:lnTo>
                  <a:lnTo>
                    <a:pt x="32729" y="84791"/>
                  </a:lnTo>
                  <a:lnTo>
                    <a:pt x="66904" y="43945"/>
                  </a:lnTo>
                  <a:lnTo>
                    <a:pt x="103135" y="13645"/>
                  </a:lnTo>
                  <a:lnTo>
                    <a:pt x="118832" y="5372"/>
                  </a:lnTo>
                  <a:lnTo>
                    <a:pt x="120848" y="5621"/>
                  </a:lnTo>
                  <a:lnTo>
                    <a:pt x="121488" y="7199"/>
                  </a:lnTo>
                  <a:lnTo>
                    <a:pt x="121208" y="9662"/>
                  </a:lnTo>
                  <a:lnTo>
                    <a:pt x="100926" y="49509"/>
                  </a:lnTo>
                  <a:lnTo>
                    <a:pt x="100303" y="74167"/>
                  </a:lnTo>
                  <a:lnTo>
                    <a:pt x="106668" y="87164"/>
                  </a:lnTo>
                  <a:lnTo>
                    <a:pt x="111328" y="92605"/>
                  </a:lnTo>
                  <a:lnTo>
                    <a:pt x="119374" y="95527"/>
                  </a:lnTo>
                  <a:lnTo>
                    <a:pt x="165100" y="97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348">
              <a:extLst>
                <a:ext uri="{FF2B5EF4-FFF2-40B4-BE49-F238E27FC236}">
                  <a16:creationId xmlns:a16="http://schemas.microsoft.com/office/drawing/2014/main" xmlns="" id="{FA015B64-FCC7-42E5-A9F3-27C675C0236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356623" y="2449724"/>
              <a:ext cx="209028" cy="308697"/>
            </a:xfrm>
            <a:custGeom>
              <a:avLst/>
              <a:gdLst/>
              <a:ahLst/>
              <a:cxnLst/>
              <a:rect l="0" t="0" r="0" b="0"/>
              <a:pathLst>
                <a:path w="209028" h="308697">
                  <a:moveTo>
                    <a:pt x="12177" y="83926"/>
                  </a:moveTo>
                  <a:lnTo>
                    <a:pt x="12177" y="83926"/>
                  </a:lnTo>
                  <a:lnTo>
                    <a:pt x="5435" y="80555"/>
                  </a:lnTo>
                  <a:lnTo>
                    <a:pt x="3449" y="78151"/>
                  </a:lnTo>
                  <a:lnTo>
                    <a:pt x="1242" y="71717"/>
                  </a:lnTo>
                  <a:lnTo>
                    <a:pt x="0" y="56790"/>
                  </a:lnTo>
                  <a:lnTo>
                    <a:pt x="5354" y="43173"/>
                  </a:lnTo>
                  <a:lnTo>
                    <a:pt x="15493" y="28419"/>
                  </a:lnTo>
                  <a:lnTo>
                    <a:pt x="37070" y="9624"/>
                  </a:lnTo>
                  <a:lnTo>
                    <a:pt x="53109" y="1984"/>
                  </a:lnTo>
                  <a:lnTo>
                    <a:pt x="67763" y="0"/>
                  </a:lnTo>
                  <a:lnTo>
                    <a:pt x="74634" y="459"/>
                  </a:lnTo>
                  <a:lnTo>
                    <a:pt x="97789" y="11217"/>
                  </a:lnTo>
                  <a:lnTo>
                    <a:pt x="122523" y="41294"/>
                  </a:lnTo>
                  <a:lnTo>
                    <a:pt x="147726" y="84857"/>
                  </a:lnTo>
                  <a:lnTo>
                    <a:pt x="164613" y="118912"/>
                  </a:lnTo>
                  <a:lnTo>
                    <a:pt x="180116" y="154509"/>
                  </a:lnTo>
                  <a:lnTo>
                    <a:pt x="191709" y="189144"/>
                  </a:lnTo>
                  <a:lnTo>
                    <a:pt x="199426" y="233635"/>
                  </a:lnTo>
                  <a:lnTo>
                    <a:pt x="206399" y="280114"/>
                  </a:lnTo>
                  <a:lnTo>
                    <a:pt x="208796" y="308696"/>
                  </a:lnTo>
                  <a:lnTo>
                    <a:pt x="208874" y="308562"/>
                  </a:lnTo>
                  <a:lnTo>
                    <a:pt x="209027" y="306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349">
              <a:extLst>
                <a:ext uri="{FF2B5EF4-FFF2-40B4-BE49-F238E27FC236}">
                  <a16:creationId xmlns:a16="http://schemas.microsoft.com/office/drawing/2014/main" xmlns="" id="{ECA86CBA-8AE4-4361-B316-C120A05D345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368800" y="2625242"/>
              <a:ext cx="158751" cy="162409"/>
            </a:xfrm>
            <a:custGeom>
              <a:avLst/>
              <a:gdLst/>
              <a:ahLst/>
              <a:cxnLst/>
              <a:rect l="0" t="0" r="0" b="0"/>
              <a:pathLst>
                <a:path w="158751" h="162409">
                  <a:moveTo>
                    <a:pt x="158750" y="3658"/>
                  </a:moveTo>
                  <a:lnTo>
                    <a:pt x="158750" y="3658"/>
                  </a:lnTo>
                  <a:lnTo>
                    <a:pt x="158750" y="287"/>
                  </a:lnTo>
                  <a:lnTo>
                    <a:pt x="158044" y="0"/>
                  </a:lnTo>
                  <a:lnTo>
                    <a:pt x="155379" y="1562"/>
                  </a:lnTo>
                  <a:lnTo>
                    <a:pt x="113132" y="42949"/>
                  </a:lnTo>
                  <a:lnTo>
                    <a:pt x="69070" y="82628"/>
                  </a:lnTo>
                  <a:lnTo>
                    <a:pt x="29426" y="122555"/>
                  </a:lnTo>
                  <a:lnTo>
                    <a:pt x="0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350">
              <a:extLst>
                <a:ext uri="{FF2B5EF4-FFF2-40B4-BE49-F238E27FC236}">
                  <a16:creationId xmlns:a16="http://schemas.microsoft.com/office/drawing/2014/main" xmlns="" id="{B53A5F50-B2C8-42FF-8508-45C01180BE9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178300" y="2872187"/>
              <a:ext cx="738511" cy="93264"/>
            </a:xfrm>
            <a:custGeom>
              <a:avLst/>
              <a:gdLst/>
              <a:ahLst/>
              <a:cxnLst/>
              <a:rect l="0" t="0" r="0" b="0"/>
              <a:pathLst>
                <a:path w="738511" h="93264">
                  <a:moveTo>
                    <a:pt x="0" y="93263"/>
                  </a:moveTo>
                  <a:lnTo>
                    <a:pt x="0" y="93263"/>
                  </a:lnTo>
                  <a:lnTo>
                    <a:pt x="39851" y="91382"/>
                  </a:lnTo>
                  <a:lnTo>
                    <a:pt x="79095" y="87488"/>
                  </a:lnTo>
                  <a:lnTo>
                    <a:pt x="106352" y="84474"/>
                  </a:lnTo>
                  <a:lnTo>
                    <a:pt x="136518" y="81054"/>
                  </a:lnTo>
                  <a:lnTo>
                    <a:pt x="175678" y="77362"/>
                  </a:lnTo>
                  <a:lnTo>
                    <a:pt x="220835" y="73490"/>
                  </a:lnTo>
                  <a:lnTo>
                    <a:pt x="269990" y="69498"/>
                  </a:lnTo>
                  <a:lnTo>
                    <a:pt x="322516" y="64720"/>
                  </a:lnTo>
                  <a:lnTo>
                    <a:pt x="377287" y="59417"/>
                  </a:lnTo>
                  <a:lnTo>
                    <a:pt x="433559" y="53766"/>
                  </a:lnTo>
                  <a:lnTo>
                    <a:pt x="485184" y="47881"/>
                  </a:lnTo>
                  <a:lnTo>
                    <a:pt x="533711" y="41842"/>
                  </a:lnTo>
                  <a:lnTo>
                    <a:pt x="580174" y="35699"/>
                  </a:lnTo>
                  <a:lnTo>
                    <a:pt x="617500" y="29487"/>
                  </a:lnTo>
                  <a:lnTo>
                    <a:pt x="648733" y="23229"/>
                  </a:lnTo>
                  <a:lnTo>
                    <a:pt x="696137" y="12042"/>
                  </a:lnTo>
                  <a:lnTo>
                    <a:pt x="738510" y="0"/>
                  </a:lnTo>
                  <a:lnTo>
                    <a:pt x="717550" y="17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351">
              <a:extLst>
                <a:ext uri="{FF2B5EF4-FFF2-40B4-BE49-F238E27FC236}">
                  <a16:creationId xmlns:a16="http://schemas.microsoft.com/office/drawing/2014/main" xmlns="" id="{E15ED90D-60BA-46B0-9D8F-686845361DB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430858" y="3279851"/>
              <a:ext cx="287193" cy="199765"/>
            </a:xfrm>
            <a:custGeom>
              <a:avLst/>
              <a:gdLst/>
              <a:ahLst/>
              <a:cxnLst/>
              <a:rect l="0" t="0" r="0" b="0"/>
              <a:pathLst>
                <a:path w="287193" h="199765">
                  <a:moveTo>
                    <a:pt x="14142" y="91999"/>
                  </a:moveTo>
                  <a:lnTo>
                    <a:pt x="14142" y="91999"/>
                  </a:lnTo>
                  <a:lnTo>
                    <a:pt x="17513" y="98741"/>
                  </a:lnTo>
                  <a:lnTo>
                    <a:pt x="24812" y="103932"/>
                  </a:lnTo>
                  <a:lnTo>
                    <a:pt x="29722" y="106304"/>
                  </a:lnTo>
                  <a:lnTo>
                    <a:pt x="42703" y="107059"/>
                  </a:lnTo>
                  <a:lnTo>
                    <a:pt x="77404" y="98423"/>
                  </a:lnTo>
                  <a:lnTo>
                    <a:pt x="111204" y="77048"/>
                  </a:lnTo>
                  <a:lnTo>
                    <a:pt x="134545" y="51742"/>
                  </a:lnTo>
                  <a:lnTo>
                    <a:pt x="141738" y="34831"/>
                  </a:lnTo>
                  <a:lnTo>
                    <a:pt x="143656" y="26370"/>
                  </a:lnTo>
                  <a:lnTo>
                    <a:pt x="142024" y="13207"/>
                  </a:lnTo>
                  <a:lnTo>
                    <a:pt x="139613" y="7721"/>
                  </a:lnTo>
                  <a:lnTo>
                    <a:pt x="133773" y="4064"/>
                  </a:lnTo>
                  <a:lnTo>
                    <a:pt x="115995" y="0"/>
                  </a:lnTo>
                  <a:lnTo>
                    <a:pt x="92100" y="5719"/>
                  </a:lnTo>
                  <a:lnTo>
                    <a:pt x="65725" y="19080"/>
                  </a:lnTo>
                  <a:lnTo>
                    <a:pt x="29190" y="51108"/>
                  </a:lnTo>
                  <a:lnTo>
                    <a:pt x="11658" y="77588"/>
                  </a:lnTo>
                  <a:lnTo>
                    <a:pt x="0" y="120263"/>
                  </a:lnTo>
                  <a:lnTo>
                    <a:pt x="2918" y="145718"/>
                  </a:lnTo>
                  <a:lnTo>
                    <a:pt x="6659" y="157445"/>
                  </a:lnTo>
                  <a:lnTo>
                    <a:pt x="22105" y="176119"/>
                  </a:lnTo>
                  <a:lnTo>
                    <a:pt x="32151" y="184062"/>
                  </a:lnTo>
                  <a:lnTo>
                    <a:pt x="62127" y="194770"/>
                  </a:lnTo>
                  <a:lnTo>
                    <a:pt x="99674" y="199764"/>
                  </a:lnTo>
                  <a:lnTo>
                    <a:pt x="142232" y="197280"/>
                  </a:lnTo>
                  <a:lnTo>
                    <a:pt x="183254" y="191472"/>
                  </a:lnTo>
                  <a:lnTo>
                    <a:pt x="221242" y="183481"/>
                  </a:lnTo>
                  <a:lnTo>
                    <a:pt x="265456" y="169199"/>
                  </a:lnTo>
                  <a:lnTo>
                    <a:pt x="287192" y="161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352">
              <a:extLst>
                <a:ext uri="{FF2B5EF4-FFF2-40B4-BE49-F238E27FC236}">
                  <a16:creationId xmlns:a16="http://schemas.microsoft.com/office/drawing/2014/main" xmlns="" id="{85EC8AAA-7B9F-47EA-AC88-14DC01970F9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701979" y="3046519"/>
              <a:ext cx="168472" cy="223732"/>
            </a:xfrm>
            <a:custGeom>
              <a:avLst/>
              <a:gdLst/>
              <a:ahLst/>
              <a:cxnLst/>
              <a:rect l="0" t="0" r="0" b="0"/>
              <a:pathLst>
                <a:path w="168472" h="223732">
                  <a:moveTo>
                    <a:pt x="3371" y="64981"/>
                  </a:moveTo>
                  <a:lnTo>
                    <a:pt x="3371" y="64981"/>
                  </a:lnTo>
                  <a:lnTo>
                    <a:pt x="0" y="58239"/>
                  </a:lnTo>
                  <a:lnTo>
                    <a:pt x="226" y="49284"/>
                  </a:lnTo>
                  <a:lnTo>
                    <a:pt x="6121" y="22918"/>
                  </a:lnTo>
                  <a:lnTo>
                    <a:pt x="11883" y="12655"/>
                  </a:lnTo>
                  <a:lnTo>
                    <a:pt x="19854" y="5742"/>
                  </a:lnTo>
                  <a:lnTo>
                    <a:pt x="30452" y="317"/>
                  </a:lnTo>
                  <a:lnTo>
                    <a:pt x="36241" y="0"/>
                  </a:lnTo>
                  <a:lnTo>
                    <a:pt x="48319" y="3410"/>
                  </a:lnTo>
                  <a:lnTo>
                    <a:pt x="70389" y="23376"/>
                  </a:lnTo>
                  <a:lnTo>
                    <a:pt x="98174" y="58376"/>
                  </a:lnTo>
                  <a:lnTo>
                    <a:pt x="125378" y="100026"/>
                  </a:lnTo>
                  <a:lnTo>
                    <a:pt x="144571" y="140276"/>
                  </a:lnTo>
                  <a:lnTo>
                    <a:pt x="158628" y="180957"/>
                  </a:lnTo>
                  <a:lnTo>
                    <a:pt x="168471" y="223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SMARTInkShape-Group719">
            <a:extLst>
              <a:ext uri="{FF2B5EF4-FFF2-40B4-BE49-F238E27FC236}">
                <a16:creationId xmlns:a16="http://schemas.microsoft.com/office/drawing/2014/main" xmlns="" id="{F46441D7-022B-475D-8E59-3C25FCB3A748}"/>
              </a:ext>
            </a:extLst>
          </p:cNvPr>
          <p:cNvGrpSpPr/>
          <p:nvPr/>
        </p:nvGrpSpPr>
        <p:grpSpPr>
          <a:xfrm>
            <a:off x="3630361" y="2250817"/>
            <a:ext cx="224090" cy="1096996"/>
            <a:chOff x="3630361" y="2250817"/>
            <a:chExt cx="224090" cy="1096996"/>
          </a:xfrm>
        </p:grpSpPr>
        <p:sp>
          <p:nvSpPr>
            <p:cNvPr id="284" name="SMARTInkShape-3353">
              <a:extLst>
                <a:ext uri="{FF2B5EF4-FFF2-40B4-BE49-F238E27FC236}">
                  <a16:creationId xmlns:a16="http://schemas.microsoft.com/office/drawing/2014/main" xmlns="" id="{27A8709E-42FA-4BB5-BCF3-D08F7F27E71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630361" y="2250817"/>
              <a:ext cx="170687" cy="99318"/>
            </a:xfrm>
            <a:custGeom>
              <a:avLst/>
              <a:gdLst/>
              <a:ahLst/>
              <a:cxnLst/>
              <a:rect l="0" t="0" r="0" b="0"/>
              <a:pathLst>
                <a:path w="170687" h="99318">
                  <a:moveTo>
                    <a:pt x="97089" y="16133"/>
                  </a:moveTo>
                  <a:lnTo>
                    <a:pt x="97089" y="16133"/>
                  </a:lnTo>
                  <a:lnTo>
                    <a:pt x="93718" y="19504"/>
                  </a:lnTo>
                  <a:lnTo>
                    <a:pt x="74227" y="60962"/>
                  </a:lnTo>
                  <a:lnTo>
                    <a:pt x="62939" y="72040"/>
                  </a:lnTo>
                  <a:lnTo>
                    <a:pt x="41423" y="81538"/>
                  </a:lnTo>
                  <a:lnTo>
                    <a:pt x="27898" y="84008"/>
                  </a:lnTo>
                  <a:lnTo>
                    <a:pt x="22034" y="82549"/>
                  </a:lnTo>
                  <a:lnTo>
                    <a:pt x="11755" y="75285"/>
                  </a:lnTo>
                  <a:lnTo>
                    <a:pt x="4365" y="63119"/>
                  </a:lnTo>
                  <a:lnTo>
                    <a:pt x="1406" y="55924"/>
                  </a:lnTo>
                  <a:lnTo>
                    <a:pt x="0" y="40403"/>
                  </a:lnTo>
                  <a:lnTo>
                    <a:pt x="2433" y="25509"/>
                  </a:lnTo>
                  <a:lnTo>
                    <a:pt x="8218" y="14185"/>
                  </a:lnTo>
                  <a:lnTo>
                    <a:pt x="19408" y="3248"/>
                  </a:lnTo>
                  <a:lnTo>
                    <a:pt x="24135" y="1898"/>
                  </a:lnTo>
                  <a:lnTo>
                    <a:pt x="35032" y="2281"/>
                  </a:lnTo>
                  <a:lnTo>
                    <a:pt x="56437" y="16575"/>
                  </a:lnTo>
                  <a:lnTo>
                    <a:pt x="92285" y="56730"/>
                  </a:lnTo>
                  <a:lnTo>
                    <a:pt x="123842" y="91564"/>
                  </a:lnTo>
                  <a:lnTo>
                    <a:pt x="135791" y="98576"/>
                  </a:lnTo>
                  <a:lnTo>
                    <a:pt x="141234" y="99317"/>
                  </a:lnTo>
                  <a:lnTo>
                    <a:pt x="151046" y="96378"/>
                  </a:lnTo>
                  <a:lnTo>
                    <a:pt x="164503" y="83418"/>
                  </a:lnTo>
                  <a:lnTo>
                    <a:pt x="169384" y="68380"/>
                  </a:lnTo>
                  <a:lnTo>
                    <a:pt x="170686" y="59431"/>
                  </a:lnTo>
                  <a:lnTo>
                    <a:pt x="162725" y="38199"/>
                  </a:lnTo>
                  <a:lnTo>
                    <a:pt x="148132" y="18179"/>
                  </a:lnTo>
                  <a:lnTo>
                    <a:pt x="132240" y="6929"/>
                  </a:lnTo>
                  <a:lnTo>
                    <a:pt x="104055" y="0"/>
                  </a:lnTo>
                  <a:lnTo>
                    <a:pt x="80103" y="1318"/>
                  </a:lnTo>
                  <a:lnTo>
                    <a:pt x="46289" y="16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3354">
              <a:extLst>
                <a:ext uri="{FF2B5EF4-FFF2-40B4-BE49-F238E27FC236}">
                  <a16:creationId xmlns:a16="http://schemas.microsoft.com/office/drawing/2014/main" xmlns="" id="{70DF66FB-0E04-4C48-86B4-20324C39F2B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774765" y="2481608"/>
              <a:ext cx="79686" cy="551463"/>
            </a:xfrm>
            <a:custGeom>
              <a:avLst/>
              <a:gdLst/>
              <a:ahLst/>
              <a:cxnLst/>
              <a:rect l="0" t="0" r="0" b="0"/>
              <a:pathLst>
                <a:path w="79686" h="551463">
                  <a:moveTo>
                    <a:pt x="79685" y="58392"/>
                  </a:moveTo>
                  <a:lnTo>
                    <a:pt x="79685" y="58392"/>
                  </a:lnTo>
                  <a:lnTo>
                    <a:pt x="79685" y="23071"/>
                  </a:lnTo>
                  <a:lnTo>
                    <a:pt x="75922" y="14236"/>
                  </a:lnTo>
                  <a:lnTo>
                    <a:pt x="72943" y="9905"/>
                  </a:lnTo>
                  <a:lnTo>
                    <a:pt x="63988" y="3211"/>
                  </a:lnTo>
                  <a:lnTo>
                    <a:pt x="58637" y="438"/>
                  </a:lnTo>
                  <a:lnTo>
                    <a:pt x="52953" y="0"/>
                  </a:lnTo>
                  <a:lnTo>
                    <a:pt x="40993" y="3277"/>
                  </a:lnTo>
                  <a:lnTo>
                    <a:pt x="22359" y="19797"/>
                  </a:lnTo>
                  <a:lnTo>
                    <a:pt x="6804" y="49308"/>
                  </a:lnTo>
                  <a:lnTo>
                    <a:pt x="0" y="91605"/>
                  </a:lnTo>
                  <a:lnTo>
                    <a:pt x="289" y="127246"/>
                  </a:lnTo>
                  <a:lnTo>
                    <a:pt x="2770" y="166605"/>
                  </a:lnTo>
                  <a:lnTo>
                    <a:pt x="6224" y="207616"/>
                  </a:lnTo>
                  <a:lnTo>
                    <a:pt x="8839" y="231253"/>
                  </a:lnTo>
                  <a:lnTo>
                    <a:pt x="11993" y="256888"/>
                  </a:lnTo>
                  <a:lnTo>
                    <a:pt x="15507" y="283856"/>
                  </a:lnTo>
                  <a:lnTo>
                    <a:pt x="19260" y="308890"/>
                  </a:lnTo>
                  <a:lnTo>
                    <a:pt x="27195" y="355521"/>
                  </a:lnTo>
                  <a:lnTo>
                    <a:pt x="37306" y="397883"/>
                  </a:lnTo>
                  <a:lnTo>
                    <a:pt x="47444" y="436466"/>
                  </a:lnTo>
                  <a:lnTo>
                    <a:pt x="56413" y="483837"/>
                  </a:lnTo>
                  <a:lnTo>
                    <a:pt x="57920" y="524319"/>
                  </a:lnTo>
                  <a:lnTo>
                    <a:pt x="54489" y="537815"/>
                  </a:lnTo>
                  <a:lnTo>
                    <a:pt x="48261" y="546165"/>
                  </a:lnTo>
                  <a:lnTo>
                    <a:pt x="40789" y="550347"/>
                  </a:lnTo>
                  <a:lnTo>
                    <a:pt x="36821" y="551462"/>
                  </a:lnTo>
                  <a:lnTo>
                    <a:pt x="26768" y="548938"/>
                  </a:lnTo>
                  <a:lnTo>
                    <a:pt x="17361" y="543818"/>
                  </a:lnTo>
                  <a:lnTo>
                    <a:pt x="9835" y="534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3355">
              <a:extLst>
                <a:ext uri="{FF2B5EF4-FFF2-40B4-BE49-F238E27FC236}">
                  <a16:creationId xmlns:a16="http://schemas.microsoft.com/office/drawing/2014/main" xmlns="" id="{B0EC111F-0A1A-488E-B73A-BD70FDB6D6F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736791" y="3175000"/>
              <a:ext cx="101916" cy="172813"/>
            </a:xfrm>
            <a:custGeom>
              <a:avLst/>
              <a:gdLst/>
              <a:ahLst/>
              <a:cxnLst/>
              <a:rect l="0" t="0" r="0" b="0"/>
              <a:pathLst>
                <a:path w="101916" h="172813">
                  <a:moveTo>
                    <a:pt x="66859" y="50800"/>
                  </a:moveTo>
                  <a:lnTo>
                    <a:pt x="66859" y="50800"/>
                  </a:lnTo>
                  <a:lnTo>
                    <a:pt x="80643" y="25479"/>
                  </a:lnTo>
                  <a:lnTo>
                    <a:pt x="80987" y="21925"/>
                  </a:lnTo>
                  <a:lnTo>
                    <a:pt x="78101" y="11670"/>
                  </a:lnTo>
                  <a:lnTo>
                    <a:pt x="76470" y="7780"/>
                  </a:lnTo>
                  <a:lnTo>
                    <a:pt x="73973" y="5187"/>
                  </a:lnTo>
                  <a:lnTo>
                    <a:pt x="67433" y="2305"/>
                  </a:lnTo>
                  <a:lnTo>
                    <a:pt x="54179" y="6669"/>
                  </a:lnTo>
                  <a:lnTo>
                    <a:pt x="45706" y="10796"/>
                  </a:lnTo>
                  <a:lnTo>
                    <a:pt x="23667" y="33459"/>
                  </a:lnTo>
                  <a:lnTo>
                    <a:pt x="7103" y="62516"/>
                  </a:lnTo>
                  <a:lnTo>
                    <a:pt x="0" y="96840"/>
                  </a:lnTo>
                  <a:lnTo>
                    <a:pt x="1266" y="130450"/>
                  </a:lnTo>
                  <a:lnTo>
                    <a:pt x="9481" y="159380"/>
                  </a:lnTo>
                  <a:lnTo>
                    <a:pt x="14496" y="165520"/>
                  </a:lnTo>
                  <a:lnTo>
                    <a:pt x="27594" y="172342"/>
                  </a:lnTo>
                  <a:lnTo>
                    <a:pt x="54206" y="172812"/>
                  </a:lnTo>
                  <a:lnTo>
                    <a:pt x="62657" y="168830"/>
                  </a:lnTo>
                  <a:lnTo>
                    <a:pt x="77691" y="154998"/>
                  </a:lnTo>
                  <a:lnTo>
                    <a:pt x="94684" y="124007"/>
                  </a:lnTo>
                  <a:lnTo>
                    <a:pt x="101915" y="88012"/>
                  </a:lnTo>
                  <a:lnTo>
                    <a:pt x="93944" y="50537"/>
                  </a:lnTo>
                  <a:lnTo>
                    <a:pt x="75033" y="11751"/>
                  </a:lnTo>
                  <a:lnTo>
                    <a:pt x="66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8" name="SMARTInkShape-3356">
            <a:extLst>
              <a:ext uri="{FF2B5EF4-FFF2-40B4-BE49-F238E27FC236}">
                <a16:creationId xmlns:a16="http://schemas.microsoft.com/office/drawing/2014/main" xmlns="" id="{01702392-2002-4959-ACC8-56CFCEA9158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797550" y="771998"/>
            <a:ext cx="12439" cy="364653"/>
          </a:xfrm>
          <a:custGeom>
            <a:avLst/>
            <a:gdLst/>
            <a:ahLst/>
            <a:cxnLst/>
            <a:rect l="0" t="0" r="0" b="0"/>
            <a:pathLst>
              <a:path w="12439" h="364653">
                <a:moveTo>
                  <a:pt x="6350" y="28102"/>
                </a:moveTo>
                <a:lnTo>
                  <a:pt x="6350" y="28102"/>
                </a:lnTo>
                <a:lnTo>
                  <a:pt x="6348" y="0"/>
                </a:lnTo>
                <a:lnTo>
                  <a:pt x="9721" y="32546"/>
                </a:lnTo>
                <a:lnTo>
                  <a:pt x="11376" y="77820"/>
                </a:lnTo>
                <a:lnTo>
                  <a:pt x="11817" y="105697"/>
                </a:lnTo>
                <a:lnTo>
                  <a:pt x="12112" y="135571"/>
                </a:lnTo>
                <a:lnTo>
                  <a:pt x="12307" y="166776"/>
                </a:lnTo>
                <a:lnTo>
                  <a:pt x="12438" y="198868"/>
                </a:lnTo>
                <a:lnTo>
                  <a:pt x="11820" y="227318"/>
                </a:lnTo>
                <a:lnTo>
                  <a:pt x="10702" y="253340"/>
                </a:lnTo>
                <a:lnTo>
                  <a:pt x="7579" y="298247"/>
                </a:lnTo>
                <a:lnTo>
                  <a:pt x="2559" y="343095"/>
                </a:lnTo>
                <a:lnTo>
                  <a:pt x="0" y="36465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2" name="SMARTInkShape-Group721">
            <a:extLst>
              <a:ext uri="{FF2B5EF4-FFF2-40B4-BE49-F238E27FC236}">
                <a16:creationId xmlns:a16="http://schemas.microsoft.com/office/drawing/2014/main" xmlns="" id="{04CAE2DA-8C0F-43F4-9F80-517CAC7AED24}"/>
              </a:ext>
            </a:extLst>
          </p:cNvPr>
          <p:cNvGrpSpPr/>
          <p:nvPr/>
        </p:nvGrpSpPr>
        <p:grpSpPr>
          <a:xfrm>
            <a:off x="2627576" y="2147706"/>
            <a:ext cx="386689" cy="271645"/>
            <a:chOff x="2627576" y="2147706"/>
            <a:chExt cx="386689" cy="271645"/>
          </a:xfrm>
        </p:grpSpPr>
        <p:sp>
          <p:nvSpPr>
            <p:cNvPr id="289" name="SMARTInkShape-3357">
              <a:extLst>
                <a:ext uri="{FF2B5EF4-FFF2-40B4-BE49-F238E27FC236}">
                  <a16:creationId xmlns:a16="http://schemas.microsoft.com/office/drawing/2014/main" xmlns="" id="{EEBFE6C4-EC64-48B7-9B20-9CCD736AE69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627933" y="2330450"/>
              <a:ext cx="356568" cy="59639"/>
            </a:xfrm>
            <a:custGeom>
              <a:avLst/>
              <a:gdLst/>
              <a:ahLst/>
              <a:cxnLst/>
              <a:rect l="0" t="0" r="0" b="0"/>
              <a:pathLst>
                <a:path w="356568" h="59639">
                  <a:moveTo>
                    <a:pt x="7317" y="50800"/>
                  </a:moveTo>
                  <a:lnTo>
                    <a:pt x="7317" y="50800"/>
                  </a:lnTo>
                  <a:lnTo>
                    <a:pt x="575" y="54171"/>
                  </a:lnTo>
                  <a:lnTo>
                    <a:pt x="0" y="55869"/>
                  </a:lnTo>
                  <a:lnTo>
                    <a:pt x="1028" y="57708"/>
                  </a:lnTo>
                  <a:lnTo>
                    <a:pt x="3124" y="59638"/>
                  </a:lnTo>
                  <a:lnTo>
                    <a:pt x="49868" y="48234"/>
                  </a:lnTo>
                  <a:lnTo>
                    <a:pt x="91139" y="40017"/>
                  </a:lnTo>
                  <a:lnTo>
                    <a:pt x="115410" y="35850"/>
                  </a:lnTo>
                  <a:lnTo>
                    <a:pt x="141467" y="31661"/>
                  </a:lnTo>
                  <a:lnTo>
                    <a:pt x="168717" y="27457"/>
                  </a:lnTo>
                  <a:lnTo>
                    <a:pt x="196056" y="23244"/>
                  </a:lnTo>
                  <a:lnTo>
                    <a:pt x="223454" y="19023"/>
                  </a:lnTo>
                  <a:lnTo>
                    <a:pt x="250891" y="14799"/>
                  </a:lnTo>
                  <a:lnTo>
                    <a:pt x="296430" y="8224"/>
                  </a:lnTo>
                  <a:lnTo>
                    <a:pt x="356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358">
              <a:extLst>
                <a:ext uri="{FF2B5EF4-FFF2-40B4-BE49-F238E27FC236}">
                  <a16:creationId xmlns:a16="http://schemas.microsoft.com/office/drawing/2014/main" xmlns="" id="{3ECCAD78-E402-45BA-BCBB-C2CE9FA279A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627576" y="2249624"/>
              <a:ext cx="350575" cy="25826"/>
            </a:xfrm>
            <a:custGeom>
              <a:avLst/>
              <a:gdLst/>
              <a:ahLst/>
              <a:cxnLst/>
              <a:rect l="0" t="0" r="0" b="0"/>
              <a:pathLst>
                <a:path w="350575" h="25826">
                  <a:moveTo>
                    <a:pt x="39424" y="4626"/>
                  </a:moveTo>
                  <a:lnTo>
                    <a:pt x="39424" y="4626"/>
                  </a:lnTo>
                  <a:lnTo>
                    <a:pt x="29285" y="5331"/>
                  </a:lnTo>
                  <a:lnTo>
                    <a:pt x="6116" y="15457"/>
                  </a:lnTo>
                  <a:lnTo>
                    <a:pt x="396" y="19553"/>
                  </a:lnTo>
                  <a:lnTo>
                    <a:pt x="0" y="21633"/>
                  </a:lnTo>
                  <a:lnTo>
                    <a:pt x="1147" y="23725"/>
                  </a:lnTo>
                  <a:lnTo>
                    <a:pt x="3323" y="25825"/>
                  </a:lnTo>
                  <a:lnTo>
                    <a:pt x="47240" y="19057"/>
                  </a:lnTo>
                  <a:lnTo>
                    <a:pt x="92757" y="11980"/>
                  </a:lnTo>
                  <a:lnTo>
                    <a:pt x="120135" y="8823"/>
                  </a:lnTo>
                  <a:lnTo>
                    <a:pt x="149676" y="6013"/>
                  </a:lnTo>
                  <a:lnTo>
                    <a:pt x="180658" y="3434"/>
                  </a:lnTo>
                  <a:lnTo>
                    <a:pt x="208369" y="1715"/>
                  </a:lnTo>
                  <a:lnTo>
                    <a:pt x="233899" y="568"/>
                  </a:lnTo>
                  <a:lnTo>
                    <a:pt x="278963" y="0"/>
                  </a:lnTo>
                  <a:lnTo>
                    <a:pt x="315454" y="2100"/>
                  </a:lnTo>
                  <a:lnTo>
                    <a:pt x="350574" y="4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3359">
              <a:extLst>
                <a:ext uri="{FF2B5EF4-FFF2-40B4-BE49-F238E27FC236}">
                  <a16:creationId xmlns:a16="http://schemas.microsoft.com/office/drawing/2014/main" xmlns="" id="{0383ABB7-34ED-4DBD-B75B-622D4E650B5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869808" y="2147706"/>
              <a:ext cx="144457" cy="271645"/>
            </a:xfrm>
            <a:custGeom>
              <a:avLst/>
              <a:gdLst/>
              <a:ahLst/>
              <a:cxnLst/>
              <a:rect l="0" t="0" r="0" b="0"/>
              <a:pathLst>
                <a:path w="144457" h="271645">
                  <a:moveTo>
                    <a:pt x="6742" y="17644"/>
                  </a:moveTo>
                  <a:lnTo>
                    <a:pt x="6742" y="17644"/>
                  </a:lnTo>
                  <a:lnTo>
                    <a:pt x="0" y="10902"/>
                  </a:lnTo>
                  <a:lnTo>
                    <a:pt x="836" y="8210"/>
                  </a:lnTo>
                  <a:lnTo>
                    <a:pt x="9291" y="3338"/>
                  </a:lnTo>
                  <a:lnTo>
                    <a:pt x="36661" y="0"/>
                  </a:lnTo>
                  <a:lnTo>
                    <a:pt x="81694" y="12494"/>
                  </a:lnTo>
                  <a:lnTo>
                    <a:pt x="109433" y="32053"/>
                  </a:lnTo>
                  <a:lnTo>
                    <a:pt x="130699" y="57915"/>
                  </a:lnTo>
                  <a:lnTo>
                    <a:pt x="142503" y="88224"/>
                  </a:lnTo>
                  <a:lnTo>
                    <a:pt x="144456" y="122391"/>
                  </a:lnTo>
                  <a:lnTo>
                    <a:pt x="139209" y="157331"/>
                  </a:lnTo>
                  <a:lnTo>
                    <a:pt x="119683" y="203358"/>
                  </a:lnTo>
                  <a:lnTo>
                    <a:pt x="85600" y="247467"/>
                  </a:lnTo>
                  <a:lnTo>
                    <a:pt x="63892" y="27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722">
            <a:extLst>
              <a:ext uri="{FF2B5EF4-FFF2-40B4-BE49-F238E27FC236}">
                <a16:creationId xmlns:a16="http://schemas.microsoft.com/office/drawing/2014/main" xmlns="" id="{30B99735-0A12-4F88-9ED2-FFD6BC394DCA}"/>
              </a:ext>
            </a:extLst>
          </p:cNvPr>
          <p:cNvGrpSpPr/>
          <p:nvPr/>
        </p:nvGrpSpPr>
        <p:grpSpPr>
          <a:xfrm>
            <a:off x="11032929" y="1174276"/>
            <a:ext cx="1140022" cy="820663"/>
            <a:chOff x="11032929" y="1174276"/>
            <a:chExt cx="1140022" cy="820663"/>
          </a:xfrm>
        </p:grpSpPr>
        <p:sp>
          <p:nvSpPr>
            <p:cNvPr id="293" name="SMARTInkShape-3360">
              <a:extLst>
                <a:ext uri="{FF2B5EF4-FFF2-40B4-BE49-F238E27FC236}">
                  <a16:creationId xmlns:a16="http://schemas.microsoft.com/office/drawing/2014/main" xmlns="" id="{DE477027-3CC8-4D4F-9EF2-533379723B1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2160250" y="16383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361">
              <a:extLst>
                <a:ext uri="{FF2B5EF4-FFF2-40B4-BE49-F238E27FC236}">
                  <a16:creationId xmlns:a16="http://schemas.microsoft.com/office/drawing/2014/main" xmlns="" id="{A10B9F65-82DC-4378-BC09-239592EC521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633200" y="1429351"/>
              <a:ext cx="158751" cy="120050"/>
            </a:xfrm>
            <a:custGeom>
              <a:avLst/>
              <a:gdLst/>
              <a:ahLst/>
              <a:cxnLst/>
              <a:rect l="0" t="0" r="0" b="0"/>
              <a:pathLst>
                <a:path w="158751" h="120050">
                  <a:moveTo>
                    <a:pt x="0" y="18449"/>
                  </a:moveTo>
                  <a:lnTo>
                    <a:pt x="0" y="18449"/>
                  </a:lnTo>
                  <a:lnTo>
                    <a:pt x="0" y="15078"/>
                  </a:lnTo>
                  <a:lnTo>
                    <a:pt x="6741" y="6240"/>
                  </a:lnTo>
                  <a:lnTo>
                    <a:pt x="13813" y="2439"/>
                  </a:lnTo>
                  <a:lnTo>
                    <a:pt x="33223" y="0"/>
                  </a:lnTo>
                  <a:lnTo>
                    <a:pt x="39083" y="2621"/>
                  </a:lnTo>
                  <a:lnTo>
                    <a:pt x="51237" y="13061"/>
                  </a:lnTo>
                  <a:lnTo>
                    <a:pt x="66609" y="34805"/>
                  </a:lnTo>
                  <a:lnTo>
                    <a:pt x="68395" y="43464"/>
                  </a:lnTo>
                  <a:lnTo>
                    <a:pt x="66617" y="62493"/>
                  </a:lnTo>
                  <a:lnTo>
                    <a:pt x="57359" y="80828"/>
                  </a:lnTo>
                  <a:lnTo>
                    <a:pt x="35162" y="108852"/>
                  </a:lnTo>
                  <a:lnTo>
                    <a:pt x="31201" y="111879"/>
                  </a:lnTo>
                  <a:lnTo>
                    <a:pt x="27859" y="113191"/>
                  </a:lnTo>
                  <a:lnTo>
                    <a:pt x="24920" y="113360"/>
                  </a:lnTo>
                  <a:lnTo>
                    <a:pt x="24374" y="111357"/>
                  </a:lnTo>
                  <a:lnTo>
                    <a:pt x="27530" y="103486"/>
                  </a:lnTo>
                  <a:lnTo>
                    <a:pt x="72309" y="63730"/>
                  </a:lnTo>
                  <a:lnTo>
                    <a:pt x="107494" y="31335"/>
                  </a:lnTo>
                  <a:lnTo>
                    <a:pt x="95913" y="49893"/>
                  </a:lnTo>
                  <a:lnTo>
                    <a:pt x="87607" y="72529"/>
                  </a:lnTo>
                  <a:lnTo>
                    <a:pt x="88561" y="88816"/>
                  </a:lnTo>
                  <a:lnTo>
                    <a:pt x="90789" y="97110"/>
                  </a:lnTo>
                  <a:lnTo>
                    <a:pt x="95805" y="103345"/>
                  </a:lnTo>
                  <a:lnTo>
                    <a:pt x="110783" y="112155"/>
                  </a:lnTo>
                  <a:lnTo>
                    <a:pt x="158750" y="120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362">
              <a:extLst>
                <a:ext uri="{FF2B5EF4-FFF2-40B4-BE49-F238E27FC236}">
                  <a16:creationId xmlns:a16="http://schemas.microsoft.com/office/drawing/2014/main" xmlns="" id="{EFEE2BCB-0FF2-4748-905A-869CA88700F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804650" y="1423283"/>
              <a:ext cx="107642" cy="138818"/>
            </a:xfrm>
            <a:custGeom>
              <a:avLst/>
              <a:gdLst/>
              <a:ahLst/>
              <a:cxnLst/>
              <a:rect l="0" t="0" r="0" b="0"/>
              <a:pathLst>
                <a:path w="107642" h="138818">
                  <a:moveTo>
                    <a:pt x="31750" y="5467"/>
                  </a:moveTo>
                  <a:lnTo>
                    <a:pt x="31750" y="5467"/>
                  </a:lnTo>
                  <a:lnTo>
                    <a:pt x="20815" y="0"/>
                  </a:lnTo>
                  <a:lnTo>
                    <a:pt x="66842" y="21536"/>
                  </a:lnTo>
                  <a:lnTo>
                    <a:pt x="91458" y="38215"/>
                  </a:lnTo>
                  <a:lnTo>
                    <a:pt x="103207" y="50361"/>
                  </a:lnTo>
                  <a:lnTo>
                    <a:pt x="106198" y="56563"/>
                  </a:lnTo>
                  <a:lnTo>
                    <a:pt x="107641" y="69099"/>
                  </a:lnTo>
                  <a:lnTo>
                    <a:pt x="105628" y="74699"/>
                  </a:lnTo>
                  <a:lnTo>
                    <a:pt x="97746" y="84685"/>
                  </a:lnTo>
                  <a:lnTo>
                    <a:pt x="60230" y="106958"/>
                  </a:lnTo>
                  <a:lnTo>
                    <a:pt x="13053" y="126686"/>
                  </a:lnTo>
                  <a:lnTo>
                    <a:pt x="5801" y="131779"/>
                  </a:lnTo>
                  <a:lnTo>
                    <a:pt x="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3363">
              <a:extLst>
                <a:ext uri="{FF2B5EF4-FFF2-40B4-BE49-F238E27FC236}">
                  <a16:creationId xmlns:a16="http://schemas.microsoft.com/office/drawing/2014/main" xmlns="" id="{AA6DBBE2-484A-4960-A967-C5252DCB7CC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848360" y="1555750"/>
              <a:ext cx="89641" cy="57151"/>
            </a:xfrm>
            <a:custGeom>
              <a:avLst/>
              <a:gdLst/>
              <a:ahLst/>
              <a:cxnLst/>
              <a:rect l="0" t="0" r="0" b="0"/>
              <a:pathLst>
                <a:path w="89641" h="57151">
                  <a:moveTo>
                    <a:pt x="89640" y="0"/>
                  </a:moveTo>
                  <a:lnTo>
                    <a:pt x="89640" y="0"/>
                  </a:lnTo>
                  <a:lnTo>
                    <a:pt x="47543" y="15580"/>
                  </a:lnTo>
                  <a:lnTo>
                    <a:pt x="12207" y="37963"/>
                  </a:lnTo>
                  <a:lnTo>
                    <a:pt x="2778" y="47682"/>
                  </a:lnTo>
                  <a:lnTo>
                    <a:pt x="687" y="50838"/>
                  </a:lnTo>
                  <a:lnTo>
                    <a:pt x="0" y="52942"/>
                  </a:lnTo>
                  <a:lnTo>
                    <a:pt x="74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3364">
              <a:extLst>
                <a:ext uri="{FF2B5EF4-FFF2-40B4-BE49-F238E27FC236}">
                  <a16:creationId xmlns:a16="http://schemas.microsoft.com/office/drawing/2014/main" xmlns="" id="{E0A8519B-85E7-44AE-97DA-AC684343855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271250" y="1723829"/>
              <a:ext cx="82551" cy="92272"/>
            </a:xfrm>
            <a:custGeom>
              <a:avLst/>
              <a:gdLst/>
              <a:ahLst/>
              <a:cxnLst/>
              <a:rect l="0" t="0" r="0" b="0"/>
              <a:pathLst>
                <a:path w="82551" h="92272">
                  <a:moveTo>
                    <a:pt x="82550" y="3371"/>
                  </a:moveTo>
                  <a:lnTo>
                    <a:pt x="82550" y="3371"/>
                  </a:lnTo>
                  <a:lnTo>
                    <a:pt x="75807" y="0"/>
                  </a:lnTo>
                  <a:lnTo>
                    <a:pt x="68736" y="226"/>
                  </a:lnTo>
                  <a:lnTo>
                    <a:pt x="59475" y="4090"/>
                  </a:lnTo>
                  <a:lnTo>
                    <a:pt x="39102" y="19577"/>
                  </a:lnTo>
                  <a:lnTo>
                    <a:pt x="9853" y="62402"/>
                  </a:lnTo>
                  <a:lnTo>
                    <a:pt x="0" y="92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365">
              <a:extLst>
                <a:ext uri="{FF2B5EF4-FFF2-40B4-BE49-F238E27FC236}">
                  <a16:creationId xmlns:a16="http://schemas.microsoft.com/office/drawing/2014/main" xmlns="" id="{0B28E8B2-EAE1-4A08-B897-9D90AA719AE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243128" y="1639943"/>
              <a:ext cx="131277" cy="157108"/>
            </a:xfrm>
            <a:custGeom>
              <a:avLst/>
              <a:gdLst/>
              <a:ahLst/>
              <a:cxnLst/>
              <a:rect l="0" t="0" r="0" b="0"/>
              <a:pathLst>
                <a:path w="131277" h="157108">
                  <a:moveTo>
                    <a:pt x="21772" y="17407"/>
                  </a:moveTo>
                  <a:lnTo>
                    <a:pt x="21772" y="17407"/>
                  </a:lnTo>
                  <a:lnTo>
                    <a:pt x="756" y="17407"/>
                  </a:lnTo>
                  <a:lnTo>
                    <a:pt x="0" y="15996"/>
                  </a:lnTo>
                  <a:lnTo>
                    <a:pt x="1042" y="10665"/>
                  </a:lnTo>
                  <a:lnTo>
                    <a:pt x="5738" y="5473"/>
                  </a:lnTo>
                  <a:lnTo>
                    <a:pt x="8964" y="3101"/>
                  </a:lnTo>
                  <a:lnTo>
                    <a:pt x="18199" y="466"/>
                  </a:lnTo>
                  <a:lnTo>
                    <a:pt x="28650" y="0"/>
                  </a:lnTo>
                  <a:lnTo>
                    <a:pt x="38000" y="2145"/>
                  </a:lnTo>
                  <a:lnTo>
                    <a:pt x="57939" y="17432"/>
                  </a:lnTo>
                  <a:lnTo>
                    <a:pt x="93249" y="62975"/>
                  </a:lnTo>
                  <a:lnTo>
                    <a:pt x="123325" y="109851"/>
                  </a:lnTo>
                  <a:lnTo>
                    <a:pt x="131276" y="134325"/>
                  </a:lnTo>
                  <a:lnTo>
                    <a:pt x="129722" y="157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3366">
              <a:extLst>
                <a:ext uri="{FF2B5EF4-FFF2-40B4-BE49-F238E27FC236}">
                  <a16:creationId xmlns:a16="http://schemas.microsoft.com/office/drawing/2014/main" xmlns="" id="{27EBE1B1-D37B-461A-83E0-2FEE1FA2457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095519" y="1871410"/>
              <a:ext cx="143982" cy="123529"/>
            </a:xfrm>
            <a:custGeom>
              <a:avLst/>
              <a:gdLst/>
              <a:ahLst/>
              <a:cxnLst/>
              <a:rect l="0" t="0" r="0" b="0"/>
              <a:pathLst>
                <a:path w="143982" h="123529">
                  <a:moveTo>
                    <a:pt x="10631" y="52640"/>
                  </a:moveTo>
                  <a:lnTo>
                    <a:pt x="10631" y="52640"/>
                  </a:lnTo>
                  <a:lnTo>
                    <a:pt x="54659" y="36034"/>
                  </a:lnTo>
                  <a:lnTo>
                    <a:pt x="86407" y="15650"/>
                  </a:lnTo>
                  <a:lnTo>
                    <a:pt x="90783" y="11046"/>
                  </a:lnTo>
                  <a:lnTo>
                    <a:pt x="92993" y="7272"/>
                  </a:lnTo>
                  <a:lnTo>
                    <a:pt x="93762" y="4050"/>
                  </a:lnTo>
                  <a:lnTo>
                    <a:pt x="93568" y="1197"/>
                  </a:lnTo>
                  <a:lnTo>
                    <a:pt x="90617" y="0"/>
                  </a:lnTo>
                  <a:lnTo>
                    <a:pt x="79811" y="552"/>
                  </a:lnTo>
                  <a:lnTo>
                    <a:pt x="57861" y="11571"/>
                  </a:lnTo>
                  <a:lnTo>
                    <a:pt x="21502" y="40033"/>
                  </a:lnTo>
                  <a:lnTo>
                    <a:pt x="6290" y="58796"/>
                  </a:lnTo>
                  <a:lnTo>
                    <a:pt x="0" y="78895"/>
                  </a:lnTo>
                  <a:lnTo>
                    <a:pt x="261" y="97470"/>
                  </a:lnTo>
                  <a:lnTo>
                    <a:pt x="5081" y="110429"/>
                  </a:lnTo>
                  <a:lnTo>
                    <a:pt x="11164" y="115155"/>
                  </a:lnTo>
                  <a:lnTo>
                    <a:pt x="29212" y="122287"/>
                  </a:lnTo>
                  <a:lnTo>
                    <a:pt x="66545" y="123528"/>
                  </a:lnTo>
                  <a:lnTo>
                    <a:pt x="112258" y="116056"/>
                  </a:lnTo>
                  <a:lnTo>
                    <a:pt x="143981" y="109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3367">
              <a:extLst>
                <a:ext uri="{FF2B5EF4-FFF2-40B4-BE49-F238E27FC236}">
                  <a16:creationId xmlns:a16="http://schemas.microsoft.com/office/drawing/2014/main" xmlns="" id="{5991AB44-D67F-4707-A9B8-ADAC6E8452F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032929" y="1569779"/>
              <a:ext cx="409772" cy="36772"/>
            </a:xfrm>
            <a:custGeom>
              <a:avLst/>
              <a:gdLst/>
              <a:ahLst/>
              <a:cxnLst/>
              <a:rect l="0" t="0" r="0" b="0"/>
              <a:pathLst>
                <a:path w="409772" h="36772">
                  <a:moveTo>
                    <a:pt x="3371" y="36771"/>
                  </a:moveTo>
                  <a:lnTo>
                    <a:pt x="3371" y="36771"/>
                  </a:lnTo>
                  <a:lnTo>
                    <a:pt x="0" y="33400"/>
                  </a:lnTo>
                  <a:lnTo>
                    <a:pt x="417" y="31701"/>
                  </a:lnTo>
                  <a:lnTo>
                    <a:pt x="4646" y="27933"/>
                  </a:lnTo>
                  <a:lnTo>
                    <a:pt x="47027" y="15400"/>
                  </a:lnTo>
                  <a:lnTo>
                    <a:pt x="84627" y="10104"/>
                  </a:lnTo>
                  <a:lnTo>
                    <a:pt x="109754" y="7704"/>
                  </a:lnTo>
                  <a:lnTo>
                    <a:pt x="138498" y="5399"/>
                  </a:lnTo>
                  <a:lnTo>
                    <a:pt x="169655" y="3156"/>
                  </a:lnTo>
                  <a:lnTo>
                    <a:pt x="203127" y="1661"/>
                  </a:lnTo>
                  <a:lnTo>
                    <a:pt x="238142" y="664"/>
                  </a:lnTo>
                  <a:lnTo>
                    <a:pt x="274185" y="0"/>
                  </a:lnTo>
                  <a:lnTo>
                    <a:pt x="305270" y="262"/>
                  </a:lnTo>
                  <a:lnTo>
                    <a:pt x="333048" y="1143"/>
                  </a:lnTo>
                  <a:lnTo>
                    <a:pt x="375673" y="3297"/>
                  </a:lnTo>
                  <a:lnTo>
                    <a:pt x="409771" y="5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3368">
              <a:extLst>
                <a:ext uri="{FF2B5EF4-FFF2-40B4-BE49-F238E27FC236}">
                  <a16:creationId xmlns:a16="http://schemas.microsoft.com/office/drawing/2014/main" xmlns="" id="{950027A0-51B3-4326-88A6-CD6A5B68B60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182350" y="1333500"/>
              <a:ext cx="101601" cy="107951"/>
            </a:xfrm>
            <a:custGeom>
              <a:avLst/>
              <a:gdLst/>
              <a:ahLst/>
              <a:cxnLst/>
              <a:rect l="0" t="0" r="0" b="0"/>
              <a:pathLst>
                <a:path w="101601" h="107951">
                  <a:moveTo>
                    <a:pt x="101600" y="0"/>
                  </a:moveTo>
                  <a:lnTo>
                    <a:pt x="101600" y="0"/>
                  </a:lnTo>
                  <a:lnTo>
                    <a:pt x="61124" y="34519"/>
                  </a:lnTo>
                  <a:lnTo>
                    <a:pt x="22265" y="7810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3369">
              <a:extLst>
                <a:ext uri="{FF2B5EF4-FFF2-40B4-BE49-F238E27FC236}">
                  <a16:creationId xmlns:a16="http://schemas.microsoft.com/office/drawing/2014/main" xmlns="" id="{17957D11-0B3B-4D02-8518-C2E3B0A6181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139043" y="1174276"/>
              <a:ext cx="183008" cy="235425"/>
            </a:xfrm>
            <a:custGeom>
              <a:avLst/>
              <a:gdLst/>
              <a:ahLst/>
              <a:cxnLst/>
              <a:rect l="0" t="0" r="0" b="0"/>
              <a:pathLst>
                <a:path w="183008" h="235425">
                  <a:moveTo>
                    <a:pt x="11557" y="76674"/>
                  </a:moveTo>
                  <a:lnTo>
                    <a:pt x="11557" y="76674"/>
                  </a:lnTo>
                  <a:lnTo>
                    <a:pt x="6487" y="70899"/>
                  </a:lnTo>
                  <a:lnTo>
                    <a:pt x="2718" y="64465"/>
                  </a:lnTo>
                  <a:lnTo>
                    <a:pt x="0" y="49538"/>
                  </a:lnTo>
                  <a:lnTo>
                    <a:pt x="3127" y="37802"/>
                  </a:lnTo>
                  <a:lnTo>
                    <a:pt x="14704" y="19295"/>
                  </a:lnTo>
                  <a:lnTo>
                    <a:pt x="25655" y="8134"/>
                  </a:lnTo>
                  <a:lnTo>
                    <a:pt x="37579" y="821"/>
                  </a:lnTo>
                  <a:lnTo>
                    <a:pt x="44426" y="0"/>
                  </a:lnTo>
                  <a:lnTo>
                    <a:pt x="59563" y="2850"/>
                  </a:lnTo>
                  <a:lnTo>
                    <a:pt x="83948" y="19131"/>
                  </a:lnTo>
                  <a:lnTo>
                    <a:pt x="96884" y="39575"/>
                  </a:lnTo>
                  <a:lnTo>
                    <a:pt x="115861" y="78852"/>
                  </a:lnTo>
                  <a:lnTo>
                    <a:pt x="137476" y="121769"/>
                  </a:lnTo>
                  <a:lnTo>
                    <a:pt x="155406" y="163884"/>
                  </a:lnTo>
                  <a:lnTo>
                    <a:pt x="170735" y="209298"/>
                  </a:lnTo>
                  <a:lnTo>
                    <a:pt x="183007" y="235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3370">
              <a:extLst>
                <a:ext uri="{FF2B5EF4-FFF2-40B4-BE49-F238E27FC236}">
                  <a16:creationId xmlns:a16="http://schemas.microsoft.com/office/drawing/2014/main" xmlns="" id="{B41CEE0E-8C0E-4E2D-9166-CA6DDED0EB0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1396145" y="1709033"/>
              <a:ext cx="84656" cy="79684"/>
            </a:xfrm>
            <a:custGeom>
              <a:avLst/>
              <a:gdLst/>
              <a:ahLst/>
              <a:cxnLst/>
              <a:rect l="0" t="0" r="0" b="0"/>
              <a:pathLst>
                <a:path w="84656" h="79684">
                  <a:moveTo>
                    <a:pt x="2105" y="5467"/>
                  </a:moveTo>
                  <a:lnTo>
                    <a:pt x="2105" y="5467"/>
                  </a:lnTo>
                  <a:lnTo>
                    <a:pt x="2103" y="0"/>
                  </a:lnTo>
                  <a:lnTo>
                    <a:pt x="8848" y="2750"/>
                  </a:lnTo>
                  <a:lnTo>
                    <a:pt x="23152" y="11404"/>
                  </a:lnTo>
                  <a:lnTo>
                    <a:pt x="26721" y="15775"/>
                  </a:lnTo>
                  <a:lnTo>
                    <a:pt x="30684" y="26276"/>
                  </a:lnTo>
                  <a:lnTo>
                    <a:pt x="30565" y="37999"/>
                  </a:lnTo>
                  <a:lnTo>
                    <a:pt x="27453" y="50264"/>
                  </a:lnTo>
                  <a:lnTo>
                    <a:pt x="17768" y="67659"/>
                  </a:lnTo>
                  <a:lnTo>
                    <a:pt x="6667" y="77203"/>
                  </a:lnTo>
                  <a:lnTo>
                    <a:pt x="1073" y="79683"/>
                  </a:lnTo>
                  <a:lnTo>
                    <a:pt x="7" y="78933"/>
                  </a:lnTo>
                  <a:lnTo>
                    <a:pt x="0" y="77022"/>
                  </a:lnTo>
                  <a:lnTo>
                    <a:pt x="8433" y="57074"/>
                  </a:lnTo>
                  <a:lnTo>
                    <a:pt x="28754" y="27368"/>
                  </a:lnTo>
                  <a:lnTo>
                    <a:pt x="45513" y="12583"/>
                  </a:lnTo>
                  <a:lnTo>
                    <a:pt x="57306" y="6404"/>
                  </a:lnTo>
                  <a:lnTo>
                    <a:pt x="57956" y="7503"/>
                  </a:lnTo>
                  <a:lnTo>
                    <a:pt x="58678" y="12487"/>
                  </a:lnTo>
                  <a:lnTo>
                    <a:pt x="54165" y="48225"/>
                  </a:lnTo>
                  <a:lnTo>
                    <a:pt x="56523" y="58807"/>
                  </a:lnTo>
                  <a:lnTo>
                    <a:pt x="60256" y="62900"/>
                  </a:lnTo>
                  <a:lnTo>
                    <a:pt x="84655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3371">
              <a:extLst>
                <a:ext uri="{FF2B5EF4-FFF2-40B4-BE49-F238E27FC236}">
                  <a16:creationId xmlns:a16="http://schemas.microsoft.com/office/drawing/2014/main" xmlns="" id="{0E50D79A-3F70-4953-90F7-289DA7BF91B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1978691" y="1454150"/>
              <a:ext cx="82233" cy="121433"/>
            </a:xfrm>
            <a:custGeom>
              <a:avLst/>
              <a:gdLst/>
              <a:ahLst/>
              <a:cxnLst/>
              <a:rect l="0" t="0" r="0" b="0"/>
              <a:pathLst>
                <a:path w="82233" h="121433">
                  <a:moveTo>
                    <a:pt x="60909" y="31750"/>
                  </a:moveTo>
                  <a:lnTo>
                    <a:pt x="60909" y="31750"/>
                  </a:lnTo>
                  <a:lnTo>
                    <a:pt x="60909" y="25008"/>
                  </a:lnTo>
                  <a:lnTo>
                    <a:pt x="57147" y="17935"/>
                  </a:lnTo>
                  <a:lnTo>
                    <a:pt x="54168" y="14073"/>
                  </a:lnTo>
                  <a:lnTo>
                    <a:pt x="50064" y="12204"/>
                  </a:lnTo>
                  <a:lnTo>
                    <a:pt x="39859" y="12009"/>
                  </a:lnTo>
                  <a:lnTo>
                    <a:pt x="28270" y="19919"/>
                  </a:lnTo>
                  <a:lnTo>
                    <a:pt x="16771" y="33547"/>
                  </a:lnTo>
                  <a:lnTo>
                    <a:pt x="3773" y="61053"/>
                  </a:lnTo>
                  <a:lnTo>
                    <a:pt x="0" y="90135"/>
                  </a:lnTo>
                  <a:lnTo>
                    <a:pt x="1617" y="105677"/>
                  </a:lnTo>
                  <a:lnTo>
                    <a:pt x="4448" y="111373"/>
                  </a:lnTo>
                  <a:lnTo>
                    <a:pt x="13237" y="119584"/>
                  </a:lnTo>
                  <a:lnTo>
                    <a:pt x="18546" y="121351"/>
                  </a:lnTo>
                  <a:lnTo>
                    <a:pt x="30085" y="121432"/>
                  </a:lnTo>
                  <a:lnTo>
                    <a:pt x="51852" y="114139"/>
                  </a:lnTo>
                  <a:lnTo>
                    <a:pt x="72807" y="96300"/>
                  </a:lnTo>
                  <a:lnTo>
                    <a:pt x="80309" y="79254"/>
                  </a:lnTo>
                  <a:lnTo>
                    <a:pt x="82232" y="60624"/>
                  </a:lnTo>
                  <a:lnTo>
                    <a:pt x="78381" y="42937"/>
                  </a:lnTo>
                  <a:lnTo>
                    <a:pt x="66322" y="27550"/>
                  </a:lnTo>
                  <a:lnTo>
                    <a:pt x="49205" y="15066"/>
                  </a:lnTo>
                  <a:lnTo>
                    <a:pt x="10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723">
            <a:extLst>
              <a:ext uri="{FF2B5EF4-FFF2-40B4-BE49-F238E27FC236}">
                <a16:creationId xmlns:a16="http://schemas.microsoft.com/office/drawing/2014/main" xmlns="" id="{3B3FB523-75E1-4D79-8003-AFC1FD1794B4}"/>
              </a:ext>
            </a:extLst>
          </p:cNvPr>
          <p:cNvGrpSpPr/>
          <p:nvPr/>
        </p:nvGrpSpPr>
        <p:grpSpPr>
          <a:xfrm>
            <a:off x="11582400" y="628650"/>
            <a:ext cx="459219" cy="155441"/>
            <a:chOff x="11582400" y="628650"/>
            <a:chExt cx="459219" cy="155441"/>
          </a:xfrm>
        </p:grpSpPr>
        <p:sp>
          <p:nvSpPr>
            <p:cNvPr id="306" name="SMARTInkShape-3372">
              <a:extLst>
                <a:ext uri="{FF2B5EF4-FFF2-40B4-BE49-F238E27FC236}">
                  <a16:creationId xmlns:a16="http://schemas.microsoft.com/office/drawing/2014/main" xmlns="" id="{9998C8D9-1BB7-4989-B2F6-3FBBE42614C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952738" y="666750"/>
              <a:ext cx="88881" cy="117341"/>
            </a:xfrm>
            <a:custGeom>
              <a:avLst/>
              <a:gdLst/>
              <a:ahLst/>
              <a:cxnLst/>
              <a:rect l="0" t="0" r="0" b="0"/>
              <a:pathLst>
                <a:path w="88881" h="117341">
                  <a:moveTo>
                    <a:pt x="80512" y="25400"/>
                  </a:moveTo>
                  <a:lnTo>
                    <a:pt x="80512" y="25400"/>
                  </a:lnTo>
                  <a:lnTo>
                    <a:pt x="77142" y="18658"/>
                  </a:lnTo>
                  <a:lnTo>
                    <a:pt x="71723" y="13466"/>
                  </a:lnTo>
                  <a:lnTo>
                    <a:pt x="64609" y="9513"/>
                  </a:lnTo>
                  <a:lnTo>
                    <a:pt x="56746" y="7756"/>
                  </a:lnTo>
                  <a:lnTo>
                    <a:pt x="44785" y="12619"/>
                  </a:lnTo>
                  <a:lnTo>
                    <a:pt x="30766" y="22542"/>
                  </a:lnTo>
                  <a:lnTo>
                    <a:pt x="17480" y="36359"/>
                  </a:lnTo>
                  <a:lnTo>
                    <a:pt x="4842" y="63376"/>
                  </a:lnTo>
                  <a:lnTo>
                    <a:pt x="0" y="90353"/>
                  </a:lnTo>
                  <a:lnTo>
                    <a:pt x="1438" y="97630"/>
                  </a:lnTo>
                  <a:lnTo>
                    <a:pt x="8681" y="109478"/>
                  </a:lnTo>
                  <a:lnTo>
                    <a:pt x="14280" y="113202"/>
                  </a:lnTo>
                  <a:lnTo>
                    <a:pt x="28028" y="117340"/>
                  </a:lnTo>
                  <a:lnTo>
                    <a:pt x="45426" y="113534"/>
                  </a:lnTo>
                  <a:lnTo>
                    <a:pt x="55004" y="109556"/>
                  </a:lnTo>
                  <a:lnTo>
                    <a:pt x="71292" y="95729"/>
                  </a:lnTo>
                  <a:lnTo>
                    <a:pt x="83469" y="77824"/>
                  </a:lnTo>
                  <a:lnTo>
                    <a:pt x="88880" y="58107"/>
                  </a:lnTo>
                  <a:lnTo>
                    <a:pt x="85643" y="35703"/>
                  </a:lnTo>
                  <a:lnTo>
                    <a:pt x="81816" y="23802"/>
                  </a:lnTo>
                  <a:lnTo>
                    <a:pt x="75737" y="15868"/>
                  </a:lnTo>
                  <a:lnTo>
                    <a:pt x="424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373">
              <a:extLst>
                <a:ext uri="{FF2B5EF4-FFF2-40B4-BE49-F238E27FC236}">
                  <a16:creationId xmlns:a16="http://schemas.microsoft.com/office/drawing/2014/main" xmlns="" id="{CA3D0174-19E0-4E84-9FAF-99A1901D9FD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1797545" y="628650"/>
              <a:ext cx="121406" cy="139701"/>
            </a:xfrm>
            <a:custGeom>
              <a:avLst/>
              <a:gdLst/>
              <a:ahLst/>
              <a:cxnLst/>
              <a:rect l="0" t="0" r="0" b="0"/>
              <a:pathLst>
                <a:path w="121406" h="139701">
                  <a:moveTo>
                    <a:pt x="121405" y="0"/>
                  </a:moveTo>
                  <a:lnTo>
                    <a:pt x="121405" y="0"/>
                  </a:lnTo>
                  <a:lnTo>
                    <a:pt x="114924" y="10845"/>
                  </a:lnTo>
                  <a:lnTo>
                    <a:pt x="98317" y="26732"/>
                  </a:lnTo>
                  <a:lnTo>
                    <a:pt x="57734" y="52944"/>
                  </a:lnTo>
                  <a:lnTo>
                    <a:pt x="12153" y="82571"/>
                  </a:lnTo>
                  <a:lnTo>
                    <a:pt x="2761" y="89145"/>
                  </a:lnTo>
                  <a:lnTo>
                    <a:pt x="684" y="91885"/>
                  </a:lnTo>
                  <a:lnTo>
                    <a:pt x="0" y="94418"/>
                  </a:lnTo>
                  <a:lnTo>
                    <a:pt x="252" y="96812"/>
                  </a:lnTo>
                  <a:lnTo>
                    <a:pt x="6176" y="103235"/>
                  </a:lnTo>
                  <a:lnTo>
                    <a:pt x="17980" y="110793"/>
                  </a:lnTo>
                  <a:lnTo>
                    <a:pt x="58172" y="125262"/>
                  </a:lnTo>
                  <a:lnTo>
                    <a:pt x="108705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374">
              <a:extLst>
                <a:ext uri="{FF2B5EF4-FFF2-40B4-BE49-F238E27FC236}">
                  <a16:creationId xmlns:a16="http://schemas.microsoft.com/office/drawing/2014/main" xmlns="" id="{774B3E9F-AA19-4C46-9CAE-FCBADB98C60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1582400" y="632640"/>
              <a:ext cx="125482" cy="107627"/>
            </a:xfrm>
            <a:custGeom>
              <a:avLst/>
              <a:gdLst/>
              <a:ahLst/>
              <a:cxnLst/>
              <a:rect l="0" t="0" r="0" b="0"/>
              <a:pathLst>
                <a:path w="125482" h="107627">
                  <a:moveTo>
                    <a:pt x="0" y="15060"/>
                  </a:moveTo>
                  <a:lnTo>
                    <a:pt x="0" y="15060"/>
                  </a:lnTo>
                  <a:lnTo>
                    <a:pt x="6741" y="8318"/>
                  </a:lnTo>
                  <a:lnTo>
                    <a:pt x="24417" y="754"/>
                  </a:lnTo>
                  <a:lnTo>
                    <a:pt x="35782" y="0"/>
                  </a:lnTo>
                  <a:lnTo>
                    <a:pt x="46241" y="2722"/>
                  </a:lnTo>
                  <a:lnTo>
                    <a:pt x="57947" y="8636"/>
                  </a:lnTo>
                  <a:lnTo>
                    <a:pt x="73065" y="26641"/>
                  </a:lnTo>
                  <a:lnTo>
                    <a:pt x="74815" y="34775"/>
                  </a:lnTo>
                  <a:lnTo>
                    <a:pt x="72997" y="53220"/>
                  </a:lnTo>
                  <a:lnTo>
                    <a:pt x="57299" y="83438"/>
                  </a:lnTo>
                  <a:lnTo>
                    <a:pt x="42635" y="96721"/>
                  </a:lnTo>
                  <a:lnTo>
                    <a:pt x="27415" y="104270"/>
                  </a:lnTo>
                  <a:lnTo>
                    <a:pt x="13596" y="107626"/>
                  </a:lnTo>
                  <a:lnTo>
                    <a:pt x="9063" y="107109"/>
                  </a:lnTo>
                  <a:lnTo>
                    <a:pt x="6043" y="105354"/>
                  </a:lnTo>
                  <a:lnTo>
                    <a:pt x="4028" y="102773"/>
                  </a:lnTo>
                  <a:lnTo>
                    <a:pt x="5510" y="98230"/>
                  </a:lnTo>
                  <a:lnTo>
                    <a:pt x="14679" y="85656"/>
                  </a:lnTo>
                  <a:lnTo>
                    <a:pt x="53699" y="58952"/>
                  </a:lnTo>
                  <a:lnTo>
                    <a:pt x="98409" y="30995"/>
                  </a:lnTo>
                  <a:lnTo>
                    <a:pt x="125481" y="17864"/>
                  </a:lnTo>
                  <a:lnTo>
                    <a:pt x="120679" y="19364"/>
                  </a:lnTo>
                  <a:lnTo>
                    <a:pt x="102707" y="34288"/>
                  </a:lnTo>
                  <a:lnTo>
                    <a:pt x="89616" y="56584"/>
                  </a:lnTo>
                  <a:lnTo>
                    <a:pt x="87571" y="72791"/>
                  </a:lnTo>
                  <a:lnTo>
                    <a:pt x="88016" y="81064"/>
                  </a:lnTo>
                  <a:lnTo>
                    <a:pt x="91836" y="87285"/>
                  </a:lnTo>
                  <a:lnTo>
                    <a:pt x="120650" y="103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SMARTInkShape-Group724">
            <a:extLst>
              <a:ext uri="{FF2B5EF4-FFF2-40B4-BE49-F238E27FC236}">
                <a16:creationId xmlns:a16="http://schemas.microsoft.com/office/drawing/2014/main" xmlns="" id="{5961B0CD-2269-44B9-A4D4-096C87F6999E}"/>
              </a:ext>
            </a:extLst>
          </p:cNvPr>
          <p:cNvGrpSpPr/>
          <p:nvPr/>
        </p:nvGrpSpPr>
        <p:grpSpPr>
          <a:xfrm>
            <a:off x="9664859" y="558800"/>
            <a:ext cx="1559786" cy="879636"/>
            <a:chOff x="9664859" y="558800"/>
            <a:chExt cx="1559786" cy="879636"/>
          </a:xfrm>
        </p:grpSpPr>
        <p:sp>
          <p:nvSpPr>
            <p:cNvPr id="310" name="SMARTInkShape-3375">
              <a:extLst>
                <a:ext uri="{FF2B5EF4-FFF2-40B4-BE49-F238E27FC236}">
                  <a16:creationId xmlns:a16="http://schemas.microsoft.com/office/drawing/2014/main" xmlns="" id="{97D5F1D7-0F88-4282-BB75-F6D45607454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331450" y="844656"/>
              <a:ext cx="78625" cy="291995"/>
            </a:xfrm>
            <a:custGeom>
              <a:avLst/>
              <a:gdLst/>
              <a:ahLst/>
              <a:cxnLst/>
              <a:rect l="0" t="0" r="0" b="0"/>
              <a:pathLst>
                <a:path w="78625" h="291995">
                  <a:moveTo>
                    <a:pt x="50800" y="25294"/>
                  </a:moveTo>
                  <a:lnTo>
                    <a:pt x="50800" y="25294"/>
                  </a:lnTo>
                  <a:lnTo>
                    <a:pt x="36495" y="54"/>
                  </a:lnTo>
                  <a:lnTo>
                    <a:pt x="34208" y="0"/>
                  </a:lnTo>
                  <a:lnTo>
                    <a:pt x="31977" y="2082"/>
                  </a:lnTo>
                  <a:lnTo>
                    <a:pt x="29785" y="5586"/>
                  </a:lnTo>
                  <a:lnTo>
                    <a:pt x="34873" y="20768"/>
                  </a:lnTo>
                  <a:lnTo>
                    <a:pt x="53607" y="56879"/>
                  </a:lnTo>
                  <a:lnTo>
                    <a:pt x="67570" y="88721"/>
                  </a:lnTo>
                  <a:lnTo>
                    <a:pt x="78480" y="126391"/>
                  </a:lnTo>
                  <a:lnTo>
                    <a:pt x="78624" y="164770"/>
                  </a:lnTo>
                  <a:lnTo>
                    <a:pt x="69515" y="202289"/>
                  </a:lnTo>
                  <a:lnTo>
                    <a:pt x="51357" y="237779"/>
                  </a:lnTo>
                  <a:lnTo>
                    <a:pt x="9200" y="283391"/>
                  </a:lnTo>
                  <a:lnTo>
                    <a:pt x="0" y="291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3376">
              <a:extLst>
                <a:ext uri="{FF2B5EF4-FFF2-40B4-BE49-F238E27FC236}">
                  <a16:creationId xmlns:a16="http://schemas.microsoft.com/office/drawing/2014/main" xmlns="" id="{DD23F2D5-ABCA-4139-A991-603884AC57A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814332" y="679539"/>
              <a:ext cx="117069" cy="546012"/>
            </a:xfrm>
            <a:custGeom>
              <a:avLst/>
              <a:gdLst/>
              <a:ahLst/>
              <a:cxnLst/>
              <a:rect l="0" t="0" r="0" b="0"/>
              <a:pathLst>
                <a:path w="117069" h="546012">
                  <a:moveTo>
                    <a:pt x="117068" y="76111"/>
                  </a:moveTo>
                  <a:lnTo>
                    <a:pt x="117068" y="76111"/>
                  </a:lnTo>
                  <a:lnTo>
                    <a:pt x="111601" y="31919"/>
                  </a:lnTo>
                  <a:lnTo>
                    <a:pt x="110187" y="6991"/>
                  </a:lnTo>
                  <a:lnTo>
                    <a:pt x="107423" y="0"/>
                  </a:lnTo>
                  <a:lnTo>
                    <a:pt x="102877" y="676"/>
                  </a:lnTo>
                  <a:lnTo>
                    <a:pt x="88417" y="8953"/>
                  </a:lnTo>
                  <a:lnTo>
                    <a:pt x="60444" y="49705"/>
                  </a:lnTo>
                  <a:lnTo>
                    <a:pt x="40160" y="92362"/>
                  </a:lnTo>
                  <a:lnTo>
                    <a:pt x="29814" y="116578"/>
                  </a:lnTo>
                  <a:lnTo>
                    <a:pt x="21504" y="142600"/>
                  </a:lnTo>
                  <a:lnTo>
                    <a:pt x="14553" y="169826"/>
                  </a:lnTo>
                  <a:lnTo>
                    <a:pt x="8508" y="197854"/>
                  </a:lnTo>
                  <a:lnTo>
                    <a:pt x="4478" y="226418"/>
                  </a:lnTo>
                  <a:lnTo>
                    <a:pt x="1791" y="255338"/>
                  </a:lnTo>
                  <a:lnTo>
                    <a:pt x="0" y="284495"/>
                  </a:lnTo>
                  <a:lnTo>
                    <a:pt x="923" y="312401"/>
                  </a:lnTo>
                  <a:lnTo>
                    <a:pt x="3655" y="339471"/>
                  </a:lnTo>
                  <a:lnTo>
                    <a:pt x="7594" y="365984"/>
                  </a:lnTo>
                  <a:lnTo>
                    <a:pt x="11629" y="391421"/>
                  </a:lnTo>
                  <a:lnTo>
                    <a:pt x="15731" y="416140"/>
                  </a:lnTo>
                  <a:lnTo>
                    <a:pt x="24052" y="461479"/>
                  </a:lnTo>
                  <a:lnTo>
                    <a:pt x="32453" y="498093"/>
                  </a:lnTo>
                  <a:lnTo>
                    <a:pt x="40868" y="546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3377">
              <a:extLst>
                <a:ext uri="{FF2B5EF4-FFF2-40B4-BE49-F238E27FC236}">
                  <a16:creationId xmlns:a16="http://schemas.microsoft.com/office/drawing/2014/main" xmlns="" id="{CF9DD139-8895-4E50-B171-A5CAF30A0A2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664859" y="1035050"/>
              <a:ext cx="279242" cy="63501"/>
            </a:xfrm>
            <a:custGeom>
              <a:avLst/>
              <a:gdLst/>
              <a:ahLst/>
              <a:cxnLst/>
              <a:rect l="0" t="0" r="0" b="0"/>
              <a:pathLst>
                <a:path w="279242" h="63501">
                  <a:moveTo>
                    <a:pt x="25241" y="63500"/>
                  </a:moveTo>
                  <a:lnTo>
                    <a:pt x="25241" y="63500"/>
                  </a:lnTo>
                  <a:lnTo>
                    <a:pt x="0" y="49194"/>
                  </a:lnTo>
                  <a:lnTo>
                    <a:pt x="2064" y="46202"/>
                  </a:lnTo>
                  <a:lnTo>
                    <a:pt x="15645" y="39114"/>
                  </a:lnTo>
                  <a:lnTo>
                    <a:pt x="45200" y="31260"/>
                  </a:lnTo>
                  <a:lnTo>
                    <a:pt x="86324" y="23065"/>
                  </a:lnTo>
                  <a:lnTo>
                    <a:pt x="111117" y="18905"/>
                  </a:lnTo>
                  <a:lnTo>
                    <a:pt x="137525" y="14720"/>
                  </a:lnTo>
                  <a:lnTo>
                    <a:pt x="165007" y="11224"/>
                  </a:lnTo>
                  <a:lnTo>
                    <a:pt x="193209" y="8188"/>
                  </a:lnTo>
                  <a:lnTo>
                    <a:pt x="221886" y="5459"/>
                  </a:lnTo>
                  <a:lnTo>
                    <a:pt x="2792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3378">
              <a:extLst>
                <a:ext uri="{FF2B5EF4-FFF2-40B4-BE49-F238E27FC236}">
                  <a16:creationId xmlns:a16="http://schemas.microsoft.com/office/drawing/2014/main" xmlns="" id="{0457510E-A746-46D4-B64F-27A2C4826D6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531279" y="1047750"/>
              <a:ext cx="149422" cy="6351"/>
            </a:xfrm>
            <a:custGeom>
              <a:avLst/>
              <a:gdLst/>
              <a:ahLst/>
              <a:cxnLst/>
              <a:rect l="0" t="0" r="0" b="0"/>
              <a:pathLst>
                <a:path w="14942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34451" y="4469"/>
                  </a:lnTo>
                  <a:lnTo>
                    <a:pt x="67278" y="1986"/>
                  </a:lnTo>
                  <a:lnTo>
                    <a:pt x="107739" y="883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3379">
              <a:extLst>
                <a:ext uri="{FF2B5EF4-FFF2-40B4-BE49-F238E27FC236}">
                  <a16:creationId xmlns:a16="http://schemas.microsoft.com/office/drawing/2014/main" xmlns="" id="{CBA21C64-D8D4-44FF-BCE9-862F312374F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122137" y="558800"/>
              <a:ext cx="102508" cy="182301"/>
            </a:xfrm>
            <a:custGeom>
              <a:avLst/>
              <a:gdLst/>
              <a:ahLst/>
              <a:cxnLst/>
              <a:rect l="0" t="0" r="0" b="0"/>
              <a:pathLst>
                <a:path w="102508" h="182301">
                  <a:moveTo>
                    <a:pt x="66563" y="6350"/>
                  </a:moveTo>
                  <a:lnTo>
                    <a:pt x="66563" y="6350"/>
                  </a:lnTo>
                  <a:lnTo>
                    <a:pt x="63192" y="2979"/>
                  </a:lnTo>
                  <a:lnTo>
                    <a:pt x="59656" y="1324"/>
                  </a:lnTo>
                  <a:lnTo>
                    <a:pt x="51634" y="262"/>
                  </a:lnTo>
                  <a:lnTo>
                    <a:pt x="38623" y="13561"/>
                  </a:lnTo>
                  <a:lnTo>
                    <a:pt x="15967" y="54890"/>
                  </a:lnTo>
                  <a:lnTo>
                    <a:pt x="3044" y="99127"/>
                  </a:lnTo>
                  <a:lnTo>
                    <a:pt x="0" y="141711"/>
                  </a:lnTo>
                  <a:lnTo>
                    <a:pt x="4289" y="163407"/>
                  </a:lnTo>
                  <a:lnTo>
                    <a:pt x="9525" y="171027"/>
                  </a:lnTo>
                  <a:lnTo>
                    <a:pt x="24751" y="181375"/>
                  </a:lnTo>
                  <a:lnTo>
                    <a:pt x="34456" y="182300"/>
                  </a:lnTo>
                  <a:lnTo>
                    <a:pt x="56526" y="177683"/>
                  </a:lnTo>
                  <a:lnTo>
                    <a:pt x="76683" y="162931"/>
                  </a:lnTo>
                  <a:lnTo>
                    <a:pt x="92933" y="141558"/>
                  </a:lnTo>
                  <a:lnTo>
                    <a:pt x="102507" y="115596"/>
                  </a:lnTo>
                  <a:lnTo>
                    <a:pt x="101589" y="83832"/>
                  </a:lnTo>
                  <a:lnTo>
                    <a:pt x="93418" y="51370"/>
                  </a:lnTo>
                  <a:lnTo>
                    <a:pt x="80381" y="25183"/>
                  </a:lnTo>
                  <a:lnTo>
                    <a:pt x="72246" y="16789"/>
                  </a:lnTo>
                  <a:lnTo>
                    <a:pt x="348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3380">
              <a:extLst>
                <a:ext uri="{FF2B5EF4-FFF2-40B4-BE49-F238E27FC236}">
                  <a16:creationId xmlns:a16="http://schemas.microsoft.com/office/drawing/2014/main" xmlns="" id="{E54B8EB9-19EA-47BE-A140-9E7D0A45723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842734" y="615022"/>
              <a:ext cx="250717" cy="823414"/>
            </a:xfrm>
            <a:custGeom>
              <a:avLst/>
              <a:gdLst/>
              <a:ahLst/>
              <a:cxnLst/>
              <a:rect l="0" t="0" r="0" b="0"/>
              <a:pathLst>
                <a:path w="250717" h="823414">
                  <a:moveTo>
                    <a:pt x="136416" y="39028"/>
                  </a:moveTo>
                  <a:lnTo>
                    <a:pt x="136416" y="39028"/>
                  </a:lnTo>
                  <a:lnTo>
                    <a:pt x="127627" y="25213"/>
                  </a:lnTo>
                  <a:lnTo>
                    <a:pt x="109280" y="9174"/>
                  </a:lnTo>
                  <a:lnTo>
                    <a:pt x="81340" y="0"/>
                  </a:lnTo>
                  <a:lnTo>
                    <a:pt x="62078" y="751"/>
                  </a:lnTo>
                  <a:lnTo>
                    <a:pt x="44109" y="6494"/>
                  </a:lnTo>
                  <a:lnTo>
                    <a:pt x="26715" y="16102"/>
                  </a:lnTo>
                  <a:lnTo>
                    <a:pt x="7800" y="36782"/>
                  </a:lnTo>
                  <a:lnTo>
                    <a:pt x="1642" y="54493"/>
                  </a:lnTo>
                  <a:lnTo>
                    <a:pt x="0" y="64154"/>
                  </a:lnTo>
                  <a:lnTo>
                    <a:pt x="5702" y="86179"/>
                  </a:lnTo>
                  <a:lnTo>
                    <a:pt x="19761" y="110784"/>
                  </a:lnTo>
                  <a:lnTo>
                    <a:pt x="56853" y="153109"/>
                  </a:lnTo>
                  <a:lnTo>
                    <a:pt x="89767" y="184745"/>
                  </a:lnTo>
                  <a:lnTo>
                    <a:pt x="119917" y="219502"/>
                  </a:lnTo>
                  <a:lnTo>
                    <a:pt x="143900" y="255411"/>
                  </a:lnTo>
                  <a:lnTo>
                    <a:pt x="156911" y="290185"/>
                  </a:lnTo>
                  <a:lnTo>
                    <a:pt x="157519" y="322574"/>
                  </a:lnTo>
                  <a:lnTo>
                    <a:pt x="154718" y="338125"/>
                  </a:lnTo>
                  <a:lnTo>
                    <a:pt x="136555" y="366693"/>
                  </a:lnTo>
                  <a:lnTo>
                    <a:pt x="96475" y="402814"/>
                  </a:lnTo>
                  <a:lnTo>
                    <a:pt x="69981" y="419433"/>
                  </a:lnTo>
                  <a:lnTo>
                    <a:pt x="41317" y="428083"/>
                  </a:lnTo>
                  <a:lnTo>
                    <a:pt x="31119" y="427606"/>
                  </a:lnTo>
                  <a:lnTo>
                    <a:pt x="29530" y="426491"/>
                  </a:lnTo>
                  <a:lnTo>
                    <a:pt x="29881" y="425042"/>
                  </a:lnTo>
                  <a:lnTo>
                    <a:pt x="31526" y="423371"/>
                  </a:lnTo>
                  <a:lnTo>
                    <a:pt x="47326" y="421018"/>
                  </a:lnTo>
                  <a:lnTo>
                    <a:pt x="62012" y="426113"/>
                  </a:lnTo>
                  <a:lnTo>
                    <a:pt x="77242" y="436138"/>
                  </a:lnTo>
                  <a:lnTo>
                    <a:pt x="91067" y="450001"/>
                  </a:lnTo>
                  <a:lnTo>
                    <a:pt x="104007" y="477043"/>
                  </a:lnTo>
                  <a:lnTo>
                    <a:pt x="108939" y="507399"/>
                  </a:lnTo>
                  <a:lnTo>
                    <a:pt x="100286" y="548848"/>
                  </a:lnTo>
                  <a:lnTo>
                    <a:pt x="88138" y="580528"/>
                  </a:lnTo>
                  <a:lnTo>
                    <a:pt x="73331" y="615539"/>
                  </a:lnTo>
                  <a:lnTo>
                    <a:pt x="57343" y="656970"/>
                  </a:lnTo>
                  <a:lnTo>
                    <a:pt x="40830" y="697491"/>
                  </a:lnTo>
                  <a:lnTo>
                    <a:pt x="26200" y="735256"/>
                  </a:lnTo>
                  <a:lnTo>
                    <a:pt x="17345" y="768503"/>
                  </a:lnTo>
                  <a:lnTo>
                    <a:pt x="17524" y="782167"/>
                  </a:lnTo>
                  <a:lnTo>
                    <a:pt x="25250" y="804875"/>
                  </a:lnTo>
                  <a:lnTo>
                    <a:pt x="34788" y="812765"/>
                  </a:lnTo>
                  <a:lnTo>
                    <a:pt x="62321" y="823413"/>
                  </a:lnTo>
                  <a:lnTo>
                    <a:pt x="101369" y="822971"/>
                  </a:lnTo>
                  <a:lnTo>
                    <a:pt x="147649" y="815719"/>
                  </a:lnTo>
                  <a:lnTo>
                    <a:pt x="172833" y="810822"/>
                  </a:lnTo>
                  <a:lnTo>
                    <a:pt x="216101" y="801853"/>
                  </a:lnTo>
                  <a:lnTo>
                    <a:pt x="250716" y="794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3381">
              <a:extLst>
                <a:ext uri="{FF2B5EF4-FFF2-40B4-BE49-F238E27FC236}">
                  <a16:creationId xmlns:a16="http://schemas.microsoft.com/office/drawing/2014/main" xmlns="" id="{49280BCD-17CB-4DDF-AA17-4E1B5000358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148228" y="912040"/>
              <a:ext cx="189573" cy="179221"/>
            </a:xfrm>
            <a:custGeom>
              <a:avLst/>
              <a:gdLst/>
              <a:ahLst/>
              <a:cxnLst/>
              <a:rect l="0" t="0" r="0" b="0"/>
              <a:pathLst>
                <a:path w="189573" h="179221">
                  <a:moveTo>
                    <a:pt x="5422" y="15060"/>
                  </a:moveTo>
                  <a:lnTo>
                    <a:pt x="5422" y="15060"/>
                  </a:lnTo>
                  <a:lnTo>
                    <a:pt x="8792" y="8318"/>
                  </a:lnTo>
                  <a:lnTo>
                    <a:pt x="14211" y="3127"/>
                  </a:lnTo>
                  <a:lnTo>
                    <a:pt x="17631" y="754"/>
                  </a:lnTo>
                  <a:lnTo>
                    <a:pt x="28958" y="0"/>
                  </a:lnTo>
                  <a:lnTo>
                    <a:pt x="35929" y="787"/>
                  </a:lnTo>
                  <a:lnTo>
                    <a:pt x="42693" y="5544"/>
                  </a:lnTo>
                  <a:lnTo>
                    <a:pt x="55854" y="22120"/>
                  </a:lnTo>
                  <a:lnTo>
                    <a:pt x="68420" y="61994"/>
                  </a:lnTo>
                  <a:lnTo>
                    <a:pt x="66500" y="109556"/>
                  </a:lnTo>
                  <a:lnTo>
                    <a:pt x="54910" y="137021"/>
                  </a:lnTo>
                  <a:lnTo>
                    <a:pt x="38000" y="158871"/>
                  </a:lnTo>
                  <a:lnTo>
                    <a:pt x="11469" y="176988"/>
                  </a:lnTo>
                  <a:lnTo>
                    <a:pt x="1525" y="179220"/>
                  </a:lnTo>
                  <a:lnTo>
                    <a:pt x="0" y="175300"/>
                  </a:lnTo>
                  <a:lnTo>
                    <a:pt x="2071" y="159656"/>
                  </a:lnTo>
                  <a:lnTo>
                    <a:pt x="17913" y="130419"/>
                  </a:lnTo>
                  <a:lnTo>
                    <a:pt x="52914" y="90345"/>
                  </a:lnTo>
                  <a:lnTo>
                    <a:pt x="82091" y="66228"/>
                  </a:lnTo>
                  <a:lnTo>
                    <a:pt x="86170" y="63989"/>
                  </a:lnTo>
                  <a:lnTo>
                    <a:pt x="89593" y="64612"/>
                  </a:lnTo>
                  <a:lnTo>
                    <a:pt x="92580" y="67145"/>
                  </a:lnTo>
                  <a:lnTo>
                    <a:pt x="95279" y="70950"/>
                  </a:lnTo>
                  <a:lnTo>
                    <a:pt x="96393" y="84585"/>
                  </a:lnTo>
                  <a:lnTo>
                    <a:pt x="94731" y="118712"/>
                  </a:lnTo>
                  <a:lnTo>
                    <a:pt x="97417" y="125789"/>
                  </a:lnTo>
                  <a:lnTo>
                    <a:pt x="107927" y="137416"/>
                  </a:lnTo>
                  <a:lnTo>
                    <a:pt x="136455" y="148523"/>
                  </a:lnTo>
                  <a:lnTo>
                    <a:pt x="157732" y="146344"/>
                  </a:lnTo>
                  <a:lnTo>
                    <a:pt x="189572" y="135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3382">
              <a:extLst>
                <a:ext uri="{FF2B5EF4-FFF2-40B4-BE49-F238E27FC236}">
                  <a16:creationId xmlns:a16="http://schemas.microsoft.com/office/drawing/2014/main" xmlns="" id="{42759253-F82C-4FF7-8F5D-50F23D87FD5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042954" y="792783"/>
              <a:ext cx="129747" cy="338817"/>
            </a:xfrm>
            <a:custGeom>
              <a:avLst/>
              <a:gdLst/>
              <a:ahLst/>
              <a:cxnLst/>
              <a:rect l="0" t="0" r="0" b="0"/>
              <a:pathLst>
                <a:path w="129747" h="338817">
                  <a:moveTo>
                    <a:pt x="129746" y="7317"/>
                  </a:moveTo>
                  <a:lnTo>
                    <a:pt x="129746" y="7317"/>
                  </a:lnTo>
                  <a:lnTo>
                    <a:pt x="119633" y="575"/>
                  </a:lnTo>
                  <a:lnTo>
                    <a:pt x="114538" y="0"/>
                  </a:lnTo>
                  <a:lnTo>
                    <a:pt x="103232" y="3124"/>
                  </a:lnTo>
                  <a:lnTo>
                    <a:pt x="74851" y="26301"/>
                  </a:lnTo>
                  <a:lnTo>
                    <a:pt x="46375" y="70092"/>
                  </a:lnTo>
                  <a:lnTo>
                    <a:pt x="28722" y="110711"/>
                  </a:lnTo>
                  <a:lnTo>
                    <a:pt x="13583" y="156281"/>
                  </a:lnTo>
                  <a:lnTo>
                    <a:pt x="4506" y="202405"/>
                  </a:lnTo>
                  <a:lnTo>
                    <a:pt x="0" y="245012"/>
                  </a:lnTo>
                  <a:lnTo>
                    <a:pt x="820" y="282292"/>
                  </a:lnTo>
                  <a:lnTo>
                    <a:pt x="10591" y="310621"/>
                  </a:lnTo>
                  <a:lnTo>
                    <a:pt x="29987" y="329326"/>
                  </a:lnTo>
                  <a:lnTo>
                    <a:pt x="42072" y="336290"/>
                  </a:lnTo>
                  <a:lnTo>
                    <a:pt x="54362" y="338816"/>
                  </a:lnTo>
                  <a:lnTo>
                    <a:pt x="104346" y="331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3383">
              <a:extLst>
                <a:ext uri="{FF2B5EF4-FFF2-40B4-BE49-F238E27FC236}">
                  <a16:creationId xmlns:a16="http://schemas.microsoft.com/office/drawing/2014/main" xmlns="" id="{14BAAA4B-7C67-4A79-9807-3447AA7A4C2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509250" y="9588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6741" y="2979"/>
                  </a:lnTo>
                  <a:lnTo>
                    <a:pt x="48333" y="39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SMARTInkShape-Group725">
            <a:extLst>
              <a:ext uri="{FF2B5EF4-FFF2-40B4-BE49-F238E27FC236}">
                <a16:creationId xmlns:a16="http://schemas.microsoft.com/office/drawing/2014/main" xmlns="" id="{2F503EF9-CF67-4F4D-8B99-41B3E76C8440}"/>
              </a:ext>
            </a:extLst>
          </p:cNvPr>
          <p:cNvGrpSpPr/>
          <p:nvPr/>
        </p:nvGrpSpPr>
        <p:grpSpPr>
          <a:xfrm>
            <a:off x="3775718" y="471750"/>
            <a:ext cx="1742433" cy="1134801"/>
            <a:chOff x="3775718" y="471750"/>
            <a:chExt cx="1742433" cy="1134801"/>
          </a:xfrm>
        </p:grpSpPr>
        <p:sp>
          <p:nvSpPr>
            <p:cNvPr id="320" name="SMARTInkShape-3384">
              <a:extLst>
                <a:ext uri="{FF2B5EF4-FFF2-40B4-BE49-F238E27FC236}">
                  <a16:creationId xmlns:a16="http://schemas.microsoft.com/office/drawing/2014/main" xmlns="" id="{59FB5E68-0D1B-4E34-8C21-3F909496DE2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916808" y="697421"/>
              <a:ext cx="141473" cy="648780"/>
            </a:xfrm>
            <a:custGeom>
              <a:avLst/>
              <a:gdLst/>
              <a:ahLst/>
              <a:cxnLst/>
              <a:rect l="0" t="0" r="0" b="0"/>
              <a:pathLst>
                <a:path w="141473" h="648780">
                  <a:moveTo>
                    <a:pt x="109092" y="39179"/>
                  </a:moveTo>
                  <a:lnTo>
                    <a:pt x="109092" y="39179"/>
                  </a:lnTo>
                  <a:lnTo>
                    <a:pt x="91415" y="10568"/>
                  </a:lnTo>
                  <a:lnTo>
                    <a:pt x="79598" y="3415"/>
                  </a:lnTo>
                  <a:lnTo>
                    <a:pt x="72496" y="519"/>
                  </a:lnTo>
                  <a:lnTo>
                    <a:pt x="65645" y="0"/>
                  </a:lnTo>
                  <a:lnTo>
                    <a:pt x="52388" y="3187"/>
                  </a:lnTo>
                  <a:lnTo>
                    <a:pt x="39440" y="14951"/>
                  </a:lnTo>
                  <a:lnTo>
                    <a:pt x="26630" y="35467"/>
                  </a:lnTo>
                  <a:lnTo>
                    <a:pt x="13881" y="68103"/>
                  </a:lnTo>
                  <a:lnTo>
                    <a:pt x="4922" y="108008"/>
                  </a:lnTo>
                  <a:lnTo>
                    <a:pt x="0" y="151614"/>
                  </a:lnTo>
                  <a:lnTo>
                    <a:pt x="164" y="196865"/>
                  </a:lnTo>
                  <a:lnTo>
                    <a:pt x="8233" y="242847"/>
                  </a:lnTo>
                  <a:lnTo>
                    <a:pt x="23343" y="289154"/>
                  </a:lnTo>
                  <a:lnTo>
                    <a:pt x="46522" y="335605"/>
                  </a:lnTo>
                  <a:lnTo>
                    <a:pt x="71406" y="380239"/>
                  </a:lnTo>
                  <a:lnTo>
                    <a:pt x="97281" y="422889"/>
                  </a:lnTo>
                  <a:lnTo>
                    <a:pt x="125245" y="463011"/>
                  </a:lnTo>
                  <a:lnTo>
                    <a:pt x="139084" y="502010"/>
                  </a:lnTo>
                  <a:lnTo>
                    <a:pt x="141472" y="539098"/>
                  </a:lnTo>
                  <a:lnTo>
                    <a:pt x="135477" y="572045"/>
                  </a:lnTo>
                  <a:lnTo>
                    <a:pt x="118232" y="599388"/>
                  </a:lnTo>
                  <a:lnTo>
                    <a:pt x="77030" y="635573"/>
                  </a:lnTo>
                  <a:lnTo>
                    <a:pt x="39242" y="648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3385">
              <a:extLst>
                <a:ext uri="{FF2B5EF4-FFF2-40B4-BE49-F238E27FC236}">
                  <a16:creationId xmlns:a16="http://schemas.microsoft.com/office/drawing/2014/main" xmlns="" id="{2124D28B-B2EC-4C56-923D-266F15B7D12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792715" y="1574800"/>
              <a:ext cx="131586" cy="31751"/>
            </a:xfrm>
            <a:custGeom>
              <a:avLst/>
              <a:gdLst/>
              <a:ahLst/>
              <a:cxnLst/>
              <a:rect l="0" t="0" r="0" b="0"/>
              <a:pathLst>
                <a:path w="131586" h="31751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070"/>
                  </a:lnTo>
                  <a:lnTo>
                    <a:pt x="0" y="8838"/>
                  </a:lnTo>
                  <a:lnTo>
                    <a:pt x="823" y="10831"/>
                  </a:lnTo>
                  <a:lnTo>
                    <a:pt x="5500" y="14927"/>
                  </a:lnTo>
                  <a:lnTo>
                    <a:pt x="26179" y="21199"/>
                  </a:lnTo>
                  <a:lnTo>
                    <a:pt x="61391" y="24155"/>
                  </a:lnTo>
                  <a:lnTo>
                    <a:pt x="103104" y="28402"/>
                  </a:lnTo>
                  <a:lnTo>
                    <a:pt x="131585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3386">
              <a:extLst>
                <a:ext uri="{FF2B5EF4-FFF2-40B4-BE49-F238E27FC236}">
                  <a16:creationId xmlns:a16="http://schemas.microsoft.com/office/drawing/2014/main" xmlns="" id="{EE9114E4-0BAA-42E2-A2AF-DCD83C0DC5D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444487" y="789067"/>
              <a:ext cx="89414" cy="288633"/>
            </a:xfrm>
            <a:custGeom>
              <a:avLst/>
              <a:gdLst/>
              <a:ahLst/>
              <a:cxnLst/>
              <a:rect l="0" t="0" r="0" b="0"/>
              <a:pathLst>
                <a:path w="89414" h="288633">
                  <a:moveTo>
                    <a:pt x="76713" y="23733"/>
                  </a:moveTo>
                  <a:lnTo>
                    <a:pt x="76713" y="23733"/>
                  </a:lnTo>
                  <a:lnTo>
                    <a:pt x="76713" y="3960"/>
                  </a:lnTo>
                  <a:lnTo>
                    <a:pt x="76007" y="2084"/>
                  </a:lnTo>
                  <a:lnTo>
                    <a:pt x="74831" y="834"/>
                  </a:lnTo>
                  <a:lnTo>
                    <a:pt x="73342" y="0"/>
                  </a:lnTo>
                  <a:lnTo>
                    <a:pt x="66043" y="6600"/>
                  </a:lnTo>
                  <a:lnTo>
                    <a:pt x="44110" y="40575"/>
                  </a:lnTo>
                  <a:lnTo>
                    <a:pt x="25660" y="82502"/>
                  </a:lnTo>
                  <a:lnTo>
                    <a:pt x="14981" y="116175"/>
                  </a:lnTo>
                  <a:lnTo>
                    <a:pt x="6238" y="152307"/>
                  </a:lnTo>
                  <a:lnTo>
                    <a:pt x="0" y="189533"/>
                  </a:lnTo>
                  <a:lnTo>
                    <a:pt x="2635" y="236077"/>
                  </a:lnTo>
                  <a:lnTo>
                    <a:pt x="15723" y="269937"/>
                  </a:lnTo>
                  <a:lnTo>
                    <a:pt x="28910" y="283205"/>
                  </a:lnTo>
                  <a:lnTo>
                    <a:pt x="36378" y="287731"/>
                  </a:lnTo>
                  <a:lnTo>
                    <a:pt x="45589" y="288632"/>
                  </a:lnTo>
                  <a:lnTo>
                    <a:pt x="89413" y="27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3387">
              <a:extLst>
                <a:ext uri="{FF2B5EF4-FFF2-40B4-BE49-F238E27FC236}">
                  <a16:creationId xmlns:a16="http://schemas.microsoft.com/office/drawing/2014/main" xmlns="" id="{125AE005-BC5C-446E-8DE0-F31186347E1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182830" y="984250"/>
              <a:ext cx="192321" cy="57151"/>
            </a:xfrm>
            <a:custGeom>
              <a:avLst/>
              <a:gdLst/>
              <a:ahLst/>
              <a:cxnLst/>
              <a:rect l="0" t="0" r="0" b="0"/>
              <a:pathLst>
                <a:path w="192321" h="57151">
                  <a:moveTo>
                    <a:pt x="8170" y="57150"/>
                  </a:moveTo>
                  <a:lnTo>
                    <a:pt x="8170" y="57150"/>
                  </a:lnTo>
                  <a:lnTo>
                    <a:pt x="1428" y="53779"/>
                  </a:lnTo>
                  <a:lnTo>
                    <a:pt x="147" y="52080"/>
                  </a:lnTo>
                  <a:lnTo>
                    <a:pt x="0" y="50242"/>
                  </a:lnTo>
                  <a:lnTo>
                    <a:pt x="606" y="48312"/>
                  </a:lnTo>
                  <a:lnTo>
                    <a:pt x="14944" y="38852"/>
                  </a:lnTo>
                  <a:lnTo>
                    <a:pt x="53921" y="23741"/>
                  </a:lnTo>
                  <a:lnTo>
                    <a:pt x="85889" y="15726"/>
                  </a:lnTo>
                  <a:lnTo>
                    <a:pt x="119617" y="9811"/>
                  </a:lnTo>
                  <a:lnTo>
                    <a:pt x="155775" y="4831"/>
                  </a:lnTo>
                  <a:lnTo>
                    <a:pt x="192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3388">
              <a:extLst>
                <a:ext uri="{FF2B5EF4-FFF2-40B4-BE49-F238E27FC236}">
                  <a16:creationId xmlns:a16="http://schemas.microsoft.com/office/drawing/2014/main" xmlns="" id="{458E0A2B-64AE-45FD-BEDD-EC1ED5D3917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252862" y="720361"/>
              <a:ext cx="96889" cy="409940"/>
            </a:xfrm>
            <a:custGeom>
              <a:avLst/>
              <a:gdLst/>
              <a:ahLst/>
              <a:cxnLst/>
              <a:rect l="0" t="0" r="0" b="0"/>
              <a:pathLst>
                <a:path w="96889" h="409940">
                  <a:moveTo>
                    <a:pt x="96888" y="35289"/>
                  </a:moveTo>
                  <a:lnTo>
                    <a:pt x="96888" y="35289"/>
                  </a:lnTo>
                  <a:lnTo>
                    <a:pt x="76166" y="11422"/>
                  </a:lnTo>
                  <a:lnTo>
                    <a:pt x="65100" y="3515"/>
                  </a:lnTo>
                  <a:lnTo>
                    <a:pt x="55479" y="0"/>
                  </a:lnTo>
                  <a:lnTo>
                    <a:pt x="50232" y="1886"/>
                  </a:lnTo>
                  <a:lnTo>
                    <a:pt x="38757" y="11506"/>
                  </a:lnTo>
                  <a:lnTo>
                    <a:pt x="20397" y="49644"/>
                  </a:lnTo>
                  <a:lnTo>
                    <a:pt x="11621" y="88941"/>
                  </a:lnTo>
                  <a:lnTo>
                    <a:pt x="5370" y="135334"/>
                  </a:lnTo>
                  <a:lnTo>
                    <a:pt x="2714" y="160547"/>
                  </a:lnTo>
                  <a:lnTo>
                    <a:pt x="239" y="186528"/>
                  </a:lnTo>
                  <a:lnTo>
                    <a:pt x="0" y="212315"/>
                  </a:lnTo>
                  <a:lnTo>
                    <a:pt x="1252" y="237973"/>
                  </a:lnTo>
                  <a:lnTo>
                    <a:pt x="3497" y="263545"/>
                  </a:lnTo>
                  <a:lnTo>
                    <a:pt x="7873" y="308892"/>
                  </a:lnTo>
                  <a:lnTo>
                    <a:pt x="12170" y="348096"/>
                  </a:lnTo>
                  <a:lnTo>
                    <a:pt x="17851" y="389733"/>
                  </a:lnTo>
                  <a:lnTo>
                    <a:pt x="20688" y="409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3389">
              <a:extLst>
                <a:ext uri="{FF2B5EF4-FFF2-40B4-BE49-F238E27FC236}">
                  <a16:creationId xmlns:a16="http://schemas.microsoft.com/office/drawing/2014/main" xmlns="" id="{6E2A6C4B-2423-4E4A-AF43-BA2843DC543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775718" y="471750"/>
              <a:ext cx="175601" cy="106359"/>
            </a:xfrm>
            <a:custGeom>
              <a:avLst/>
              <a:gdLst/>
              <a:ahLst/>
              <a:cxnLst/>
              <a:rect l="0" t="0" r="0" b="0"/>
              <a:pathLst>
                <a:path w="175601" h="106359">
                  <a:moveTo>
                    <a:pt x="91432" y="55300"/>
                  </a:moveTo>
                  <a:lnTo>
                    <a:pt x="91432" y="55300"/>
                  </a:lnTo>
                  <a:lnTo>
                    <a:pt x="86406" y="43367"/>
                  </a:lnTo>
                  <a:lnTo>
                    <a:pt x="85670" y="40118"/>
                  </a:lnTo>
                  <a:lnTo>
                    <a:pt x="85474" y="40240"/>
                  </a:lnTo>
                  <a:lnTo>
                    <a:pt x="81788" y="52247"/>
                  </a:lnTo>
                  <a:lnTo>
                    <a:pt x="69524" y="72348"/>
                  </a:lnTo>
                  <a:lnTo>
                    <a:pt x="49114" y="89436"/>
                  </a:lnTo>
                  <a:lnTo>
                    <a:pt x="28564" y="100065"/>
                  </a:lnTo>
                  <a:lnTo>
                    <a:pt x="15513" y="101536"/>
                  </a:lnTo>
                  <a:lnTo>
                    <a:pt x="9069" y="100941"/>
                  </a:lnTo>
                  <a:lnTo>
                    <a:pt x="4773" y="97016"/>
                  </a:lnTo>
                  <a:lnTo>
                    <a:pt x="0" y="83248"/>
                  </a:lnTo>
                  <a:lnTo>
                    <a:pt x="1642" y="65369"/>
                  </a:lnTo>
                  <a:lnTo>
                    <a:pt x="4055" y="55663"/>
                  </a:lnTo>
                  <a:lnTo>
                    <a:pt x="14263" y="41115"/>
                  </a:lnTo>
                  <a:lnTo>
                    <a:pt x="20936" y="35260"/>
                  </a:lnTo>
                  <a:lnTo>
                    <a:pt x="35876" y="28754"/>
                  </a:lnTo>
                  <a:lnTo>
                    <a:pt x="43811" y="27020"/>
                  </a:lnTo>
                  <a:lnTo>
                    <a:pt x="60154" y="28855"/>
                  </a:lnTo>
                  <a:lnTo>
                    <a:pt x="77531" y="35786"/>
                  </a:lnTo>
                  <a:lnTo>
                    <a:pt x="105736" y="55554"/>
                  </a:lnTo>
                  <a:lnTo>
                    <a:pt x="152772" y="101918"/>
                  </a:lnTo>
                  <a:lnTo>
                    <a:pt x="157726" y="105429"/>
                  </a:lnTo>
                  <a:lnTo>
                    <a:pt x="161734" y="106358"/>
                  </a:lnTo>
                  <a:lnTo>
                    <a:pt x="165110" y="105567"/>
                  </a:lnTo>
                  <a:lnTo>
                    <a:pt x="168068" y="103628"/>
                  </a:lnTo>
                  <a:lnTo>
                    <a:pt x="173235" y="93947"/>
                  </a:lnTo>
                  <a:lnTo>
                    <a:pt x="175600" y="87415"/>
                  </a:lnTo>
                  <a:lnTo>
                    <a:pt x="175559" y="57995"/>
                  </a:lnTo>
                  <a:lnTo>
                    <a:pt x="167707" y="22467"/>
                  </a:lnTo>
                  <a:lnTo>
                    <a:pt x="162743" y="13656"/>
                  </a:lnTo>
                  <a:lnTo>
                    <a:pt x="149702" y="1984"/>
                  </a:lnTo>
                  <a:lnTo>
                    <a:pt x="141567" y="0"/>
                  </a:lnTo>
                  <a:lnTo>
                    <a:pt x="123122" y="1559"/>
                  </a:lnTo>
                  <a:lnTo>
                    <a:pt x="91432" y="2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3390">
              <a:extLst>
                <a:ext uri="{FF2B5EF4-FFF2-40B4-BE49-F238E27FC236}">
                  <a16:creationId xmlns:a16="http://schemas.microsoft.com/office/drawing/2014/main" xmlns="" id="{138D6E31-CFF7-44A0-84AE-2A349CA3210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016089" y="1497910"/>
              <a:ext cx="156020" cy="108393"/>
            </a:xfrm>
            <a:custGeom>
              <a:avLst/>
              <a:gdLst/>
              <a:ahLst/>
              <a:cxnLst/>
              <a:rect l="0" t="0" r="0" b="0"/>
              <a:pathLst>
                <a:path w="156020" h="108393">
                  <a:moveTo>
                    <a:pt x="86011" y="13390"/>
                  </a:moveTo>
                  <a:lnTo>
                    <a:pt x="86011" y="13390"/>
                  </a:lnTo>
                  <a:lnTo>
                    <a:pt x="89382" y="20132"/>
                  </a:lnTo>
                  <a:lnTo>
                    <a:pt x="88107" y="37808"/>
                  </a:lnTo>
                  <a:lnTo>
                    <a:pt x="79890" y="60920"/>
                  </a:lnTo>
                  <a:lnTo>
                    <a:pt x="55038" y="92603"/>
                  </a:lnTo>
                  <a:lnTo>
                    <a:pt x="41906" y="104099"/>
                  </a:lnTo>
                  <a:lnTo>
                    <a:pt x="35441" y="107024"/>
                  </a:lnTo>
                  <a:lnTo>
                    <a:pt x="22613" y="108392"/>
                  </a:lnTo>
                  <a:lnTo>
                    <a:pt x="16935" y="104947"/>
                  </a:lnTo>
                  <a:lnTo>
                    <a:pt x="6862" y="91711"/>
                  </a:lnTo>
                  <a:lnTo>
                    <a:pt x="0" y="64427"/>
                  </a:lnTo>
                  <a:lnTo>
                    <a:pt x="4039" y="48067"/>
                  </a:lnTo>
                  <a:lnTo>
                    <a:pt x="8080" y="40741"/>
                  </a:lnTo>
                  <a:lnTo>
                    <a:pt x="20095" y="30720"/>
                  </a:lnTo>
                  <a:lnTo>
                    <a:pt x="27251" y="27060"/>
                  </a:lnTo>
                  <a:lnTo>
                    <a:pt x="34137" y="26031"/>
                  </a:lnTo>
                  <a:lnTo>
                    <a:pt x="47434" y="28651"/>
                  </a:lnTo>
                  <a:lnTo>
                    <a:pt x="60399" y="38282"/>
                  </a:lnTo>
                  <a:lnTo>
                    <a:pt x="72511" y="52675"/>
                  </a:lnTo>
                  <a:lnTo>
                    <a:pt x="99581" y="94145"/>
                  </a:lnTo>
                  <a:lnTo>
                    <a:pt x="111797" y="102197"/>
                  </a:lnTo>
                  <a:lnTo>
                    <a:pt x="118019" y="104345"/>
                  </a:lnTo>
                  <a:lnTo>
                    <a:pt x="130575" y="102968"/>
                  </a:lnTo>
                  <a:lnTo>
                    <a:pt x="136887" y="100625"/>
                  </a:lnTo>
                  <a:lnTo>
                    <a:pt x="147663" y="88615"/>
                  </a:lnTo>
                  <a:lnTo>
                    <a:pt x="152512" y="80473"/>
                  </a:lnTo>
                  <a:lnTo>
                    <a:pt x="156019" y="60138"/>
                  </a:lnTo>
                  <a:lnTo>
                    <a:pt x="154520" y="38400"/>
                  </a:lnTo>
                  <a:lnTo>
                    <a:pt x="149150" y="19331"/>
                  </a:lnTo>
                  <a:lnTo>
                    <a:pt x="142920" y="12412"/>
                  </a:lnTo>
                  <a:lnTo>
                    <a:pt x="124709" y="2842"/>
                  </a:lnTo>
                  <a:lnTo>
                    <a:pt x="108149" y="0"/>
                  </a:lnTo>
                  <a:lnTo>
                    <a:pt x="86011" y="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3391">
              <a:extLst>
                <a:ext uri="{FF2B5EF4-FFF2-40B4-BE49-F238E27FC236}">
                  <a16:creationId xmlns:a16="http://schemas.microsoft.com/office/drawing/2014/main" xmlns="" id="{0A6E44C9-BFA3-44BA-BA7B-8E95AD9934C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972810" y="706711"/>
              <a:ext cx="329441" cy="360600"/>
            </a:xfrm>
            <a:custGeom>
              <a:avLst/>
              <a:gdLst/>
              <a:ahLst/>
              <a:cxnLst/>
              <a:rect l="0" t="0" r="0" b="0"/>
              <a:pathLst>
                <a:path w="329441" h="360600">
                  <a:moveTo>
                    <a:pt x="107190" y="290239"/>
                  </a:moveTo>
                  <a:lnTo>
                    <a:pt x="107190" y="290239"/>
                  </a:lnTo>
                  <a:lnTo>
                    <a:pt x="91289" y="246915"/>
                  </a:lnTo>
                  <a:lnTo>
                    <a:pt x="83425" y="230532"/>
                  </a:lnTo>
                  <a:lnTo>
                    <a:pt x="71462" y="217606"/>
                  </a:lnTo>
                  <a:lnTo>
                    <a:pt x="64321" y="212184"/>
                  </a:lnTo>
                  <a:lnTo>
                    <a:pt x="57445" y="210686"/>
                  </a:lnTo>
                  <a:lnTo>
                    <a:pt x="50743" y="211803"/>
                  </a:lnTo>
                  <a:lnTo>
                    <a:pt x="36241" y="220101"/>
                  </a:lnTo>
                  <a:lnTo>
                    <a:pt x="18037" y="235548"/>
                  </a:lnTo>
                  <a:lnTo>
                    <a:pt x="5712" y="257936"/>
                  </a:lnTo>
                  <a:lnTo>
                    <a:pt x="0" y="284349"/>
                  </a:lnTo>
                  <a:lnTo>
                    <a:pt x="2165" y="312551"/>
                  </a:lnTo>
                  <a:lnTo>
                    <a:pt x="11594" y="334022"/>
                  </a:lnTo>
                  <a:lnTo>
                    <a:pt x="18059" y="342711"/>
                  </a:lnTo>
                  <a:lnTo>
                    <a:pt x="36532" y="354247"/>
                  </a:lnTo>
                  <a:lnTo>
                    <a:pt x="47385" y="358311"/>
                  </a:lnTo>
                  <a:lnTo>
                    <a:pt x="58853" y="358198"/>
                  </a:lnTo>
                  <a:lnTo>
                    <a:pt x="82884" y="350547"/>
                  </a:lnTo>
                  <a:lnTo>
                    <a:pt x="105794" y="330213"/>
                  </a:lnTo>
                  <a:lnTo>
                    <a:pt x="136645" y="283268"/>
                  </a:lnTo>
                  <a:lnTo>
                    <a:pt x="152736" y="242691"/>
                  </a:lnTo>
                  <a:lnTo>
                    <a:pt x="158016" y="219029"/>
                  </a:lnTo>
                  <a:lnTo>
                    <a:pt x="162241" y="194082"/>
                  </a:lnTo>
                  <a:lnTo>
                    <a:pt x="166934" y="147549"/>
                  </a:lnTo>
                  <a:lnTo>
                    <a:pt x="168315" y="106877"/>
                  </a:lnTo>
                  <a:lnTo>
                    <a:pt x="164421" y="66968"/>
                  </a:lnTo>
                  <a:lnTo>
                    <a:pt x="158261" y="53895"/>
                  </a:lnTo>
                  <a:lnTo>
                    <a:pt x="154643" y="52243"/>
                  </a:lnTo>
                  <a:lnTo>
                    <a:pt x="150820" y="53258"/>
                  </a:lnTo>
                  <a:lnTo>
                    <a:pt x="146859" y="56052"/>
                  </a:lnTo>
                  <a:lnTo>
                    <a:pt x="134545" y="86951"/>
                  </a:lnTo>
                  <a:lnTo>
                    <a:pt x="131812" y="121807"/>
                  </a:lnTo>
                  <a:lnTo>
                    <a:pt x="132245" y="163875"/>
                  </a:lnTo>
                  <a:lnTo>
                    <a:pt x="132437" y="210794"/>
                  </a:lnTo>
                  <a:lnTo>
                    <a:pt x="132523" y="256106"/>
                  </a:lnTo>
                  <a:lnTo>
                    <a:pt x="133971" y="296941"/>
                  </a:lnTo>
                  <a:lnTo>
                    <a:pt x="143426" y="340908"/>
                  </a:lnTo>
                  <a:lnTo>
                    <a:pt x="153633" y="357679"/>
                  </a:lnTo>
                  <a:lnTo>
                    <a:pt x="160025" y="360599"/>
                  </a:lnTo>
                  <a:lnTo>
                    <a:pt x="167108" y="360429"/>
                  </a:lnTo>
                  <a:lnTo>
                    <a:pt x="174652" y="358199"/>
                  </a:lnTo>
                  <a:lnTo>
                    <a:pt x="202125" y="331463"/>
                  </a:lnTo>
                  <a:lnTo>
                    <a:pt x="222290" y="300330"/>
                  </a:lnTo>
                  <a:lnTo>
                    <a:pt x="241602" y="259446"/>
                  </a:lnTo>
                  <a:lnTo>
                    <a:pt x="249713" y="233727"/>
                  </a:lnTo>
                  <a:lnTo>
                    <a:pt x="257239" y="205998"/>
                  </a:lnTo>
                  <a:lnTo>
                    <a:pt x="263667" y="176223"/>
                  </a:lnTo>
                  <a:lnTo>
                    <a:pt x="269363" y="145084"/>
                  </a:lnTo>
                  <a:lnTo>
                    <a:pt x="274572" y="113035"/>
                  </a:lnTo>
                  <a:lnTo>
                    <a:pt x="278750" y="85320"/>
                  </a:lnTo>
                  <a:lnTo>
                    <a:pt x="282241" y="60493"/>
                  </a:lnTo>
                  <a:lnTo>
                    <a:pt x="285180" y="21619"/>
                  </a:lnTo>
                  <a:lnTo>
                    <a:pt x="279429" y="1989"/>
                  </a:lnTo>
                  <a:lnTo>
                    <a:pt x="274227" y="0"/>
                  </a:lnTo>
                  <a:lnTo>
                    <a:pt x="267938" y="2202"/>
                  </a:lnTo>
                  <a:lnTo>
                    <a:pt x="260922" y="7198"/>
                  </a:lnTo>
                  <a:lnTo>
                    <a:pt x="237563" y="47939"/>
                  </a:lnTo>
                  <a:lnTo>
                    <a:pt x="226752" y="90593"/>
                  </a:lnTo>
                  <a:lnTo>
                    <a:pt x="222881" y="114808"/>
                  </a:lnTo>
                  <a:lnTo>
                    <a:pt x="220462" y="162410"/>
                  </a:lnTo>
                  <a:lnTo>
                    <a:pt x="222444" y="207321"/>
                  </a:lnTo>
                  <a:lnTo>
                    <a:pt x="228029" y="246096"/>
                  </a:lnTo>
                  <a:lnTo>
                    <a:pt x="242477" y="292917"/>
                  </a:lnTo>
                  <a:lnTo>
                    <a:pt x="260164" y="320117"/>
                  </a:lnTo>
                  <a:lnTo>
                    <a:pt x="267028" y="324269"/>
                  </a:lnTo>
                  <a:lnTo>
                    <a:pt x="282181" y="327000"/>
                  </a:lnTo>
                  <a:lnTo>
                    <a:pt x="289466" y="324624"/>
                  </a:lnTo>
                  <a:lnTo>
                    <a:pt x="303208" y="314458"/>
                  </a:lnTo>
                  <a:lnTo>
                    <a:pt x="329440" y="264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3392">
              <a:extLst>
                <a:ext uri="{FF2B5EF4-FFF2-40B4-BE49-F238E27FC236}">
                  <a16:creationId xmlns:a16="http://schemas.microsoft.com/office/drawing/2014/main" xmlns="" id="{A1ABD1EA-E175-4932-A23C-0A65ED0ADBF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756150" y="796442"/>
              <a:ext cx="60702" cy="264009"/>
            </a:xfrm>
            <a:custGeom>
              <a:avLst/>
              <a:gdLst/>
              <a:ahLst/>
              <a:cxnLst/>
              <a:rect l="0" t="0" r="0" b="0"/>
              <a:pathLst>
                <a:path w="60702" h="264009">
                  <a:moveTo>
                    <a:pt x="12700" y="3658"/>
                  </a:moveTo>
                  <a:lnTo>
                    <a:pt x="12700" y="3658"/>
                  </a:lnTo>
                  <a:lnTo>
                    <a:pt x="9042" y="0"/>
                  </a:lnTo>
                  <a:lnTo>
                    <a:pt x="27494" y="24933"/>
                  </a:lnTo>
                  <a:lnTo>
                    <a:pt x="44365" y="58410"/>
                  </a:lnTo>
                  <a:lnTo>
                    <a:pt x="57203" y="104155"/>
                  </a:lnTo>
                  <a:lnTo>
                    <a:pt x="60701" y="139340"/>
                  </a:lnTo>
                  <a:lnTo>
                    <a:pt x="54730" y="174263"/>
                  </a:lnTo>
                  <a:lnTo>
                    <a:pt x="41258" y="207188"/>
                  </a:lnTo>
                  <a:lnTo>
                    <a:pt x="0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3393">
              <a:extLst>
                <a:ext uri="{FF2B5EF4-FFF2-40B4-BE49-F238E27FC236}">
                  <a16:creationId xmlns:a16="http://schemas.microsoft.com/office/drawing/2014/main" xmlns="" id="{A36A663E-6805-4F54-BA11-78359C62A65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600092" y="920750"/>
              <a:ext cx="111609" cy="25401"/>
            </a:xfrm>
            <a:custGeom>
              <a:avLst/>
              <a:gdLst/>
              <a:ahLst/>
              <a:cxnLst/>
              <a:rect l="0" t="0" r="0" b="0"/>
              <a:pathLst>
                <a:path w="111609" h="25401">
                  <a:moveTo>
                    <a:pt x="3658" y="25400"/>
                  </a:moveTo>
                  <a:lnTo>
                    <a:pt x="3658" y="25400"/>
                  </a:lnTo>
                  <a:lnTo>
                    <a:pt x="0" y="25400"/>
                  </a:lnTo>
                  <a:lnTo>
                    <a:pt x="31630" y="21637"/>
                  </a:lnTo>
                  <a:lnTo>
                    <a:pt x="69802" y="11585"/>
                  </a:lnTo>
                  <a:lnTo>
                    <a:pt x="111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3394">
              <a:extLst>
                <a:ext uri="{FF2B5EF4-FFF2-40B4-BE49-F238E27FC236}">
                  <a16:creationId xmlns:a16="http://schemas.microsoft.com/office/drawing/2014/main" xmlns="" id="{8E1A50CA-4113-46F0-98B8-781D749A931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613699" y="803079"/>
              <a:ext cx="59902" cy="247655"/>
            </a:xfrm>
            <a:custGeom>
              <a:avLst/>
              <a:gdLst/>
              <a:ahLst/>
              <a:cxnLst/>
              <a:rect l="0" t="0" r="0" b="0"/>
              <a:pathLst>
                <a:path w="59902" h="247655">
                  <a:moveTo>
                    <a:pt x="34501" y="3371"/>
                  </a:moveTo>
                  <a:lnTo>
                    <a:pt x="34501" y="3371"/>
                  </a:lnTo>
                  <a:lnTo>
                    <a:pt x="31130" y="0"/>
                  </a:lnTo>
                  <a:lnTo>
                    <a:pt x="29432" y="418"/>
                  </a:lnTo>
                  <a:lnTo>
                    <a:pt x="25662" y="4646"/>
                  </a:lnTo>
                  <a:lnTo>
                    <a:pt x="9472" y="44911"/>
                  </a:lnTo>
                  <a:lnTo>
                    <a:pt x="4037" y="91017"/>
                  </a:lnTo>
                  <a:lnTo>
                    <a:pt x="265" y="126286"/>
                  </a:lnTo>
                  <a:lnTo>
                    <a:pt x="0" y="161246"/>
                  </a:lnTo>
                  <a:lnTo>
                    <a:pt x="3816" y="207017"/>
                  </a:lnTo>
                  <a:lnTo>
                    <a:pt x="8869" y="229347"/>
                  </a:lnTo>
                  <a:lnTo>
                    <a:pt x="18170" y="243975"/>
                  </a:lnTo>
                  <a:lnTo>
                    <a:pt x="23613" y="247029"/>
                  </a:lnTo>
                  <a:lnTo>
                    <a:pt x="29359" y="247654"/>
                  </a:lnTo>
                  <a:lnTo>
                    <a:pt x="35306" y="246660"/>
                  </a:lnTo>
                  <a:lnTo>
                    <a:pt x="40682" y="243175"/>
                  </a:lnTo>
                  <a:lnTo>
                    <a:pt x="59901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3395">
              <a:extLst>
                <a:ext uri="{FF2B5EF4-FFF2-40B4-BE49-F238E27FC236}">
                  <a16:creationId xmlns:a16="http://schemas.microsoft.com/office/drawing/2014/main" xmlns="" id="{0CDE0EBA-B409-4FBB-B0E9-43B6AB38B71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440983" y="976069"/>
              <a:ext cx="74353" cy="13649"/>
            </a:xfrm>
            <a:custGeom>
              <a:avLst/>
              <a:gdLst/>
              <a:ahLst/>
              <a:cxnLst/>
              <a:rect l="0" t="0" r="0" b="0"/>
              <a:pathLst>
                <a:path w="74353" h="13649">
                  <a:moveTo>
                    <a:pt x="7317" y="8181"/>
                  </a:moveTo>
                  <a:lnTo>
                    <a:pt x="7317" y="8181"/>
                  </a:lnTo>
                  <a:lnTo>
                    <a:pt x="575" y="11552"/>
                  </a:lnTo>
                  <a:lnTo>
                    <a:pt x="0" y="12545"/>
                  </a:lnTo>
                  <a:lnTo>
                    <a:pt x="1028" y="13207"/>
                  </a:lnTo>
                  <a:lnTo>
                    <a:pt x="3125" y="13648"/>
                  </a:lnTo>
                  <a:lnTo>
                    <a:pt x="48828" y="5626"/>
                  </a:lnTo>
                  <a:lnTo>
                    <a:pt x="74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3396">
              <a:extLst>
                <a:ext uri="{FF2B5EF4-FFF2-40B4-BE49-F238E27FC236}">
                  <a16:creationId xmlns:a16="http://schemas.microsoft.com/office/drawing/2014/main" xmlns="" id="{72D60196-DA29-424D-85C3-0F2A6E6930E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430133" y="889000"/>
              <a:ext cx="88018" cy="6351"/>
            </a:xfrm>
            <a:custGeom>
              <a:avLst/>
              <a:gdLst/>
              <a:ahLst/>
              <a:cxnLst/>
              <a:rect l="0" t="0" r="0" b="0"/>
              <a:pathLst>
                <a:path w="880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41297" y="1324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3397">
              <a:extLst>
                <a:ext uri="{FF2B5EF4-FFF2-40B4-BE49-F238E27FC236}">
                  <a16:creationId xmlns:a16="http://schemas.microsoft.com/office/drawing/2014/main" xmlns="" id="{666940F5-3230-4D7C-9D73-6DF16BC9FA9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156189" y="857250"/>
              <a:ext cx="190512" cy="31489"/>
            </a:xfrm>
            <a:custGeom>
              <a:avLst/>
              <a:gdLst/>
              <a:ahLst/>
              <a:cxnLst/>
              <a:rect l="0" t="0" r="0" b="0"/>
              <a:pathLst>
                <a:path w="190512" h="31489">
                  <a:moveTo>
                    <a:pt x="31761" y="25400"/>
                  </a:moveTo>
                  <a:lnTo>
                    <a:pt x="31761" y="25400"/>
                  </a:lnTo>
                  <a:lnTo>
                    <a:pt x="0" y="31161"/>
                  </a:lnTo>
                  <a:lnTo>
                    <a:pt x="2593" y="31488"/>
                  </a:lnTo>
                  <a:lnTo>
                    <a:pt x="47584" y="25923"/>
                  </a:lnTo>
                  <a:lnTo>
                    <a:pt x="83480" y="19518"/>
                  </a:lnTo>
                  <a:lnTo>
                    <a:pt x="124832" y="11967"/>
                  </a:lnTo>
                  <a:lnTo>
                    <a:pt x="1905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726">
            <a:extLst>
              <a:ext uri="{FF2B5EF4-FFF2-40B4-BE49-F238E27FC236}">
                <a16:creationId xmlns:a16="http://schemas.microsoft.com/office/drawing/2014/main" xmlns="" id="{EB255B95-ACB8-4172-AF0D-FE8018E085C9}"/>
              </a:ext>
            </a:extLst>
          </p:cNvPr>
          <p:cNvGrpSpPr/>
          <p:nvPr/>
        </p:nvGrpSpPr>
        <p:grpSpPr>
          <a:xfrm>
            <a:off x="1104900" y="555429"/>
            <a:ext cx="2038351" cy="809822"/>
            <a:chOff x="1104900" y="555429"/>
            <a:chExt cx="2038351" cy="809822"/>
          </a:xfrm>
        </p:grpSpPr>
        <p:sp>
          <p:nvSpPr>
            <p:cNvPr id="335" name="SMARTInkShape-3398">
              <a:extLst>
                <a:ext uri="{FF2B5EF4-FFF2-40B4-BE49-F238E27FC236}">
                  <a16:creationId xmlns:a16="http://schemas.microsoft.com/office/drawing/2014/main" xmlns="" id="{B52ED8D3-7471-46B2-A8A2-E89F68C9308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139592" y="908050"/>
              <a:ext cx="3659" cy="1"/>
            </a:xfrm>
            <a:custGeom>
              <a:avLst/>
              <a:gdLst/>
              <a:ahLst/>
              <a:cxnLst/>
              <a:rect l="0" t="0" r="0" b="0"/>
              <a:pathLst>
                <a:path w="365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3399">
              <a:extLst>
                <a:ext uri="{FF2B5EF4-FFF2-40B4-BE49-F238E27FC236}">
                  <a16:creationId xmlns:a16="http://schemas.microsoft.com/office/drawing/2014/main" xmlns="" id="{563AA40D-AD40-4697-9C00-88846526AF6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124200" y="8191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3400">
              <a:extLst>
                <a:ext uri="{FF2B5EF4-FFF2-40B4-BE49-F238E27FC236}">
                  <a16:creationId xmlns:a16="http://schemas.microsoft.com/office/drawing/2014/main" xmlns="" id="{59347391-6F44-4699-87F1-4CCEE1F70A6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466850" y="1092200"/>
              <a:ext cx="1384301" cy="273051"/>
            </a:xfrm>
            <a:custGeom>
              <a:avLst/>
              <a:gdLst/>
              <a:ahLst/>
              <a:cxnLst/>
              <a:rect l="0" t="0" r="0" b="0"/>
              <a:pathLst>
                <a:path w="1384301" h="273051">
                  <a:moveTo>
                    <a:pt x="0" y="273050"/>
                  </a:moveTo>
                  <a:lnTo>
                    <a:pt x="0" y="273050"/>
                  </a:lnTo>
                  <a:lnTo>
                    <a:pt x="47612" y="271639"/>
                  </a:lnTo>
                  <a:lnTo>
                    <a:pt x="74075" y="269287"/>
                  </a:lnTo>
                  <a:lnTo>
                    <a:pt x="104416" y="266308"/>
                  </a:lnTo>
                  <a:lnTo>
                    <a:pt x="145105" y="259383"/>
                  </a:lnTo>
                  <a:lnTo>
                    <a:pt x="192692" y="249828"/>
                  </a:lnTo>
                  <a:lnTo>
                    <a:pt x="244878" y="238518"/>
                  </a:lnTo>
                  <a:lnTo>
                    <a:pt x="305774" y="225335"/>
                  </a:lnTo>
                  <a:lnTo>
                    <a:pt x="372477" y="210901"/>
                  </a:lnTo>
                  <a:lnTo>
                    <a:pt x="443052" y="195634"/>
                  </a:lnTo>
                  <a:lnTo>
                    <a:pt x="519029" y="179811"/>
                  </a:lnTo>
                  <a:lnTo>
                    <a:pt x="598608" y="163619"/>
                  </a:lnTo>
                  <a:lnTo>
                    <a:pt x="680589" y="147179"/>
                  </a:lnTo>
                  <a:lnTo>
                    <a:pt x="762054" y="131986"/>
                  </a:lnTo>
                  <a:lnTo>
                    <a:pt x="843175" y="117624"/>
                  </a:lnTo>
                  <a:lnTo>
                    <a:pt x="924066" y="103816"/>
                  </a:lnTo>
                  <a:lnTo>
                    <a:pt x="995633" y="91788"/>
                  </a:lnTo>
                  <a:lnTo>
                    <a:pt x="1060983" y="80948"/>
                  </a:lnTo>
                  <a:lnTo>
                    <a:pt x="1122189" y="70899"/>
                  </a:lnTo>
                  <a:lnTo>
                    <a:pt x="1172870" y="61377"/>
                  </a:lnTo>
                  <a:lnTo>
                    <a:pt x="1216536" y="52207"/>
                  </a:lnTo>
                  <a:lnTo>
                    <a:pt x="1255524" y="43271"/>
                  </a:lnTo>
                  <a:lnTo>
                    <a:pt x="1287160" y="34492"/>
                  </a:lnTo>
                  <a:lnTo>
                    <a:pt x="1313896" y="25817"/>
                  </a:lnTo>
                  <a:lnTo>
                    <a:pt x="1353009" y="11474"/>
                  </a:lnTo>
                  <a:lnTo>
                    <a:pt x="138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3401">
              <a:extLst>
                <a:ext uri="{FF2B5EF4-FFF2-40B4-BE49-F238E27FC236}">
                  <a16:creationId xmlns:a16="http://schemas.microsoft.com/office/drawing/2014/main" xmlns="" id="{31FE3C7A-E831-46A8-8EF6-521B5941065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104900" y="1085850"/>
              <a:ext cx="1720851" cy="222251"/>
            </a:xfrm>
            <a:custGeom>
              <a:avLst/>
              <a:gdLst/>
              <a:ahLst/>
              <a:cxnLst/>
              <a:rect l="0" t="0" r="0" b="0"/>
              <a:pathLst>
                <a:path w="1720851" h="222251">
                  <a:moveTo>
                    <a:pt x="0" y="222250"/>
                  </a:moveTo>
                  <a:lnTo>
                    <a:pt x="0" y="222250"/>
                  </a:lnTo>
                  <a:lnTo>
                    <a:pt x="33710" y="218879"/>
                  </a:lnTo>
                  <a:lnTo>
                    <a:pt x="55634" y="216475"/>
                  </a:lnTo>
                  <a:lnTo>
                    <a:pt x="82245" y="213461"/>
                  </a:lnTo>
                  <a:lnTo>
                    <a:pt x="111980" y="210041"/>
                  </a:lnTo>
                  <a:lnTo>
                    <a:pt x="148737" y="204938"/>
                  </a:lnTo>
                  <a:lnTo>
                    <a:pt x="190174" y="198714"/>
                  </a:lnTo>
                  <a:lnTo>
                    <a:pt x="234733" y="191743"/>
                  </a:lnTo>
                  <a:lnTo>
                    <a:pt x="284900" y="183568"/>
                  </a:lnTo>
                  <a:lnTo>
                    <a:pt x="338805" y="174589"/>
                  </a:lnTo>
                  <a:lnTo>
                    <a:pt x="395204" y="165076"/>
                  </a:lnTo>
                  <a:lnTo>
                    <a:pt x="460319" y="155912"/>
                  </a:lnTo>
                  <a:lnTo>
                    <a:pt x="531246" y="146980"/>
                  </a:lnTo>
                  <a:lnTo>
                    <a:pt x="606047" y="138203"/>
                  </a:lnTo>
                  <a:lnTo>
                    <a:pt x="687665" y="129530"/>
                  </a:lnTo>
                  <a:lnTo>
                    <a:pt x="773827" y="120925"/>
                  </a:lnTo>
                  <a:lnTo>
                    <a:pt x="863018" y="112367"/>
                  </a:lnTo>
                  <a:lnTo>
                    <a:pt x="950701" y="105250"/>
                  </a:lnTo>
                  <a:lnTo>
                    <a:pt x="1037378" y="99095"/>
                  </a:lnTo>
                  <a:lnTo>
                    <a:pt x="1123385" y="93580"/>
                  </a:lnTo>
                  <a:lnTo>
                    <a:pt x="1204007" y="86375"/>
                  </a:lnTo>
                  <a:lnTo>
                    <a:pt x="1281038" y="78045"/>
                  </a:lnTo>
                  <a:lnTo>
                    <a:pt x="1355675" y="68963"/>
                  </a:lnTo>
                  <a:lnTo>
                    <a:pt x="1420956" y="60087"/>
                  </a:lnTo>
                  <a:lnTo>
                    <a:pt x="1479998" y="51347"/>
                  </a:lnTo>
                  <a:lnTo>
                    <a:pt x="1534882" y="42698"/>
                  </a:lnTo>
                  <a:lnTo>
                    <a:pt x="1579233" y="35521"/>
                  </a:lnTo>
                  <a:lnTo>
                    <a:pt x="1616561" y="29325"/>
                  </a:lnTo>
                  <a:lnTo>
                    <a:pt x="1649207" y="23783"/>
                  </a:lnTo>
                  <a:lnTo>
                    <a:pt x="1687362" y="13863"/>
                  </a:lnTo>
                  <a:lnTo>
                    <a:pt x="1720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3402">
              <a:extLst>
                <a:ext uri="{FF2B5EF4-FFF2-40B4-BE49-F238E27FC236}">
                  <a16:creationId xmlns:a16="http://schemas.microsoft.com/office/drawing/2014/main" xmlns="" id="{C59AE18B-9AB2-4872-830C-F8563027CD0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872848" y="787400"/>
              <a:ext cx="175153" cy="19051"/>
            </a:xfrm>
            <a:custGeom>
              <a:avLst/>
              <a:gdLst/>
              <a:ahLst/>
              <a:cxnLst/>
              <a:rect l="0" t="0" r="0" b="0"/>
              <a:pathLst>
                <a:path w="175153" h="19051">
                  <a:moveTo>
                    <a:pt x="16402" y="19050"/>
                  </a:moveTo>
                  <a:lnTo>
                    <a:pt x="16402" y="19050"/>
                  </a:lnTo>
                  <a:lnTo>
                    <a:pt x="0" y="19050"/>
                  </a:lnTo>
                  <a:lnTo>
                    <a:pt x="41645" y="15287"/>
                  </a:lnTo>
                  <a:lnTo>
                    <a:pt x="79126" y="9616"/>
                  </a:lnTo>
                  <a:lnTo>
                    <a:pt x="126359" y="4744"/>
                  </a:lnTo>
                  <a:lnTo>
                    <a:pt x="1751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3403">
              <a:extLst>
                <a:ext uri="{FF2B5EF4-FFF2-40B4-BE49-F238E27FC236}">
                  <a16:creationId xmlns:a16="http://schemas.microsoft.com/office/drawing/2014/main" xmlns="" id="{4E3D83ED-CB94-4CD9-9768-EF581951662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911324" y="555429"/>
              <a:ext cx="57785" cy="363230"/>
            </a:xfrm>
            <a:custGeom>
              <a:avLst/>
              <a:gdLst/>
              <a:ahLst/>
              <a:cxnLst/>
              <a:rect l="0" t="0" r="0" b="0"/>
              <a:pathLst>
                <a:path w="57785" h="363230">
                  <a:moveTo>
                    <a:pt x="54126" y="3371"/>
                  </a:moveTo>
                  <a:lnTo>
                    <a:pt x="54126" y="3371"/>
                  </a:lnTo>
                  <a:lnTo>
                    <a:pt x="57497" y="0"/>
                  </a:lnTo>
                  <a:lnTo>
                    <a:pt x="57784" y="1829"/>
                  </a:lnTo>
                  <a:lnTo>
                    <a:pt x="51294" y="36332"/>
                  </a:lnTo>
                  <a:lnTo>
                    <a:pt x="43695" y="71643"/>
                  </a:lnTo>
                  <a:lnTo>
                    <a:pt x="33263" y="113206"/>
                  </a:lnTo>
                  <a:lnTo>
                    <a:pt x="23452" y="159431"/>
                  </a:lnTo>
                  <a:lnTo>
                    <a:pt x="14387" y="206787"/>
                  </a:lnTo>
                  <a:lnTo>
                    <a:pt x="5655" y="251352"/>
                  </a:lnTo>
                  <a:lnTo>
                    <a:pt x="834" y="289033"/>
                  </a:lnTo>
                  <a:lnTo>
                    <a:pt x="0" y="332369"/>
                  </a:lnTo>
                  <a:lnTo>
                    <a:pt x="1109" y="343353"/>
                  </a:lnTo>
                  <a:lnTo>
                    <a:pt x="4670" y="351381"/>
                  </a:lnTo>
                  <a:lnTo>
                    <a:pt x="16153" y="362183"/>
                  </a:lnTo>
                  <a:lnTo>
                    <a:pt x="23166" y="363229"/>
                  </a:lnTo>
                  <a:lnTo>
                    <a:pt x="54126" y="35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3404">
              <a:extLst>
                <a:ext uri="{FF2B5EF4-FFF2-40B4-BE49-F238E27FC236}">
                  <a16:creationId xmlns:a16="http://schemas.microsoft.com/office/drawing/2014/main" xmlns="" id="{EDB9B8B9-91A8-4EC2-A654-2878A7FAB95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618892" y="790916"/>
              <a:ext cx="219923" cy="125224"/>
            </a:xfrm>
            <a:custGeom>
              <a:avLst/>
              <a:gdLst/>
              <a:ahLst/>
              <a:cxnLst/>
              <a:rect l="0" t="0" r="0" b="0"/>
              <a:pathLst>
                <a:path w="219923" h="125224">
                  <a:moveTo>
                    <a:pt x="3658" y="66334"/>
                  </a:moveTo>
                  <a:lnTo>
                    <a:pt x="3658" y="66334"/>
                  </a:lnTo>
                  <a:lnTo>
                    <a:pt x="287" y="69705"/>
                  </a:lnTo>
                  <a:lnTo>
                    <a:pt x="0" y="71404"/>
                  </a:lnTo>
                  <a:lnTo>
                    <a:pt x="514" y="73241"/>
                  </a:lnTo>
                  <a:lnTo>
                    <a:pt x="1562" y="75172"/>
                  </a:lnTo>
                  <a:lnTo>
                    <a:pt x="4377" y="75754"/>
                  </a:lnTo>
                  <a:lnTo>
                    <a:pt x="13150" y="74519"/>
                  </a:lnTo>
                  <a:lnTo>
                    <a:pt x="54105" y="54085"/>
                  </a:lnTo>
                  <a:lnTo>
                    <a:pt x="69824" y="43956"/>
                  </a:lnTo>
                  <a:lnTo>
                    <a:pt x="85195" y="24504"/>
                  </a:lnTo>
                  <a:lnTo>
                    <a:pt x="89285" y="16463"/>
                  </a:lnTo>
                  <a:lnTo>
                    <a:pt x="88259" y="14037"/>
                  </a:lnTo>
                  <a:lnTo>
                    <a:pt x="85459" y="12419"/>
                  </a:lnTo>
                  <a:lnTo>
                    <a:pt x="81475" y="11341"/>
                  </a:lnTo>
                  <a:lnTo>
                    <a:pt x="69523" y="15787"/>
                  </a:lnTo>
                  <a:lnTo>
                    <a:pt x="55509" y="25524"/>
                  </a:lnTo>
                  <a:lnTo>
                    <a:pt x="42225" y="39259"/>
                  </a:lnTo>
                  <a:lnTo>
                    <a:pt x="29588" y="66230"/>
                  </a:lnTo>
                  <a:lnTo>
                    <a:pt x="27648" y="84397"/>
                  </a:lnTo>
                  <a:lnTo>
                    <a:pt x="28118" y="93193"/>
                  </a:lnTo>
                  <a:lnTo>
                    <a:pt x="36166" y="108610"/>
                  </a:lnTo>
                  <a:lnTo>
                    <a:pt x="42263" y="115685"/>
                  </a:lnTo>
                  <a:lnTo>
                    <a:pt x="50561" y="119696"/>
                  </a:lnTo>
                  <a:lnTo>
                    <a:pt x="71071" y="122271"/>
                  </a:lnTo>
                  <a:lnTo>
                    <a:pt x="106417" y="113011"/>
                  </a:lnTo>
                  <a:lnTo>
                    <a:pt x="143701" y="90121"/>
                  </a:lnTo>
                  <a:lnTo>
                    <a:pt x="171447" y="60995"/>
                  </a:lnTo>
                  <a:lnTo>
                    <a:pt x="180536" y="42324"/>
                  </a:lnTo>
                  <a:lnTo>
                    <a:pt x="186372" y="10713"/>
                  </a:lnTo>
                  <a:lnTo>
                    <a:pt x="184028" y="5970"/>
                  </a:lnTo>
                  <a:lnTo>
                    <a:pt x="179644" y="2808"/>
                  </a:lnTo>
                  <a:lnTo>
                    <a:pt x="169363" y="0"/>
                  </a:lnTo>
                  <a:lnTo>
                    <a:pt x="162441" y="1104"/>
                  </a:lnTo>
                  <a:lnTo>
                    <a:pt x="157014" y="5828"/>
                  </a:lnTo>
                  <a:lnTo>
                    <a:pt x="154578" y="9063"/>
                  </a:lnTo>
                  <a:lnTo>
                    <a:pt x="154366" y="13337"/>
                  </a:lnTo>
                  <a:lnTo>
                    <a:pt x="160809" y="29464"/>
                  </a:lnTo>
                  <a:lnTo>
                    <a:pt x="173066" y="47649"/>
                  </a:lnTo>
                  <a:lnTo>
                    <a:pt x="215614" y="91755"/>
                  </a:lnTo>
                  <a:lnTo>
                    <a:pt x="219045" y="98098"/>
                  </a:lnTo>
                  <a:lnTo>
                    <a:pt x="219922" y="103738"/>
                  </a:lnTo>
                  <a:lnTo>
                    <a:pt x="219095" y="108909"/>
                  </a:lnTo>
                  <a:lnTo>
                    <a:pt x="217133" y="113767"/>
                  </a:lnTo>
                  <a:lnTo>
                    <a:pt x="209308" y="121047"/>
                  </a:lnTo>
                  <a:lnTo>
                    <a:pt x="204258" y="123976"/>
                  </a:lnTo>
                  <a:lnTo>
                    <a:pt x="199480" y="125223"/>
                  </a:lnTo>
                  <a:lnTo>
                    <a:pt x="181458" y="12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3405">
              <a:extLst>
                <a:ext uri="{FF2B5EF4-FFF2-40B4-BE49-F238E27FC236}">
                  <a16:creationId xmlns:a16="http://schemas.microsoft.com/office/drawing/2014/main" xmlns="" id="{A75DE119-7FDC-4B87-B283-5D219295202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466779" y="831850"/>
              <a:ext cx="117672" cy="31751"/>
            </a:xfrm>
            <a:custGeom>
              <a:avLst/>
              <a:gdLst/>
              <a:ahLst/>
              <a:cxnLst/>
              <a:rect l="0" t="0" r="0" b="0"/>
              <a:pathLst>
                <a:path w="1176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8379"/>
                  </a:lnTo>
                  <a:lnTo>
                    <a:pt x="418" y="26680"/>
                  </a:lnTo>
                  <a:lnTo>
                    <a:pt x="4646" y="22912"/>
                  </a:lnTo>
                  <a:lnTo>
                    <a:pt x="49980" y="14038"/>
                  </a:lnTo>
                  <a:lnTo>
                    <a:pt x="94792" y="4786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3406">
              <a:extLst>
                <a:ext uri="{FF2B5EF4-FFF2-40B4-BE49-F238E27FC236}">
                  <a16:creationId xmlns:a16="http://schemas.microsoft.com/office/drawing/2014/main" xmlns="" id="{0F4518DC-F337-4908-B8D6-B8862DE86E1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499275" y="595080"/>
              <a:ext cx="97876" cy="383868"/>
            </a:xfrm>
            <a:custGeom>
              <a:avLst/>
              <a:gdLst/>
              <a:ahLst/>
              <a:cxnLst/>
              <a:rect l="0" t="0" r="0" b="0"/>
              <a:pathLst>
                <a:path w="97876" h="383868">
                  <a:moveTo>
                    <a:pt x="28025" y="8170"/>
                  </a:moveTo>
                  <a:lnTo>
                    <a:pt x="28025" y="8170"/>
                  </a:lnTo>
                  <a:lnTo>
                    <a:pt x="23661" y="148"/>
                  </a:lnTo>
                  <a:lnTo>
                    <a:pt x="22999" y="0"/>
                  </a:lnTo>
                  <a:lnTo>
                    <a:pt x="18565" y="8202"/>
                  </a:lnTo>
                  <a:lnTo>
                    <a:pt x="15260" y="46512"/>
                  </a:lnTo>
                  <a:lnTo>
                    <a:pt x="12239" y="80479"/>
                  </a:lnTo>
                  <a:lnTo>
                    <a:pt x="8544" y="124739"/>
                  </a:lnTo>
                  <a:lnTo>
                    <a:pt x="6571" y="149383"/>
                  </a:lnTo>
                  <a:lnTo>
                    <a:pt x="4550" y="174278"/>
                  </a:lnTo>
                  <a:lnTo>
                    <a:pt x="2497" y="199342"/>
                  </a:lnTo>
                  <a:lnTo>
                    <a:pt x="423" y="224518"/>
                  </a:lnTo>
                  <a:lnTo>
                    <a:pt x="0" y="269425"/>
                  </a:lnTo>
                  <a:lnTo>
                    <a:pt x="2164" y="308433"/>
                  </a:lnTo>
                  <a:lnTo>
                    <a:pt x="8055" y="352078"/>
                  </a:lnTo>
                  <a:lnTo>
                    <a:pt x="14681" y="371273"/>
                  </a:lnTo>
                  <a:lnTo>
                    <a:pt x="19129" y="377239"/>
                  </a:lnTo>
                  <a:lnTo>
                    <a:pt x="29716" y="383867"/>
                  </a:lnTo>
                  <a:lnTo>
                    <a:pt x="47121" y="383050"/>
                  </a:lnTo>
                  <a:lnTo>
                    <a:pt x="66851" y="377278"/>
                  </a:lnTo>
                  <a:lnTo>
                    <a:pt x="97875" y="357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SMARTInkShape-Group727">
            <a:extLst>
              <a:ext uri="{FF2B5EF4-FFF2-40B4-BE49-F238E27FC236}">
                <a16:creationId xmlns:a16="http://schemas.microsoft.com/office/drawing/2014/main" xmlns="" id="{57350538-8B11-4F88-8733-E90DBD82DB3E}"/>
              </a:ext>
            </a:extLst>
          </p:cNvPr>
          <p:cNvGrpSpPr/>
          <p:nvPr/>
        </p:nvGrpSpPr>
        <p:grpSpPr>
          <a:xfrm>
            <a:off x="959733" y="609104"/>
            <a:ext cx="1079130" cy="520620"/>
            <a:chOff x="959733" y="609104"/>
            <a:chExt cx="1079130" cy="520620"/>
          </a:xfrm>
        </p:grpSpPr>
        <p:sp>
          <p:nvSpPr>
            <p:cNvPr id="345" name="SMARTInkShape-3407">
              <a:extLst>
                <a:ext uri="{FF2B5EF4-FFF2-40B4-BE49-F238E27FC236}">
                  <a16:creationId xmlns:a16="http://schemas.microsoft.com/office/drawing/2014/main" xmlns="" id="{0B570D63-55A6-4BD9-8CB3-DE4DE09CFA1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504950" y="81280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25400" y="139700"/>
                  </a:moveTo>
                  <a:lnTo>
                    <a:pt x="25400" y="139700"/>
                  </a:lnTo>
                  <a:lnTo>
                    <a:pt x="22029" y="105990"/>
                  </a:lnTo>
                  <a:lnTo>
                    <a:pt x="18492" y="74388"/>
                  </a:lnTo>
                  <a:lnTo>
                    <a:pt x="10653" y="3427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3408">
              <a:extLst>
                <a:ext uri="{FF2B5EF4-FFF2-40B4-BE49-F238E27FC236}">
                  <a16:creationId xmlns:a16="http://schemas.microsoft.com/office/drawing/2014/main" xmlns="" id="{69ED9D27-862A-4C67-A375-EB134DBCE78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581443" y="663569"/>
              <a:ext cx="114008" cy="319505"/>
            </a:xfrm>
            <a:custGeom>
              <a:avLst/>
              <a:gdLst/>
              <a:ahLst/>
              <a:cxnLst/>
              <a:rect l="0" t="0" r="0" b="0"/>
              <a:pathLst>
                <a:path w="114008" h="319505">
                  <a:moveTo>
                    <a:pt x="75907" y="206381"/>
                  </a:moveTo>
                  <a:lnTo>
                    <a:pt x="75907" y="206381"/>
                  </a:lnTo>
                  <a:lnTo>
                    <a:pt x="74025" y="167785"/>
                  </a:lnTo>
                  <a:lnTo>
                    <a:pt x="72536" y="161601"/>
                  </a:lnTo>
                  <a:lnTo>
                    <a:pt x="67118" y="152847"/>
                  </a:lnTo>
                  <a:lnTo>
                    <a:pt x="63697" y="149525"/>
                  </a:lnTo>
                  <a:lnTo>
                    <a:pt x="58595" y="148016"/>
                  </a:lnTo>
                  <a:lnTo>
                    <a:pt x="45400" y="148221"/>
                  </a:lnTo>
                  <a:lnTo>
                    <a:pt x="30128" y="160071"/>
                  </a:lnTo>
                  <a:lnTo>
                    <a:pt x="15344" y="180860"/>
                  </a:lnTo>
                  <a:lnTo>
                    <a:pt x="4070" y="208914"/>
                  </a:lnTo>
                  <a:lnTo>
                    <a:pt x="0" y="242079"/>
                  </a:lnTo>
                  <a:lnTo>
                    <a:pt x="3557" y="288925"/>
                  </a:lnTo>
                  <a:lnTo>
                    <a:pt x="6507" y="301627"/>
                  </a:lnTo>
                  <a:lnTo>
                    <a:pt x="11296" y="310095"/>
                  </a:lnTo>
                  <a:lnTo>
                    <a:pt x="17311" y="315740"/>
                  </a:lnTo>
                  <a:lnTo>
                    <a:pt x="24143" y="319504"/>
                  </a:lnTo>
                  <a:lnTo>
                    <a:pt x="30814" y="319191"/>
                  </a:lnTo>
                  <a:lnTo>
                    <a:pt x="43871" y="311317"/>
                  </a:lnTo>
                  <a:lnTo>
                    <a:pt x="63122" y="274162"/>
                  </a:lnTo>
                  <a:lnTo>
                    <a:pt x="73988" y="235095"/>
                  </a:lnTo>
                  <a:lnTo>
                    <a:pt x="78861" y="212823"/>
                  </a:lnTo>
                  <a:lnTo>
                    <a:pt x="82815" y="187393"/>
                  </a:lnTo>
                  <a:lnTo>
                    <a:pt x="86157" y="159855"/>
                  </a:lnTo>
                  <a:lnTo>
                    <a:pt x="89090" y="130914"/>
                  </a:lnTo>
                  <a:lnTo>
                    <a:pt x="90340" y="103858"/>
                  </a:lnTo>
                  <a:lnTo>
                    <a:pt x="90468" y="78060"/>
                  </a:lnTo>
                  <a:lnTo>
                    <a:pt x="88729" y="35050"/>
                  </a:lnTo>
                  <a:lnTo>
                    <a:pt x="85604" y="11230"/>
                  </a:lnTo>
                  <a:lnTo>
                    <a:pt x="83077" y="5019"/>
                  </a:lnTo>
                  <a:lnTo>
                    <a:pt x="79981" y="1584"/>
                  </a:lnTo>
                  <a:lnTo>
                    <a:pt x="76507" y="0"/>
                  </a:lnTo>
                  <a:lnTo>
                    <a:pt x="73484" y="3177"/>
                  </a:lnTo>
                  <a:lnTo>
                    <a:pt x="68245" y="17996"/>
                  </a:lnTo>
                  <a:lnTo>
                    <a:pt x="68071" y="63623"/>
                  </a:lnTo>
                  <a:lnTo>
                    <a:pt x="72659" y="105539"/>
                  </a:lnTo>
                  <a:lnTo>
                    <a:pt x="78697" y="150979"/>
                  </a:lnTo>
                  <a:lnTo>
                    <a:pt x="83732" y="194693"/>
                  </a:lnTo>
                  <a:lnTo>
                    <a:pt x="90203" y="231996"/>
                  </a:lnTo>
                  <a:lnTo>
                    <a:pt x="101780" y="277000"/>
                  </a:lnTo>
                  <a:lnTo>
                    <a:pt x="114007" y="314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3409">
              <a:extLst>
                <a:ext uri="{FF2B5EF4-FFF2-40B4-BE49-F238E27FC236}">
                  <a16:creationId xmlns:a16="http://schemas.microsoft.com/office/drawing/2014/main" xmlns="" id="{40D4B689-CB25-4157-B55C-01B333D90F2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749229" y="889000"/>
              <a:ext cx="9722" cy="69851"/>
            </a:xfrm>
            <a:custGeom>
              <a:avLst/>
              <a:gdLst/>
              <a:ahLst/>
              <a:cxnLst/>
              <a:rect l="0" t="0" r="0" b="0"/>
              <a:pathLst>
                <a:path w="9722" h="698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2552"/>
                  </a:lnTo>
                  <a:lnTo>
                    <a:pt x="6558" y="57141"/>
                  </a:lnTo>
                  <a:lnTo>
                    <a:pt x="972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3410">
              <a:extLst>
                <a:ext uri="{FF2B5EF4-FFF2-40B4-BE49-F238E27FC236}">
                  <a16:creationId xmlns:a16="http://schemas.microsoft.com/office/drawing/2014/main" xmlns="" id="{84F06A82-DE45-43AD-A5B2-34E9C466D77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233337" y="933938"/>
              <a:ext cx="170014" cy="139213"/>
            </a:xfrm>
            <a:custGeom>
              <a:avLst/>
              <a:gdLst/>
              <a:ahLst/>
              <a:cxnLst/>
              <a:rect l="0" t="0" r="0" b="0"/>
              <a:pathLst>
                <a:path w="170014" h="139213">
                  <a:moveTo>
                    <a:pt x="81113" y="139212"/>
                  </a:moveTo>
                  <a:lnTo>
                    <a:pt x="81113" y="139212"/>
                  </a:lnTo>
                  <a:lnTo>
                    <a:pt x="77455" y="118934"/>
                  </a:lnTo>
                  <a:lnTo>
                    <a:pt x="80492" y="72763"/>
                  </a:lnTo>
                  <a:lnTo>
                    <a:pt x="75215" y="34469"/>
                  </a:lnTo>
                  <a:lnTo>
                    <a:pt x="68849" y="16930"/>
                  </a:lnTo>
                  <a:lnTo>
                    <a:pt x="59435" y="5372"/>
                  </a:lnTo>
                  <a:lnTo>
                    <a:pt x="53961" y="1302"/>
                  </a:lnTo>
                  <a:lnTo>
                    <a:pt x="47489" y="0"/>
                  </a:lnTo>
                  <a:lnTo>
                    <a:pt x="32773" y="2316"/>
                  </a:lnTo>
                  <a:lnTo>
                    <a:pt x="26308" y="7026"/>
                  </a:lnTo>
                  <a:lnTo>
                    <a:pt x="15363" y="21666"/>
                  </a:lnTo>
                  <a:lnTo>
                    <a:pt x="1267" y="59855"/>
                  </a:lnTo>
                  <a:lnTo>
                    <a:pt x="0" y="85127"/>
                  </a:lnTo>
                  <a:lnTo>
                    <a:pt x="7220" y="115426"/>
                  </a:lnTo>
                  <a:lnTo>
                    <a:pt x="10685" y="123355"/>
                  </a:lnTo>
                  <a:lnTo>
                    <a:pt x="15816" y="127935"/>
                  </a:lnTo>
                  <a:lnTo>
                    <a:pt x="22060" y="130283"/>
                  </a:lnTo>
                  <a:lnTo>
                    <a:pt x="29044" y="131143"/>
                  </a:lnTo>
                  <a:lnTo>
                    <a:pt x="35817" y="128893"/>
                  </a:lnTo>
                  <a:lnTo>
                    <a:pt x="48987" y="118868"/>
                  </a:lnTo>
                  <a:lnTo>
                    <a:pt x="79182" y="75045"/>
                  </a:lnTo>
                  <a:lnTo>
                    <a:pt x="90923" y="60293"/>
                  </a:lnTo>
                  <a:lnTo>
                    <a:pt x="91886" y="61199"/>
                  </a:lnTo>
                  <a:lnTo>
                    <a:pt x="100608" y="107333"/>
                  </a:lnTo>
                  <a:lnTo>
                    <a:pt x="102576" y="115842"/>
                  </a:lnTo>
                  <a:lnTo>
                    <a:pt x="106005" y="122221"/>
                  </a:lnTo>
                  <a:lnTo>
                    <a:pt x="115459" y="131190"/>
                  </a:lnTo>
                  <a:lnTo>
                    <a:pt x="128598" y="133765"/>
                  </a:lnTo>
                  <a:lnTo>
                    <a:pt x="136053" y="133464"/>
                  </a:lnTo>
                  <a:lnTo>
                    <a:pt x="149981" y="125604"/>
                  </a:lnTo>
                  <a:lnTo>
                    <a:pt x="170013" y="107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3411">
              <a:extLst>
                <a:ext uri="{FF2B5EF4-FFF2-40B4-BE49-F238E27FC236}">
                  <a16:creationId xmlns:a16="http://schemas.microsoft.com/office/drawing/2014/main" xmlns="" id="{067F0B64-C26C-4BC6-9EF8-069318337FE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59733" y="738245"/>
              <a:ext cx="202318" cy="391479"/>
            </a:xfrm>
            <a:custGeom>
              <a:avLst/>
              <a:gdLst/>
              <a:ahLst/>
              <a:cxnLst/>
              <a:rect l="0" t="0" r="0" b="0"/>
              <a:pathLst>
                <a:path w="202318" h="391479">
                  <a:moveTo>
                    <a:pt x="5467" y="119005"/>
                  </a:moveTo>
                  <a:lnTo>
                    <a:pt x="5467" y="119005"/>
                  </a:lnTo>
                  <a:lnTo>
                    <a:pt x="0" y="108070"/>
                  </a:lnTo>
                  <a:lnTo>
                    <a:pt x="24503" y="154829"/>
                  </a:lnTo>
                  <a:lnTo>
                    <a:pt x="37211" y="187138"/>
                  </a:lnTo>
                  <a:lnTo>
                    <a:pt x="51796" y="226427"/>
                  </a:lnTo>
                  <a:lnTo>
                    <a:pt x="68391" y="269054"/>
                  </a:lnTo>
                  <a:lnTo>
                    <a:pt x="87526" y="311517"/>
                  </a:lnTo>
                  <a:lnTo>
                    <a:pt x="105908" y="346383"/>
                  </a:lnTo>
                  <a:lnTo>
                    <a:pt x="122780" y="372462"/>
                  </a:lnTo>
                  <a:lnTo>
                    <a:pt x="137334" y="386404"/>
                  </a:lnTo>
                  <a:lnTo>
                    <a:pt x="144178" y="389699"/>
                  </a:lnTo>
                  <a:lnTo>
                    <a:pt x="157427" y="391478"/>
                  </a:lnTo>
                  <a:lnTo>
                    <a:pt x="163218" y="386026"/>
                  </a:lnTo>
                  <a:lnTo>
                    <a:pt x="173416" y="364916"/>
                  </a:lnTo>
                  <a:lnTo>
                    <a:pt x="178889" y="319786"/>
                  </a:lnTo>
                  <a:lnTo>
                    <a:pt x="180348" y="290959"/>
                  </a:lnTo>
                  <a:lnTo>
                    <a:pt x="182732" y="256219"/>
                  </a:lnTo>
                  <a:lnTo>
                    <a:pt x="185733" y="217536"/>
                  </a:lnTo>
                  <a:lnTo>
                    <a:pt x="189144" y="176226"/>
                  </a:lnTo>
                  <a:lnTo>
                    <a:pt x="192124" y="140219"/>
                  </a:lnTo>
                  <a:lnTo>
                    <a:pt x="194816" y="107748"/>
                  </a:lnTo>
                  <a:lnTo>
                    <a:pt x="197316" y="77633"/>
                  </a:lnTo>
                  <a:lnTo>
                    <a:pt x="200094" y="36647"/>
                  </a:lnTo>
                  <a:lnTo>
                    <a:pt x="199777" y="5232"/>
                  </a:lnTo>
                  <a:lnTo>
                    <a:pt x="198507" y="823"/>
                  </a:lnTo>
                  <a:lnTo>
                    <a:pt x="196955" y="0"/>
                  </a:lnTo>
                  <a:lnTo>
                    <a:pt x="195214" y="1569"/>
                  </a:lnTo>
                  <a:lnTo>
                    <a:pt x="193349" y="4731"/>
                  </a:lnTo>
                  <a:lnTo>
                    <a:pt x="202317" y="49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3412">
              <a:extLst>
                <a:ext uri="{FF2B5EF4-FFF2-40B4-BE49-F238E27FC236}">
                  <a16:creationId xmlns:a16="http://schemas.microsoft.com/office/drawing/2014/main" xmlns="" id="{C1C6DA77-D36D-452F-9998-11F3FAD7AE7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442333" y="710808"/>
              <a:ext cx="30868" cy="279793"/>
            </a:xfrm>
            <a:custGeom>
              <a:avLst/>
              <a:gdLst/>
              <a:ahLst/>
              <a:cxnLst/>
              <a:rect l="0" t="0" r="0" b="0"/>
              <a:pathLst>
                <a:path w="30868" h="279793">
                  <a:moveTo>
                    <a:pt x="5467" y="6742"/>
                  </a:moveTo>
                  <a:lnTo>
                    <a:pt x="5467" y="6742"/>
                  </a:lnTo>
                  <a:lnTo>
                    <a:pt x="2096" y="0"/>
                  </a:lnTo>
                  <a:lnTo>
                    <a:pt x="1103" y="131"/>
                  </a:lnTo>
                  <a:lnTo>
                    <a:pt x="0" y="5920"/>
                  </a:lnTo>
                  <a:lnTo>
                    <a:pt x="2750" y="41306"/>
                  </a:lnTo>
                  <a:lnTo>
                    <a:pt x="6141" y="78078"/>
                  </a:lnTo>
                  <a:lnTo>
                    <a:pt x="10705" y="120997"/>
                  </a:lnTo>
                  <a:lnTo>
                    <a:pt x="17438" y="168294"/>
                  </a:lnTo>
                  <a:lnTo>
                    <a:pt x="23252" y="213774"/>
                  </a:lnTo>
                  <a:lnTo>
                    <a:pt x="30867" y="279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3413">
              <a:extLst>
                <a:ext uri="{FF2B5EF4-FFF2-40B4-BE49-F238E27FC236}">
                  <a16:creationId xmlns:a16="http://schemas.microsoft.com/office/drawing/2014/main" xmlns="" id="{416A6BD9-0B4B-46F9-B51F-D042832A681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504950" y="948842"/>
              <a:ext cx="19051" cy="48109"/>
            </a:xfrm>
            <a:custGeom>
              <a:avLst/>
              <a:gdLst/>
              <a:ahLst/>
              <a:cxnLst/>
              <a:rect l="0" t="0" r="0" b="0"/>
              <a:pathLst>
                <a:path w="19051" h="481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1882" y="24104"/>
                  </a:lnTo>
                  <a:lnTo>
                    <a:pt x="3371" y="29989"/>
                  </a:lnTo>
                  <a:lnTo>
                    <a:pt x="8789" y="38409"/>
                  </a:lnTo>
                  <a:lnTo>
                    <a:pt x="19050" y="48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3414">
              <a:extLst>
                <a:ext uri="{FF2B5EF4-FFF2-40B4-BE49-F238E27FC236}">
                  <a16:creationId xmlns:a16="http://schemas.microsoft.com/office/drawing/2014/main" xmlns="" id="{F0AD3361-D0EE-4F8C-B8F4-D7B699F1CF5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758950" y="7810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88900"/>
                  </a:moveTo>
                  <a:lnTo>
                    <a:pt x="12700" y="88900"/>
                  </a:lnTo>
                  <a:lnTo>
                    <a:pt x="11994" y="46802"/>
                  </a:lnTo>
                  <a:lnTo>
                    <a:pt x="5792" y="1329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3415">
              <a:extLst>
                <a:ext uri="{FF2B5EF4-FFF2-40B4-BE49-F238E27FC236}">
                  <a16:creationId xmlns:a16="http://schemas.microsoft.com/office/drawing/2014/main" xmlns="" id="{0FA2A67B-BFB7-4E1C-82A7-64A105B055D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841500" y="804654"/>
              <a:ext cx="197363" cy="282434"/>
            </a:xfrm>
            <a:custGeom>
              <a:avLst/>
              <a:gdLst/>
              <a:ahLst/>
              <a:cxnLst/>
              <a:rect l="0" t="0" r="0" b="0"/>
              <a:pathLst>
                <a:path w="197363" h="282434">
                  <a:moveTo>
                    <a:pt x="0" y="20846"/>
                  </a:moveTo>
                  <a:lnTo>
                    <a:pt x="0" y="20846"/>
                  </a:lnTo>
                  <a:lnTo>
                    <a:pt x="0" y="24217"/>
                  </a:lnTo>
                  <a:lnTo>
                    <a:pt x="1881" y="27754"/>
                  </a:lnTo>
                  <a:lnTo>
                    <a:pt x="3371" y="29684"/>
                  </a:lnTo>
                  <a:lnTo>
                    <a:pt x="6908" y="31830"/>
                  </a:lnTo>
                  <a:lnTo>
                    <a:pt x="8838" y="32402"/>
                  </a:lnTo>
                  <a:lnTo>
                    <a:pt x="25040" y="29836"/>
                  </a:lnTo>
                  <a:lnTo>
                    <a:pt x="68936" y="7655"/>
                  </a:lnTo>
                  <a:lnTo>
                    <a:pt x="81887" y="161"/>
                  </a:lnTo>
                  <a:lnTo>
                    <a:pt x="83519" y="0"/>
                  </a:lnTo>
                  <a:lnTo>
                    <a:pt x="83902" y="1304"/>
                  </a:lnTo>
                  <a:lnTo>
                    <a:pt x="82817" y="16907"/>
                  </a:lnTo>
                  <a:lnTo>
                    <a:pt x="89371" y="34260"/>
                  </a:lnTo>
                  <a:lnTo>
                    <a:pt x="96400" y="42801"/>
                  </a:lnTo>
                  <a:lnTo>
                    <a:pt x="100250" y="46066"/>
                  </a:lnTo>
                  <a:lnTo>
                    <a:pt x="105639" y="46831"/>
                  </a:lnTo>
                  <a:lnTo>
                    <a:pt x="119152" y="43919"/>
                  </a:lnTo>
                  <a:lnTo>
                    <a:pt x="135885" y="34346"/>
                  </a:lnTo>
                  <a:lnTo>
                    <a:pt x="152770" y="14811"/>
                  </a:lnTo>
                  <a:lnTo>
                    <a:pt x="157962" y="3649"/>
                  </a:lnTo>
                  <a:lnTo>
                    <a:pt x="158225" y="4443"/>
                  </a:lnTo>
                  <a:lnTo>
                    <a:pt x="164479" y="44550"/>
                  </a:lnTo>
                  <a:lnTo>
                    <a:pt x="174637" y="85647"/>
                  </a:lnTo>
                  <a:lnTo>
                    <a:pt x="182509" y="119496"/>
                  </a:lnTo>
                  <a:lnTo>
                    <a:pt x="190711" y="155707"/>
                  </a:lnTo>
                  <a:lnTo>
                    <a:pt x="196944" y="191557"/>
                  </a:lnTo>
                  <a:lnTo>
                    <a:pt x="197362" y="223952"/>
                  </a:lnTo>
                  <a:lnTo>
                    <a:pt x="183907" y="252932"/>
                  </a:lnTo>
                  <a:lnTo>
                    <a:pt x="173405" y="266587"/>
                  </a:lnTo>
                  <a:lnTo>
                    <a:pt x="162875" y="274984"/>
                  </a:lnTo>
                  <a:lnTo>
                    <a:pt x="141769" y="282433"/>
                  </a:lnTo>
                  <a:lnTo>
                    <a:pt x="122510" y="279629"/>
                  </a:lnTo>
                  <a:lnTo>
                    <a:pt x="95250" y="268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3416">
              <a:extLst>
                <a:ext uri="{FF2B5EF4-FFF2-40B4-BE49-F238E27FC236}">
                  <a16:creationId xmlns:a16="http://schemas.microsoft.com/office/drawing/2014/main" xmlns="" id="{2BB27BFF-7F33-4B7B-A6A0-86405F8BC1D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855601" y="609104"/>
              <a:ext cx="74800" cy="339726"/>
            </a:xfrm>
            <a:custGeom>
              <a:avLst/>
              <a:gdLst/>
              <a:ahLst/>
              <a:cxnLst/>
              <a:rect l="0" t="0" r="0" b="0"/>
              <a:pathLst>
                <a:path w="74800" h="339726">
                  <a:moveTo>
                    <a:pt x="17649" y="13196"/>
                  </a:moveTo>
                  <a:lnTo>
                    <a:pt x="17649" y="13196"/>
                  </a:lnTo>
                  <a:lnTo>
                    <a:pt x="22013" y="810"/>
                  </a:lnTo>
                  <a:lnTo>
                    <a:pt x="22675" y="0"/>
                  </a:lnTo>
                  <a:lnTo>
                    <a:pt x="23116" y="165"/>
                  </a:lnTo>
                  <a:lnTo>
                    <a:pt x="22001" y="42516"/>
                  </a:lnTo>
                  <a:lnTo>
                    <a:pt x="18878" y="77027"/>
                  </a:lnTo>
                  <a:lnTo>
                    <a:pt x="15138" y="120588"/>
                  </a:lnTo>
                  <a:lnTo>
                    <a:pt x="12447" y="144763"/>
                  </a:lnTo>
                  <a:lnTo>
                    <a:pt x="9242" y="170051"/>
                  </a:lnTo>
                  <a:lnTo>
                    <a:pt x="5694" y="196083"/>
                  </a:lnTo>
                  <a:lnTo>
                    <a:pt x="1752" y="241940"/>
                  </a:lnTo>
                  <a:lnTo>
                    <a:pt x="0" y="280666"/>
                  </a:lnTo>
                  <a:lnTo>
                    <a:pt x="1131" y="320184"/>
                  </a:lnTo>
                  <a:lnTo>
                    <a:pt x="8896" y="335667"/>
                  </a:lnTo>
                  <a:lnTo>
                    <a:pt x="14636" y="338949"/>
                  </a:lnTo>
                  <a:lnTo>
                    <a:pt x="21285" y="339725"/>
                  </a:lnTo>
                  <a:lnTo>
                    <a:pt x="28540" y="338832"/>
                  </a:lnTo>
                  <a:lnTo>
                    <a:pt x="42245" y="330314"/>
                  </a:lnTo>
                  <a:lnTo>
                    <a:pt x="59979" y="309651"/>
                  </a:lnTo>
                  <a:lnTo>
                    <a:pt x="74799" y="286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1692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728">
            <a:extLst>
              <a:ext uri="{FF2B5EF4-FFF2-40B4-BE49-F238E27FC236}">
                <a16:creationId xmlns:a16="http://schemas.microsoft.com/office/drawing/2014/main" xmlns="" id="{4839F46A-06D3-492D-A3F1-2D161D8EA21B}"/>
              </a:ext>
            </a:extLst>
          </p:cNvPr>
          <p:cNvGrpSpPr/>
          <p:nvPr/>
        </p:nvGrpSpPr>
        <p:grpSpPr>
          <a:xfrm>
            <a:off x="837385" y="622105"/>
            <a:ext cx="1162866" cy="554252"/>
            <a:chOff x="837385" y="622105"/>
            <a:chExt cx="1162866" cy="554252"/>
          </a:xfrm>
        </p:grpSpPr>
        <p:sp>
          <p:nvSpPr>
            <p:cNvPr id="2" name="SMARTInkShape-3417">
              <a:extLst>
                <a:ext uri="{FF2B5EF4-FFF2-40B4-BE49-F238E27FC236}">
                  <a16:creationId xmlns:a16="http://schemas.microsoft.com/office/drawing/2014/main" xmlns="" id="{A2EE0FA6-9200-4A92-B318-ED286AF2B53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163153" y="971550"/>
              <a:ext cx="767248" cy="204807"/>
            </a:xfrm>
            <a:custGeom>
              <a:avLst/>
              <a:gdLst/>
              <a:ahLst/>
              <a:cxnLst/>
              <a:rect l="0" t="0" r="0" b="0"/>
              <a:pathLst>
                <a:path w="767248" h="204807">
                  <a:moveTo>
                    <a:pt x="36997" y="190500"/>
                  </a:moveTo>
                  <a:lnTo>
                    <a:pt x="36997" y="190500"/>
                  </a:lnTo>
                  <a:lnTo>
                    <a:pt x="3496" y="199934"/>
                  </a:lnTo>
                  <a:lnTo>
                    <a:pt x="552" y="202433"/>
                  </a:lnTo>
                  <a:lnTo>
                    <a:pt x="0" y="204806"/>
                  </a:lnTo>
                  <a:lnTo>
                    <a:pt x="29563" y="201402"/>
                  </a:lnTo>
                  <a:lnTo>
                    <a:pt x="51091" y="196357"/>
                  </a:lnTo>
                  <a:lnTo>
                    <a:pt x="78143" y="189466"/>
                  </a:lnTo>
                  <a:lnTo>
                    <a:pt x="108878" y="181344"/>
                  </a:lnTo>
                  <a:lnTo>
                    <a:pt x="146301" y="170990"/>
                  </a:lnTo>
                  <a:lnTo>
                    <a:pt x="188183" y="159149"/>
                  </a:lnTo>
                  <a:lnTo>
                    <a:pt x="233037" y="146316"/>
                  </a:lnTo>
                  <a:lnTo>
                    <a:pt x="281285" y="132116"/>
                  </a:lnTo>
                  <a:lnTo>
                    <a:pt x="331795" y="117005"/>
                  </a:lnTo>
                  <a:lnTo>
                    <a:pt x="383812" y="101287"/>
                  </a:lnTo>
                  <a:lnTo>
                    <a:pt x="434718" y="87280"/>
                  </a:lnTo>
                  <a:lnTo>
                    <a:pt x="484883" y="74414"/>
                  </a:lnTo>
                  <a:lnTo>
                    <a:pt x="534554" y="62310"/>
                  </a:lnTo>
                  <a:lnTo>
                    <a:pt x="578252" y="51418"/>
                  </a:lnTo>
                  <a:lnTo>
                    <a:pt x="617967" y="41334"/>
                  </a:lnTo>
                  <a:lnTo>
                    <a:pt x="655027" y="31789"/>
                  </a:lnTo>
                  <a:lnTo>
                    <a:pt x="683967" y="24015"/>
                  </a:lnTo>
                  <a:lnTo>
                    <a:pt x="727411" y="11614"/>
                  </a:lnTo>
                  <a:lnTo>
                    <a:pt x="7672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418">
              <a:extLst>
                <a:ext uri="{FF2B5EF4-FFF2-40B4-BE49-F238E27FC236}">
                  <a16:creationId xmlns:a16="http://schemas.microsoft.com/office/drawing/2014/main" xmlns="" id="{5D5300D7-95C1-4C69-A5CF-B57FF890DE9B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000250" y="739292"/>
              <a:ext cx="1" cy="3659"/>
            </a:xfrm>
            <a:custGeom>
              <a:avLst/>
              <a:gdLst/>
              <a:ahLst/>
              <a:cxnLst/>
              <a:rect l="0" t="0" r="0" b="0"/>
              <a:pathLst>
                <a:path w="1" h="3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419">
              <a:extLst>
                <a:ext uri="{FF2B5EF4-FFF2-40B4-BE49-F238E27FC236}">
                  <a16:creationId xmlns:a16="http://schemas.microsoft.com/office/drawing/2014/main" xmlns="" id="{ADFEA182-0FBA-4019-BEAA-CEC0681369FA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974850" y="8953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420">
              <a:extLst>
                <a:ext uri="{FF2B5EF4-FFF2-40B4-BE49-F238E27FC236}">
                  <a16:creationId xmlns:a16="http://schemas.microsoft.com/office/drawing/2014/main" xmlns="" id="{88B38D29-DB00-45BE-8FD9-24EDFDA3BB95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063142" y="782668"/>
              <a:ext cx="213209" cy="158929"/>
            </a:xfrm>
            <a:custGeom>
              <a:avLst/>
              <a:gdLst/>
              <a:ahLst/>
              <a:cxnLst/>
              <a:rect l="0" t="0" r="0" b="0"/>
              <a:pathLst>
                <a:path w="213209" h="158929">
                  <a:moveTo>
                    <a:pt x="3658" y="55532"/>
                  </a:moveTo>
                  <a:lnTo>
                    <a:pt x="3658" y="55532"/>
                  </a:lnTo>
                  <a:lnTo>
                    <a:pt x="287" y="52161"/>
                  </a:lnTo>
                  <a:lnTo>
                    <a:pt x="0" y="49757"/>
                  </a:lnTo>
                  <a:lnTo>
                    <a:pt x="1562" y="43323"/>
                  </a:lnTo>
                  <a:lnTo>
                    <a:pt x="9779" y="31767"/>
                  </a:lnTo>
                  <a:lnTo>
                    <a:pt x="20960" y="27331"/>
                  </a:lnTo>
                  <a:lnTo>
                    <a:pt x="27893" y="26148"/>
                  </a:lnTo>
                  <a:lnTo>
                    <a:pt x="45003" y="30478"/>
                  </a:lnTo>
                  <a:lnTo>
                    <a:pt x="54505" y="34596"/>
                  </a:lnTo>
                  <a:lnTo>
                    <a:pt x="61545" y="40869"/>
                  </a:lnTo>
                  <a:lnTo>
                    <a:pt x="71248" y="57247"/>
                  </a:lnTo>
                  <a:lnTo>
                    <a:pt x="72269" y="78166"/>
                  </a:lnTo>
                  <a:lnTo>
                    <a:pt x="67313" y="100869"/>
                  </a:lnTo>
                  <a:lnTo>
                    <a:pt x="52622" y="132073"/>
                  </a:lnTo>
                  <a:lnTo>
                    <a:pt x="36275" y="153235"/>
                  </a:lnTo>
                  <a:lnTo>
                    <a:pt x="29208" y="158928"/>
                  </a:lnTo>
                  <a:lnTo>
                    <a:pt x="27747" y="158329"/>
                  </a:lnTo>
                  <a:lnTo>
                    <a:pt x="27478" y="155813"/>
                  </a:lnTo>
                  <a:lnTo>
                    <a:pt x="30473" y="145257"/>
                  </a:lnTo>
                  <a:lnTo>
                    <a:pt x="53405" y="102105"/>
                  </a:lnTo>
                  <a:lnTo>
                    <a:pt x="81427" y="62511"/>
                  </a:lnTo>
                  <a:lnTo>
                    <a:pt x="115759" y="17948"/>
                  </a:lnTo>
                  <a:lnTo>
                    <a:pt x="127009" y="0"/>
                  </a:lnTo>
                  <a:lnTo>
                    <a:pt x="125979" y="4745"/>
                  </a:lnTo>
                  <a:lnTo>
                    <a:pt x="97517" y="49811"/>
                  </a:lnTo>
                  <a:lnTo>
                    <a:pt x="93747" y="60185"/>
                  </a:lnTo>
                  <a:lnTo>
                    <a:pt x="93322" y="79237"/>
                  </a:lnTo>
                  <a:lnTo>
                    <a:pt x="95184" y="88269"/>
                  </a:lnTo>
                  <a:lnTo>
                    <a:pt x="100658" y="95701"/>
                  </a:lnTo>
                  <a:lnTo>
                    <a:pt x="118030" y="107722"/>
                  </a:lnTo>
                  <a:lnTo>
                    <a:pt x="151151" y="112124"/>
                  </a:lnTo>
                  <a:lnTo>
                    <a:pt x="213208" y="112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421">
              <a:extLst>
                <a:ext uri="{FF2B5EF4-FFF2-40B4-BE49-F238E27FC236}">
                  <a16:creationId xmlns:a16="http://schemas.microsoft.com/office/drawing/2014/main" xmlns="" id="{A054B540-88DE-4F75-A71A-E5930DCE1D8E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37385" y="622105"/>
              <a:ext cx="248466" cy="365556"/>
            </a:xfrm>
            <a:custGeom>
              <a:avLst/>
              <a:gdLst/>
              <a:ahLst/>
              <a:cxnLst/>
              <a:rect l="0" t="0" r="0" b="0"/>
              <a:pathLst>
                <a:path w="248466" h="365556">
                  <a:moveTo>
                    <a:pt x="32565" y="25595"/>
                  </a:moveTo>
                  <a:lnTo>
                    <a:pt x="32565" y="25595"/>
                  </a:lnTo>
                  <a:lnTo>
                    <a:pt x="29194" y="25595"/>
                  </a:lnTo>
                  <a:lnTo>
                    <a:pt x="25657" y="29358"/>
                  </a:lnTo>
                  <a:lnTo>
                    <a:pt x="23727" y="32337"/>
                  </a:lnTo>
                  <a:lnTo>
                    <a:pt x="23145" y="35734"/>
                  </a:lnTo>
                  <a:lnTo>
                    <a:pt x="24380" y="43272"/>
                  </a:lnTo>
                  <a:lnTo>
                    <a:pt x="31044" y="51325"/>
                  </a:lnTo>
                  <a:lnTo>
                    <a:pt x="41767" y="58903"/>
                  </a:lnTo>
                  <a:lnTo>
                    <a:pt x="55940" y="64623"/>
                  </a:lnTo>
                  <a:lnTo>
                    <a:pt x="93270" y="61696"/>
                  </a:lnTo>
                  <a:lnTo>
                    <a:pt x="136708" y="48521"/>
                  </a:lnTo>
                  <a:lnTo>
                    <a:pt x="183377" y="29470"/>
                  </a:lnTo>
                  <a:lnTo>
                    <a:pt x="197429" y="18145"/>
                  </a:lnTo>
                  <a:lnTo>
                    <a:pt x="201036" y="12867"/>
                  </a:lnTo>
                  <a:lnTo>
                    <a:pt x="202734" y="7938"/>
                  </a:lnTo>
                  <a:lnTo>
                    <a:pt x="203161" y="3240"/>
                  </a:lnTo>
                  <a:lnTo>
                    <a:pt x="199918" y="814"/>
                  </a:lnTo>
                  <a:lnTo>
                    <a:pt x="186907" y="0"/>
                  </a:lnTo>
                  <a:lnTo>
                    <a:pt x="149636" y="16992"/>
                  </a:lnTo>
                  <a:lnTo>
                    <a:pt x="106215" y="51111"/>
                  </a:lnTo>
                  <a:lnTo>
                    <a:pt x="75554" y="89129"/>
                  </a:lnTo>
                  <a:lnTo>
                    <a:pt x="63177" y="120463"/>
                  </a:lnTo>
                  <a:lnTo>
                    <a:pt x="63556" y="129057"/>
                  </a:lnTo>
                  <a:lnTo>
                    <a:pt x="69622" y="144250"/>
                  </a:lnTo>
                  <a:lnTo>
                    <a:pt x="77025" y="149854"/>
                  </a:lnTo>
                  <a:lnTo>
                    <a:pt x="120631" y="163917"/>
                  </a:lnTo>
                  <a:lnTo>
                    <a:pt x="138733" y="169622"/>
                  </a:lnTo>
                  <a:lnTo>
                    <a:pt x="143560" y="173118"/>
                  </a:lnTo>
                  <a:lnTo>
                    <a:pt x="146779" y="176861"/>
                  </a:lnTo>
                  <a:lnTo>
                    <a:pt x="146807" y="180061"/>
                  </a:lnTo>
                  <a:lnTo>
                    <a:pt x="144710" y="182900"/>
                  </a:lnTo>
                  <a:lnTo>
                    <a:pt x="104431" y="214311"/>
                  </a:lnTo>
                  <a:lnTo>
                    <a:pt x="65931" y="240888"/>
                  </a:lnTo>
                  <a:lnTo>
                    <a:pt x="22484" y="285198"/>
                  </a:lnTo>
                  <a:lnTo>
                    <a:pt x="6918" y="306780"/>
                  </a:lnTo>
                  <a:lnTo>
                    <a:pt x="0" y="328131"/>
                  </a:lnTo>
                  <a:lnTo>
                    <a:pt x="271" y="336647"/>
                  </a:lnTo>
                  <a:lnTo>
                    <a:pt x="6218" y="349872"/>
                  </a:lnTo>
                  <a:lnTo>
                    <a:pt x="21561" y="358572"/>
                  </a:lnTo>
                  <a:lnTo>
                    <a:pt x="59643" y="365555"/>
                  </a:lnTo>
                  <a:lnTo>
                    <a:pt x="92578" y="365071"/>
                  </a:lnTo>
                  <a:lnTo>
                    <a:pt x="126030" y="357801"/>
                  </a:lnTo>
                  <a:lnTo>
                    <a:pt x="159712" y="349396"/>
                  </a:lnTo>
                  <a:lnTo>
                    <a:pt x="206646" y="334849"/>
                  </a:lnTo>
                  <a:lnTo>
                    <a:pt x="248465" y="317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422">
              <a:extLst>
                <a:ext uri="{FF2B5EF4-FFF2-40B4-BE49-F238E27FC236}">
                  <a16:creationId xmlns:a16="http://schemas.microsoft.com/office/drawing/2014/main" xmlns="" id="{D2BE024B-A34A-42F7-8261-A7CEA6D87CE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79279" y="986442"/>
              <a:ext cx="1003573" cy="156559"/>
            </a:xfrm>
            <a:custGeom>
              <a:avLst/>
              <a:gdLst/>
              <a:ahLst/>
              <a:cxnLst/>
              <a:rect l="0" t="0" r="0" b="0"/>
              <a:pathLst>
                <a:path w="1003573" h="156559">
                  <a:moveTo>
                    <a:pt x="3371" y="156558"/>
                  </a:moveTo>
                  <a:lnTo>
                    <a:pt x="3371" y="156558"/>
                  </a:lnTo>
                  <a:lnTo>
                    <a:pt x="0" y="156558"/>
                  </a:lnTo>
                  <a:lnTo>
                    <a:pt x="44023" y="149816"/>
                  </a:lnTo>
                  <a:lnTo>
                    <a:pt x="90348" y="138980"/>
                  </a:lnTo>
                  <a:lnTo>
                    <a:pt x="118506" y="132139"/>
                  </a:lnTo>
                  <a:lnTo>
                    <a:pt x="154916" y="124757"/>
                  </a:lnTo>
                  <a:lnTo>
                    <a:pt x="196829" y="117013"/>
                  </a:lnTo>
                  <a:lnTo>
                    <a:pt x="242410" y="109028"/>
                  </a:lnTo>
                  <a:lnTo>
                    <a:pt x="296080" y="99471"/>
                  </a:lnTo>
                  <a:lnTo>
                    <a:pt x="355144" y="88867"/>
                  </a:lnTo>
                  <a:lnTo>
                    <a:pt x="417803" y="77564"/>
                  </a:lnTo>
                  <a:lnTo>
                    <a:pt x="483565" y="66501"/>
                  </a:lnTo>
                  <a:lnTo>
                    <a:pt x="551394" y="55598"/>
                  </a:lnTo>
                  <a:lnTo>
                    <a:pt x="620603" y="44801"/>
                  </a:lnTo>
                  <a:lnTo>
                    <a:pt x="687203" y="35487"/>
                  </a:lnTo>
                  <a:lnTo>
                    <a:pt x="752065" y="27160"/>
                  </a:lnTo>
                  <a:lnTo>
                    <a:pt x="815767" y="19493"/>
                  </a:lnTo>
                  <a:lnTo>
                    <a:pt x="866702" y="13676"/>
                  </a:lnTo>
                  <a:lnTo>
                    <a:pt x="909125" y="9092"/>
                  </a:lnTo>
                  <a:lnTo>
                    <a:pt x="945874" y="5331"/>
                  </a:lnTo>
                  <a:lnTo>
                    <a:pt x="988587" y="1151"/>
                  </a:lnTo>
                  <a:lnTo>
                    <a:pt x="1003572" y="0"/>
                  </a:lnTo>
                  <a:lnTo>
                    <a:pt x="974921" y="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3423">
            <a:extLst>
              <a:ext uri="{FF2B5EF4-FFF2-40B4-BE49-F238E27FC236}">
                <a16:creationId xmlns:a16="http://schemas.microsoft.com/office/drawing/2014/main" xmlns="" id="{3D90D3A9-61AB-4963-AD72-7B662A8E0DB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19250" y="631513"/>
            <a:ext cx="144379" cy="245207"/>
          </a:xfrm>
          <a:custGeom>
            <a:avLst/>
            <a:gdLst/>
            <a:ahLst/>
            <a:cxnLst/>
            <a:rect l="0" t="0" r="0" b="0"/>
            <a:pathLst>
              <a:path w="144379" h="245207">
                <a:moveTo>
                  <a:pt x="25400" y="54287"/>
                </a:moveTo>
                <a:lnTo>
                  <a:pt x="25400" y="54287"/>
                </a:lnTo>
                <a:lnTo>
                  <a:pt x="22029" y="47545"/>
                </a:lnTo>
                <a:lnTo>
                  <a:pt x="22255" y="40472"/>
                </a:lnTo>
                <a:lnTo>
                  <a:pt x="23304" y="36610"/>
                </a:lnTo>
                <a:lnTo>
                  <a:pt x="34892" y="21062"/>
                </a:lnTo>
                <a:lnTo>
                  <a:pt x="61844" y="3050"/>
                </a:lnTo>
                <a:lnTo>
                  <a:pt x="82755" y="0"/>
                </a:lnTo>
                <a:lnTo>
                  <a:pt x="101691" y="4054"/>
                </a:lnTo>
                <a:lnTo>
                  <a:pt x="114811" y="12911"/>
                </a:lnTo>
                <a:lnTo>
                  <a:pt x="118168" y="19648"/>
                </a:lnTo>
                <a:lnTo>
                  <a:pt x="120017" y="36540"/>
                </a:lnTo>
                <a:lnTo>
                  <a:pt x="114724" y="53925"/>
                </a:lnTo>
                <a:lnTo>
                  <a:pt x="90708" y="91453"/>
                </a:lnTo>
                <a:lnTo>
                  <a:pt x="64563" y="116923"/>
                </a:lnTo>
                <a:lnTo>
                  <a:pt x="51742" y="126860"/>
                </a:lnTo>
                <a:lnTo>
                  <a:pt x="50722" y="129480"/>
                </a:lnTo>
                <a:lnTo>
                  <a:pt x="50748" y="131932"/>
                </a:lnTo>
                <a:lnTo>
                  <a:pt x="52176" y="134273"/>
                </a:lnTo>
                <a:lnTo>
                  <a:pt x="57527" y="138755"/>
                </a:lnTo>
                <a:lnTo>
                  <a:pt x="99132" y="153274"/>
                </a:lnTo>
                <a:lnTo>
                  <a:pt x="128856" y="169694"/>
                </a:lnTo>
                <a:lnTo>
                  <a:pt x="136704" y="175675"/>
                </a:lnTo>
                <a:lnTo>
                  <a:pt x="141230" y="182485"/>
                </a:lnTo>
                <a:lnTo>
                  <a:pt x="144378" y="197577"/>
                </a:lnTo>
                <a:lnTo>
                  <a:pt x="142113" y="204847"/>
                </a:lnTo>
                <a:lnTo>
                  <a:pt x="132071" y="218569"/>
                </a:lnTo>
                <a:lnTo>
                  <a:pt x="100437" y="234824"/>
                </a:lnTo>
                <a:lnTo>
                  <a:pt x="63155" y="245206"/>
                </a:lnTo>
                <a:lnTo>
                  <a:pt x="0" y="2447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SMARTInkShape-Group730">
            <a:extLst>
              <a:ext uri="{FF2B5EF4-FFF2-40B4-BE49-F238E27FC236}">
                <a16:creationId xmlns:a16="http://schemas.microsoft.com/office/drawing/2014/main" xmlns="" id="{0E5AB0BD-08F9-4D78-9B20-5A5E1AAFD035}"/>
              </a:ext>
            </a:extLst>
          </p:cNvPr>
          <p:cNvGrpSpPr/>
          <p:nvPr/>
        </p:nvGrpSpPr>
        <p:grpSpPr>
          <a:xfrm>
            <a:off x="2667000" y="647700"/>
            <a:ext cx="266701" cy="381001"/>
            <a:chOff x="2667000" y="647700"/>
            <a:chExt cx="266701" cy="381001"/>
          </a:xfrm>
        </p:grpSpPr>
        <p:sp>
          <p:nvSpPr>
            <p:cNvPr id="10" name="SMARTInkShape-3424">
              <a:extLst>
                <a:ext uri="{FF2B5EF4-FFF2-40B4-BE49-F238E27FC236}">
                  <a16:creationId xmlns:a16="http://schemas.microsoft.com/office/drawing/2014/main" xmlns="" id="{47CB08FA-5FC8-4652-AB2B-67603C1B4267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667000" y="697312"/>
              <a:ext cx="247651" cy="286939"/>
            </a:xfrm>
            <a:custGeom>
              <a:avLst/>
              <a:gdLst/>
              <a:ahLst/>
              <a:cxnLst/>
              <a:rect l="0" t="0" r="0" b="0"/>
              <a:pathLst>
                <a:path w="247651" h="286939">
                  <a:moveTo>
                    <a:pt x="0" y="20238"/>
                  </a:moveTo>
                  <a:lnTo>
                    <a:pt x="0" y="20238"/>
                  </a:lnTo>
                  <a:lnTo>
                    <a:pt x="0" y="465"/>
                  </a:lnTo>
                  <a:lnTo>
                    <a:pt x="2117" y="0"/>
                  </a:lnTo>
                  <a:lnTo>
                    <a:pt x="10113" y="3247"/>
                  </a:lnTo>
                  <a:lnTo>
                    <a:pt x="56173" y="47155"/>
                  </a:lnTo>
                  <a:lnTo>
                    <a:pt x="98724" y="94300"/>
                  </a:lnTo>
                  <a:lnTo>
                    <a:pt x="129955" y="130060"/>
                  </a:lnTo>
                  <a:lnTo>
                    <a:pt x="160299" y="167120"/>
                  </a:lnTo>
                  <a:lnTo>
                    <a:pt x="188366" y="200995"/>
                  </a:lnTo>
                  <a:lnTo>
                    <a:pt x="222323" y="245951"/>
                  </a:lnTo>
                  <a:lnTo>
                    <a:pt x="247650" y="28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425">
              <a:extLst>
                <a:ext uri="{FF2B5EF4-FFF2-40B4-BE49-F238E27FC236}">
                  <a16:creationId xmlns:a16="http://schemas.microsoft.com/office/drawing/2014/main" xmlns="" id="{159876E9-1E7B-4B31-B23F-AC97ECB4C1DA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667000" y="647700"/>
              <a:ext cx="266701" cy="381001"/>
            </a:xfrm>
            <a:custGeom>
              <a:avLst/>
              <a:gdLst/>
              <a:ahLst/>
              <a:cxnLst/>
              <a:rect l="0" t="0" r="0" b="0"/>
              <a:pathLst>
                <a:path w="266701" h="381001">
                  <a:moveTo>
                    <a:pt x="266700" y="0"/>
                  </a:moveTo>
                  <a:lnTo>
                    <a:pt x="266700" y="0"/>
                  </a:lnTo>
                  <a:lnTo>
                    <a:pt x="259958" y="0"/>
                  </a:lnTo>
                  <a:lnTo>
                    <a:pt x="238910" y="16855"/>
                  </a:lnTo>
                  <a:lnTo>
                    <a:pt x="203590" y="57676"/>
                  </a:lnTo>
                  <a:lnTo>
                    <a:pt x="172328" y="97600"/>
                  </a:lnTo>
                  <a:lnTo>
                    <a:pt x="137974" y="143567"/>
                  </a:lnTo>
                  <a:lnTo>
                    <a:pt x="120910" y="167678"/>
                  </a:lnTo>
                  <a:lnTo>
                    <a:pt x="103890" y="192218"/>
                  </a:lnTo>
                  <a:lnTo>
                    <a:pt x="73690" y="238301"/>
                  </a:lnTo>
                  <a:lnTo>
                    <a:pt x="47568" y="280184"/>
                  </a:lnTo>
                  <a:lnTo>
                    <a:pt x="26551" y="315261"/>
                  </a:lnTo>
                  <a:lnTo>
                    <a:pt x="8964" y="356034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MARTInkShape-3426">
            <a:extLst>
              <a:ext uri="{FF2B5EF4-FFF2-40B4-BE49-F238E27FC236}">
                <a16:creationId xmlns:a16="http://schemas.microsoft.com/office/drawing/2014/main" xmlns="" id="{1D4AFCC5-E171-49D9-BC00-A1B8458ED90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17090" y="825500"/>
            <a:ext cx="300811" cy="88901"/>
          </a:xfrm>
          <a:custGeom>
            <a:avLst/>
            <a:gdLst/>
            <a:ahLst/>
            <a:cxnLst/>
            <a:rect l="0" t="0" r="0" b="0"/>
            <a:pathLst>
              <a:path w="300811" h="88901">
                <a:moveTo>
                  <a:pt x="15060" y="88900"/>
                </a:moveTo>
                <a:lnTo>
                  <a:pt x="15060" y="88900"/>
                </a:lnTo>
                <a:lnTo>
                  <a:pt x="8318" y="85529"/>
                </a:lnTo>
                <a:lnTo>
                  <a:pt x="3127" y="80111"/>
                </a:lnTo>
                <a:lnTo>
                  <a:pt x="755" y="76691"/>
                </a:lnTo>
                <a:lnTo>
                  <a:pt x="0" y="67246"/>
                </a:lnTo>
                <a:lnTo>
                  <a:pt x="787" y="61764"/>
                </a:lnTo>
                <a:lnTo>
                  <a:pt x="12007" y="40565"/>
                </a:lnTo>
                <a:lnTo>
                  <a:pt x="28737" y="23151"/>
                </a:lnTo>
                <a:lnTo>
                  <a:pt x="44657" y="19226"/>
                </a:lnTo>
                <a:lnTo>
                  <a:pt x="53841" y="19168"/>
                </a:lnTo>
                <a:lnTo>
                  <a:pt x="73453" y="26628"/>
                </a:lnTo>
                <a:lnTo>
                  <a:pt x="114789" y="54414"/>
                </a:lnTo>
                <a:lnTo>
                  <a:pt x="151856" y="79893"/>
                </a:lnTo>
                <a:lnTo>
                  <a:pt x="169227" y="84897"/>
                </a:lnTo>
                <a:lnTo>
                  <a:pt x="188236" y="81476"/>
                </a:lnTo>
                <a:lnTo>
                  <a:pt x="220652" y="63887"/>
                </a:lnTo>
                <a:lnTo>
                  <a:pt x="262791" y="26339"/>
                </a:lnTo>
                <a:lnTo>
                  <a:pt x="30081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SMARTInkShape-Group732">
            <a:extLst>
              <a:ext uri="{FF2B5EF4-FFF2-40B4-BE49-F238E27FC236}">
                <a16:creationId xmlns:a16="http://schemas.microsoft.com/office/drawing/2014/main" xmlns="" id="{045D0688-4B2E-458B-AE0E-214A53D598EE}"/>
              </a:ext>
            </a:extLst>
          </p:cNvPr>
          <p:cNvGrpSpPr/>
          <p:nvPr/>
        </p:nvGrpSpPr>
        <p:grpSpPr>
          <a:xfrm>
            <a:off x="3841750" y="555429"/>
            <a:ext cx="2280633" cy="402425"/>
            <a:chOff x="3841750" y="555429"/>
            <a:chExt cx="2280633" cy="402425"/>
          </a:xfrm>
        </p:grpSpPr>
        <p:sp>
          <p:nvSpPr>
            <p:cNvPr id="14" name="SMARTInkShape-3427">
              <a:extLst>
                <a:ext uri="{FF2B5EF4-FFF2-40B4-BE49-F238E27FC236}">
                  <a16:creationId xmlns:a16="http://schemas.microsoft.com/office/drawing/2014/main" xmlns="" id="{C106A5EC-E404-46CD-A0E3-21123835C89F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632589" y="738516"/>
              <a:ext cx="311012" cy="122149"/>
            </a:xfrm>
            <a:custGeom>
              <a:avLst/>
              <a:gdLst/>
              <a:ahLst/>
              <a:cxnLst/>
              <a:rect l="0" t="0" r="0" b="0"/>
              <a:pathLst>
                <a:path w="311012" h="122149">
                  <a:moveTo>
                    <a:pt x="31611" y="42534"/>
                  </a:moveTo>
                  <a:lnTo>
                    <a:pt x="31611" y="42534"/>
                  </a:lnTo>
                  <a:lnTo>
                    <a:pt x="46114" y="43240"/>
                  </a:lnTo>
                  <a:lnTo>
                    <a:pt x="54755" y="45905"/>
                  </a:lnTo>
                  <a:lnTo>
                    <a:pt x="63299" y="53204"/>
                  </a:lnTo>
                  <a:lnTo>
                    <a:pt x="67553" y="58114"/>
                  </a:lnTo>
                  <a:lnTo>
                    <a:pt x="72279" y="71096"/>
                  </a:lnTo>
                  <a:lnTo>
                    <a:pt x="73675" y="85567"/>
                  </a:lnTo>
                  <a:lnTo>
                    <a:pt x="71943" y="99054"/>
                  </a:lnTo>
                  <a:lnTo>
                    <a:pt x="65059" y="110223"/>
                  </a:lnTo>
                  <a:lnTo>
                    <a:pt x="60259" y="115176"/>
                  </a:lnTo>
                  <a:lnTo>
                    <a:pt x="49282" y="120681"/>
                  </a:lnTo>
                  <a:lnTo>
                    <a:pt x="43392" y="122148"/>
                  </a:lnTo>
                  <a:lnTo>
                    <a:pt x="29321" y="118135"/>
                  </a:lnTo>
                  <a:lnTo>
                    <a:pt x="21617" y="114101"/>
                  </a:lnTo>
                  <a:lnTo>
                    <a:pt x="9296" y="100212"/>
                  </a:lnTo>
                  <a:lnTo>
                    <a:pt x="4034" y="91569"/>
                  </a:lnTo>
                  <a:lnTo>
                    <a:pt x="70" y="70677"/>
                  </a:lnTo>
                  <a:lnTo>
                    <a:pt x="0" y="59180"/>
                  </a:lnTo>
                  <a:lnTo>
                    <a:pt x="3481" y="49398"/>
                  </a:lnTo>
                  <a:lnTo>
                    <a:pt x="16757" y="32885"/>
                  </a:lnTo>
                  <a:lnTo>
                    <a:pt x="50806" y="15059"/>
                  </a:lnTo>
                  <a:lnTo>
                    <a:pt x="85533" y="7275"/>
                  </a:lnTo>
                  <a:lnTo>
                    <a:pt x="128249" y="2169"/>
                  </a:lnTo>
                  <a:lnTo>
                    <a:pt x="152480" y="807"/>
                  </a:lnTo>
                  <a:lnTo>
                    <a:pt x="199630" y="0"/>
                  </a:lnTo>
                  <a:lnTo>
                    <a:pt x="237048" y="1993"/>
                  </a:lnTo>
                  <a:lnTo>
                    <a:pt x="279140" y="7082"/>
                  </a:lnTo>
                  <a:lnTo>
                    <a:pt x="311011" y="10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428">
              <a:extLst>
                <a:ext uri="{FF2B5EF4-FFF2-40B4-BE49-F238E27FC236}">
                  <a16:creationId xmlns:a16="http://schemas.microsoft.com/office/drawing/2014/main" xmlns="" id="{70B7A952-79A9-4EA8-A3FF-5CC76A042B7A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929933" y="573682"/>
              <a:ext cx="121618" cy="110692"/>
            </a:xfrm>
            <a:custGeom>
              <a:avLst/>
              <a:gdLst/>
              <a:ahLst/>
              <a:cxnLst/>
              <a:rect l="0" t="0" r="0" b="0"/>
              <a:pathLst>
                <a:path w="121618" h="110692">
                  <a:moveTo>
                    <a:pt x="7317" y="29568"/>
                  </a:moveTo>
                  <a:lnTo>
                    <a:pt x="7317" y="29568"/>
                  </a:lnTo>
                  <a:lnTo>
                    <a:pt x="575" y="22826"/>
                  </a:lnTo>
                  <a:lnTo>
                    <a:pt x="0" y="20134"/>
                  </a:lnTo>
                  <a:lnTo>
                    <a:pt x="1028" y="17635"/>
                  </a:lnTo>
                  <a:lnTo>
                    <a:pt x="12816" y="5182"/>
                  </a:lnTo>
                  <a:lnTo>
                    <a:pt x="24343" y="1091"/>
                  </a:lnTo>
                  <a:lnTo>
                    <a:pt x="31367" y="0"/>
                  </a:lnTo>
                  <a:lnTo>
                    <a:pt x="42936" y="2551"/>
                  </a:lnTo>
                  <a:lnTo>
                    <a:pt x="47997" y="5206"/>
                  </a:lnTo>
                  <a:lnTo>
                    <a:pt x="51369" y="9799"/>
                  </a:lnTo>
                  <a:lnTo>
                    <a:pt x="55118" y="22428"/>
                  </a:lnTo>
                  <a:lnTo>
                    <a:pt x="51139" y="37448"/>
                  </a:lnTo>
                  <a:lnTo>
                    <a:pt x="28193" y="83089"/>
                  </a:lnTo>
                  <a:lnTo>
                    <a:pt x="21632" y="99564"/>
                  </a:lnTo>
                  <a:lnTo>
                    <a:pt x="22505" y="102337"/>
                  </a:lnTo>
                  <a:lnTo>
                    <a:pt x="27237" y="107301"/>
                  </a:lnTo>
                  <a:lnTo>
                    <a:pt x="47949" y="110691"/>
                  </a:lnTo>
                  <a:lnTo>
                    <a:pt x="91803" y="105023"/>
                  </a:lnTo>
                  <a:lnTo>
                    <a:pt x="121617" y="99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429">
              <a:extLst>
                <a:ext uri="{FF2B5EF4-FFF2-40B4-BE49-F238E27FC236}">
                  <a16:creationId xmlns:a16="http://schemas.microsoft.com/office/drawing/2014/main" xmlns="" id="{47B009AA-A01F-4AB7-96BD-11CA1C077263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007100" y="555429"/>
              <a:ext cx="115283" cy="358972"/>
            </a:xfrm>
            <a:custGeom>
              <a:avLst/>
              <a:gdLst/>
              <a:ahLst/>
              <a:cxnLst/>
              <a:rect l="0" t="0" r="0" b="0"/>
              <a:pathLst>
                <a:path w="115283" h="358972">
                  <a:moveTo>
                    <a:pt x="76200" y="3371"/>
                  </a:moveTo>
                  <a:lnTo>
                    <a:pt x="76200" y="3371"/>
                  </a:lnTo>
                  <a:lnTo>
                    <a:pt x="79571" y="0"/>
                  </a:lnTo>
                  <a:lnTo>
                    <a:pt x="81269" y="418"/>
                  </a:lnTo>
                  <a:lnTo>
                    <a:pt x="85039" y="4646"/>
                  </a:lnTo>
                  <a:lnTo>
                    <a:pt x="98276" y="31819"/>
                  </a:lnTo>
                  <a:lnTo>
                    <a:pt x="109630" y="74438"/>
                  </a:lnTo>
                  <a:lnTo>
                    <a:pt x="115282" y="111391"/>
                  </a:lnTo>
                  <a:lnTo>
                    <a:pt x="114500" y="153215"/>
                  </a:lnTo>
                  <a:lnTo>
                    <a:pt x="108039" y="196968"/>
                  </a:lnTo>
                  <a:lnTo>
                    <a:pt x="95760" y="239933"/>
                  </a:lnTo>
                  <a:lnTo>
                    <a:pt x="75250" y="276902"/>
                  </a:lnTo>
                  <a:lnTo>
                    <a:pt x="37819" y="321719"/>
                  </a:lnTo>
                  <a:lnTo>
                    <a:pt x="0" y="35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430">
              <a:extLst>
                <a:ext uri="{FF2B5EF4-FFF2-40B4-BE49-F238E27FC236}">
                  <a16:creationId xmlns:a16="http://schemas.microsoft.com/office/drawing/2014/main" xmlns="" id="{A6799523-F8D3-453A-9828-1A91D3FAACEC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422900" y="85725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25400" y="0"/>
                  </a:lnTo>
                  <a:lnTo>
                    <a:pt x="25400" y="10113"/>
                  </a:lnTo>
                  <a:lnTo>
                    <a:pt x="7724" y="5699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431">
              <a:extLst>
                <a:ext uri="{FF2B5EF4-FFF2-40B4-BE49-F238E27FC236}">
                  <a16:creationId xmlns:a16="http://schemas.microsoft.com/office/drawing/2014/main" xmlns="" id="{3E083B99-FC29-46E5-B966-D9A4874E1B48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175250" y="709757"/>
              <a:ext cx="190501" cy="185594"/>
            </a:xfrm>
            <a:custGeom>
              <a:avLst/>
              <a:gdLst/>
              <a:ahLst/>
              <a:cxnLst/>
              <a:rect l="0" t="0" r="0" b="0"/>
              <a:pathLst>
                <a:path w="190501" h="185594">
                  <a:moveTo>
                    <a:pt x="0" y="185593"/>
                  </a:moveTo>
                  <a:lnTo>
                    <a:pt x="0" y="185593"/>
                  </a:lnTo>
                  <a:lnTo>
                    <a:pt x="3371" y="182222"/>
                  </a:lnTo>
                  <a:lnTo>
                    <a:pt x="5026" y="176804"/>
                  </a:lnTo>
                  <a:lnTo>
                    <a:pt x="5467" y="173384"/>
                  </a:lnTo>
                  <a:lnTo>
                    <a:pt x="9721" y="165820"/>
                  </a:lnTo>
                  <a:lnTo>
                    <a:pt x="15609" y="156344"/>
                  </a:lnTo>
                  <a:lnTo>
                    <a:pt x="30714" y="115820"/>
                  </a:lnTo>
                  <a:lnTo>
                    <a:pt x="39282" y="78763"/>
                  </a:lnTo>
                  <a:lnTo>
                    <a:pt x="42919" y="39875"/>
                  </a:lnTo>
                  <a:lnTo>
                    <a:pt x="43442" y="6134"/>
                  </a:lnTo>
                  <a:lnTo>
                    <a:pt x="42367" y="2454"/>
                  </a:lnTo>
                  <a:lnTo>
                    <a:pt x="40944" y="0"/>
                  </a:lnTo>
                  <a:lnTo>
                    <a:pt x="39290" y="481"/>
                  </a:lnTo>
                  <a:lnTo>
                    <a:pt x="35571" y="6660"/>
                  </a:lnTo>
                  <a:lnTo>
                    <a:pt x="29511" y="28781"/>
                  </a:lnTo>
                  <a:lnTo>
                    <a:pt x="29989" y="64420"/>
                  </a:lnTo>
                  <a:lnTo>
                    <a:pt x="37970" y="106259"/>
                  </a:lnTo>
                  <a:lnTo>
                    <a:pt x="49651" y="148024"/>
                  </a:lnTo>
                  <a:lnTo>
                    <a:pt x="59461" y="160899"/>
                  </a:lnTo>
                  <a:lnTo>
                    <a:pt x="65041" y="164192"/>
                  </a:lnTo>
                  <a:lnTo>
                    <a:pt x="76884" y="165968"/>
                  </a:lnTo>
                  <a:lnTo>
                    <a:pt x="91086" y="156880"/>
                  </a:lnTo>
                  <a:lnTo>
                    <a:pt x="113067" y="130048"/>
                  </a:lnTo>
                  <a:lnTo>
                    <a:pt x="125040" y="106579"/>
                  </a:lnTo>
                  <a:lnTo>
                    <a:pt x="135043" y="67010"/>
                  </a:lnTo>
                  <a:lnTo>
                    <a:pt x="139428" y="20381"/>
                  </a:lnTo>
                  <a:lnTo>
                    <a:pt x="139519" y="20418"/>
                  </a:lnTo>
                  <a:lnTo>
                    <a:pt x="145465" y="63121"/>
                  </a:lnTo>
                  <a:lnTo>
                    <a:pt x="163464" y="107202"/>
                  </a:lnTo>
                  <a:lnTo>
                    <a:pt x="190500" y="141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432">
              <a:extLst>
                <a:ext uri="{FF2B5EF4-FFF2-40B4-BE49-F238E27FC236}">
                  <a16:creationId xmlns:a16="http://schemas.microsoft.com/office/drawing/2014/main" xmlns="" id="{B92D0A97-CE9B-4F79-A6D8-75FFC0D4C3AD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987332" y="609862"/>
              <a:ext cx="105369" cy="298189"/>
            </a:xfrm>
            <a:custGeom>
              <a:avLst/>
              <a:gdLst/>
              <a:ahLst/>
              <a:cxnLst/>
              <a:rect l="0" t="0" r="0" b="0"/>
              <a:pathLst>
                <a:path w="105369" h="298189">
                  <a:moveTo>
                    <a:pt x="105368" y="6088"/>
                  </a:moveTo>
                  <a:lnTo>
                    <a:pt x="105368" y="6088"/>
                  </a:lnTo>
                  <a:lnTo>
                    <a:pt x="105368" y="2717"/>
                  </a:lnTo>
                  <a:lnTo>
                    <a:pt x="104662" y="1724"/>
                  </a:lnTo>
                  <a:lnTo>
                    <a:pt x="103486" y="1062"/>
                  </a:lnTo>
                  <a:lnTo>
                    <a:pt x="96530" y="0"/>
                  </a:lnTo>
                  <a:lnTo>
                    <a:pt x="83699" y="9928"/>
                  </a:lnTo>
                  <a:lnTo>
                    <a:pt x="58989" y="44502"/>
                  </a:lnTo>
                  <a:lnTo>
                    <a:pt x="32987" y="89045"/>
                  </a:lnTo>
                  <a:lnTo>
                    <a:pt x="18165" y="126448"/>
                  </a:lnTo>
                  <a:lnTo>
                    <a:pt x="6404" y="166591"/>
                  </a:lnTo>
                  <a:lnTo>
                    <a:pt x="0" y="205834"/>
                  </a:lnTo>
                  <a:lnTo>
                    <a:pt x="4210" y="239738"/>
                  </a:lnTo>
                  <a:lnTo>
                    <a:pt x="16900" y="263743"/>
                  </a:lnTo>
                  <a:lnTo>
                    <a:pt x="25223" y="273108"/>
                  </a:lnTo>
                  <a:lnTo>
                    <a:pt x="51403" y="285395"/>
                  </a:lnTo>
                  <a:lnTo>
                    <a:pt x="99018" y="298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433">
              <a:extLst>
                <a:ext uri="{FF2B5EF4-FFF2-40B4-BE49-F238E27FC236}">
                  <a16:creationId xmlns:a16="http://schemas.microsoft.com/office/drawing/2014/main" xmlns="" id="{B7076230-7F52-4FE0-A05B-211E473C2FD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586248" y="596795"/>
              <a:ext cx="249534" cy="273156"/>
            </a:xfrm>
            <a:custGeom>
              <a:avLst/>
              <a:gdLst/>
              <a:ahLst/>
              <a:cxnLst/>
              <a:rect l="0" t="0" r="0" b="0"/>
              <a:pathLst>
                <a:path w="249534" h="273156">
                  <a:moveTo>
                    <a:pt x="74652" y="235055"/>
                  </a:moveTo>
                  <a:lnTo>
                    <a:pt x="74652" y="235055"/>
                  </a:lnTo>
                  <a:lnTo>
                    <a:pt x="74652" y="199702"/>
                  </a:lnTo>
                  <a:lnTo>
                    <a:pt x="71830" y="195258"/>
                  </a:lnTo>
                  <a:lnTo>
                    <a:pt x="67126" y="193002"/>
                  </a:lnTo>
                  <a:lnTo>
                    <a:pt x="61168" y="192203"/>
                  </a:lnTo>
                  <a:lnTo>
                    <a:pt x="32557" y="201191"/>
                  </a:lnTo>
                  <a:lnTo>
                    <a:pt x="15021" y="215301"/>
                  </a:lnTo>
                  <a:lnTo>
                    <a:pt x="2994" y="231920"/>
                  </a:lnTo>
                  <a:lnTo>
                    <a:pt x="0" y="246362"/>
                  </a:lnTo>
                  <a:lnTo>
                    <a:pt x="2306" y="251765"/>
                  </a:lnTo>
                  <a:lnTo>
                    <a:pt x="12395" y="259650"/>
                  </a:lnTo>
                  <a:lnTo>
                    <a:pt x="24404" y="261744"/>
                  </a:lnTo>
                  <a:lnTo>
                    <a:pt x="36797" y="259617"/>
                  </a:lnTo>
                  <a:lnTo>
                    <a:pt x="71781" y="242833"/>
                  </a:lnTo>
                  <a:lnTo>
                    <a:pt x="72738" y="244474"/>
                  </a:lnTo>
                  <a:lnTo>
                    <a:pt x="76156" y="258552"/>
                  </a:lnTo>
                  <a:lnTo>
                    <a:pt x="77771" y="261303"/>
                  </a:lnTo>
                  <a:lnTo>
                    <a:pt x="85210" y="266241"/>
                  </a:lnTo>
                  <a:lnTo>
                    <a:pt x="90157" y="268546"/>
                  </a:lnTo>
                  <a:lnTo>
                    <a:pt x="103180" y="267344"/>
                  </a:lnTo>
                  <a:lnTo>
                    <a:pt x="119081" y="260694"/>
                  </a:lnTo>
                  <a:lnTo>
                    <a:pt x="147867" y="238967"/>
                  </a:lnTo>
                  <a:lnTo>
                    <a:pt x="180150" y="199369"/>
                  </a:lnTo>
                  <a:lnTo>
                    <a:pt x="206442" y="160868"/>
                  </a:lnTo>
                  <a:lnTo>
                    <a:pt x="228946" y="114124"/>
                  </a:lnTo>
                  <a:lnTo>
                    <a:pt x="244827" y="67008"/>
                  </a:lnTo>
                  <a:lnTo>
                    <a:pt x="249533" y="29604"/>
                  </a:lnTo>
                  <a:lnTo>
                    <a:pt x="246978" y="16949"/>
                  </a:lnTo>
                  <a:lnTo>
                    <a:pt x="241747" y="7807"/>
                  </a:lnTo>
                  <a:lnTo>
                    <a:pt x="234732" y="1006"/>
                  </a:lnTo>
                  <a:lnTo>
                    <a:pt x="226527" y="0"/>
                  </a:lnTo>
                  <a:lnTo>
                    <a:pt x="208004" y="8290"/>
                  </a:lnTo>
                  <a:lnTo>
                    <a:pt x="181113" y="49646"/>
                  </a:lnTo>
                  <a:lnTo>
                    <a:pt x="167594" y="90562"/>
                  </a:lnTo>
                  <a:lnTo>
                    <a:pt x="159704" y="135558"/>
                  </a:lnTo>
                  <a:lnTo>
                    <a:pt x="160901" y="179075"/>
                  </a:lnTo>
                  <a:lnTo>
                    <a:pt x="169899" y="218171"/>
                  </a:lnTo>
                  <a:lnTo>
                    <a:pt x="188952" y="273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434">
              <a:extLst>
                <a:ext uri="{FF2B5EF4-FFF2-40B4-BE49-F238E27FC236}">
                  <a16:creationId xmlns:a16="http://schemas.microsoft.com/office/drawing/2014/main" xmlns="" id="{7348C7C6-52B6-48F7-9A7A-72E672D9BA4A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413534" y="798646"/>
              <a:ext cx="145767" cy="99858"/>
            </a:xfrm>
            <a:custGeom>
              <a:avLst/>
              <a:gdLst/>
              <a:ahLst/>
              <a:cxnLst/>
              <a:rect l="0" t="0" r="0" b="0"/>
              <a:pathLst>
                <a:path w="145767" h="99858">
                  <a:moveTo>
                    <a:pt x="12416" y="14154"/>
                  </a:moveTo>
                  <a:lnTo>
                    <a:pt x="12416" y="14154"/>
                  </a:lnTo>
                  <a:lnTo>
                    <a:pt x="8052" y="57892"/>
                  </a:lnTo>
                  <a:lnTo>
                    <a:pt x="676" y="99857"/>
                  </a:lnTo>
                  <a:lnTo>
                    <a:pt x="356" y="99511"/>
                  </a:lnTo>
                  <a:lnTo>
                    <a:pt x="0" y="95365"/>
                  </a:lnTo>
                  <a:lnTo>
                    <a:pt x="6253" y="69654"/>
                  </a:lnTo>
                  <a:lnTo>
                    <a:pt x="26407" y="29037"/>
                  </a:lnTo>
                  <a:lnTo>
                    <a:pt x="40785" y="9627"/>
                  </a:lnTo>
                  <a:lnTo>
                    <a:pt x="44029" y="6902"/>
                  </a:lnTo>
                  <a:lnTo>
                    <a:pt x="46191" y="7203"/>
                  </a:lnTo>
                  <a:lnTo>
                    <a:pt x="47633" y="9520"/>
                  </a:lnTo>
                  <a:lnTo>
                    <a:pt x="48594" y="13181"/>
                  </a:lnTo>
                  <a:lnTo>
                    <a:pt x="45347" y="52555"/>
                  </a:lnTo>
                  <a:lnTo>
                    <a:pt x="47748" y="58973"/>
                  </a:lnTo>
                  <a:lnTo>
                    <a:pt x="50082" y="60261"/>
                  </a:lnTo>
                  <a:lnTo>
                    <a:pt x="53049" y="60414"/>
                  </a:lnTo>
                  <a:lnTo>
                    <a:pt x="56438" y="59811"/>
                  </a:lnTo>
                  <a:lnTo>
                    <a:pt x="63966" y="51614"/>
                  </a:lnTo>
                  <a:lnTo>
                    <a:pt x="85187" y="17467"/>
                  </a:lnTo>
                  <a:lnTo>
                    <a:pt x="107659" y="331"/>
                  </a:lnTo>
                  <a:lnTo>
                    <a:pt x="110484" y="0"/>
                  </a:lnTo>
                  <a:lnTo>
                    <a:pt x="113072" y="1190"/>
                  </a:lnTo>
                  <a:lnTo>
                    <a:pt x="115504" y="3395"/>
                  </a:lnTo>
                  <a:lnTo>
                    <a:pt x="118205" y="13370"/>
                  </a:lnTo>
                  <a:lnTo>
                    <a:pt x="122057" y="57211"/>
                  </a:lnTo>
                  <a:lnTo>
                    <a:pt x="123610" y="64025"/>
                  </a:lnTo>
                  <a:lnTo>
                    <a:pt x="130980" y="75360"/>
                  </a:lnTo>
                  <a:lnTo>
                    <a:pt x="145766" y="90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435">
              <a:extLst>
                <a:ext uri="{FF2B5EF4-FFF2-40B4-BE49-F238E27FC236}">
                  <a16:creationId xmlns:a16="http://schemas.microsoft.com/office/drawing/2014/main" xmlns="" id="{44A88457-167D-4741-BAA7-8C59F6F44E0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260850" y="787400"/>
              <a:ext cx="88901" cy="128825"/>
            </a:xfrm>
            <a:custGeom>
              <a:avLst/>
              <a:gdLst/>
              <a:ahLst/>
              <a:cxnLst/>
              <a:rect l="0" t="0" r="0" b="0"/>
              <a:pathLst>
                <a:path w="88901" h="128825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18951" y="13092"/>
                  </a:lnTo>
                  <a:lnTo>
                    <a:pt x="41442" y="30769"/>
                  </a:lnTo>
                  <a:lnTo>
                    <a:pt x="59237" y="60622"/>
                  </a:lnTo>
                  <a:lnTo>
                    <a:pt x="63252" y="82212"/>
                  </a:lnTo>
                  <a:lnTo>
                    <a:pt x="61978" y="102155"/>
                  </a:lnTo>
                  <a:lnTo>
                    <a:pt x="56709" y="118074"/>
                  </a:lnTo>
                  <a:lnTo>
                    <a:pt x="53328" y="123166"/>
                  </a:lnTo>
                  <a:lnTo>
                    <a:pt x="45808" y="128824"/>
                  </a:lnTo>
                  <a:lnTo>
                    <a:pt x="42533" y="128216"/>
                  </a:lnTo>
                  <a:lnTo>
                    <a:pt x="39644" y="125694"/>
                  </a:lnTo>
                  <a:lnTo>
                    <a:pt x="37013" y="121896"/>
                  </a:lnTo>
                  <a:lnTo>
                    <a:pt x="33309" y="99696"/>
                  </a:lnTo>
                  <a:lnTo>
                    <a:pt x="42325" y="60662"/>
                  </a:lnTo>
                  <a:lnTo>
                    <a:pt x="58402" y="26833"/>
                  </a:lnTo>
                  <a:lnTo>
                    <a:pt x="70406" y="13572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436">
              <a:extLst>
                <a:ext uri="{FF2B5EF4-FFF2-40B4-BE49-F238E27FC236}">
                  <a16:creationId xmlns:a16="http://schemas.microsoft.com/office/drawing/2014/main" xmlns="" id="{4C2AC6AA-3C82-44DC-BF2E-ABCD584784CE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145668" y="817017"/>
              <a:ext cx="74996" cy="90719"/>
            </a:xfrm>
            <a:custGeom>
              <a:avLst/>
              <a:gdLst/>
              <a:ahLst/>
              <a:cxnLst/>
              <a:rect l="0" t="0" r="0" b="0"/>
              <a:pathLst>
                <a:path w="74996" h="90719">
                  <a:moveTo>
                    <a:pt x="51682" y="27533"/>
                  </a:moveTo>
                  <a:lnTo>
                    <a:pt x="51682" y="27533"/>
                  </a:lnTo>
                  <a:lnTo>
                    <a:pt x="21828" y="1050"/>
                  </a:lnTo>
                  <a:lnTo>
                    <a:pt x="17668" y="0"/>
                  </a:lnTo>
                  <a:lnTo>
                    <a:pt x="9283" y="715"/>
                  </a:lnTo>
                  <a:lnTo>
                    <a:pt x="5777" y="4010"/>
                  </a:lnTo>
                  <a:lnTo>
                    <a:pt x="0" y="15197"/>
                  </a:lnTo>
                  <a:lnTo>
                    <a:pt x="725" y="31458"/>
                  </a:lnTo>
                  <a:lnTo>
                    <a:pt x="6456" y="49738"/>
                  </a:lnTo>
                  <a:lnTo>
                    <a:pt x="21583" y="74486"/>
                  </a:lnTo>
                  <a:lnTo>
                    <a:pt x="33366" y="86266"/>
                  </a:lnTo>
                  <a:lnTo>
                    <a:pt x="40177" y="89266"/>
                  </a:lnTo>
                  <a:lnTo>
                    <a:pt x="55270" y="90718"/>
                  </a:lnTo>
                  <a:lnTo>
                    <a:pt x="67623" y="87130"/>
                  </a:lnTo>
                  <a:lnTo>
                    <a:pt x="72893" y="84198"/>
                  </a:lnTo>
                  <a:lnTo>
                    <a:pt x="74995" y="80126"/>
                  </a:lnTo>
                  <a:lnTo>
                    <a:pt x="74985" y="75295"/>
                  </a:lnTo>
                  <a:lnTo>
                    <a:pt x="71211" y="64988"/>
                  </a:lnTo>
                  <a:lnTo>
                    <a:pt x="49933" y="39173"/>
                  </a:lnTo>
                  <a:lnTo>
                    <a:pt x="40086" y="32706"/>
                  </a:lnTo>
                  <a:lnTo>
                    <a:pt x="35485" y="30982"/>
                  </a:lnTo>
                  <a:lnTo>
                    <a:pt x="33828" y="29832"/>
                  </a:lnTo>
                  <a:lnTo>
                    <a:pt x="34135" y="29066"/>
                  </a:lnTo>
                  <a:lnTo>
                    <a:pt x="38982" y="27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437">
              <a:extLst>
                <a:ext uri="{FF2B5EF4-FFF2-40B4-BE49-F238E27FC236}">
                  <a16:creationId xmlns:a16="http://schemas.microsoft.com/office/drawing/2014/main" xmlns="" id="{E7EAA731-9D09-496F-972A-0AE944DE2C1E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841750" y="677865"/>
              <a:ext cx="251360" cy="279989"/>
            </a:xfrm>
            <a:custGeom>
              <a:avLst/>
              <a:gdLst/>
              <a:ahLst/>
              <a:cxnLst/>
              <a:rect l="0" t="0" r="0" b="0"/>
              <a:pathLst>
                <a:path w="251360" h="279989">
                  <a:moveTo>
                    <a:pt x="0" y="65085"/>
                  </a:moveTo>
                  <a:lnTo>
                    <a:pt x="0" y="65085"/>
                  </a:lnTo>
                  <a:lnTo>
                    <a:pt x="0" y="61714"/>
                  </a:lnTo>
                  <a:lnTo>
                    <a:pt x="0" y="66360"/>
                  </a:lnTo>
                  <a:lnTo>
                    <a:pt x="13815" y="110949"/>
                  </a:lnTo>
                  <a:lnTo>
                    <a:pt x="25730" y="156285"/>
                  </a:lnTo>
                  <a:lnTo>
                    <a:pt x="32602" y="188874"/>
                  </a:lnTo>
                  <a:lnTo>
                    <a:pt x="35656" y="222173"/>
                  </a:lnTo>
                  <a:lnTo>
                    <a:pt x="34005" y="262540"/>
                  </a:lnTo>
                  <a:lnTo>
                    <a:pt x="28989" y="276315"/>
                  </a:lnTo>
                  <a:lnTo>
                    <a:pt x="25676" y="279988"/>
                  </a:lnTo>
                  <a:lnTo>
                    <a:pt x="22762" y="278909"/>
                  </a:lnTo>
                  <a:lnTo>
                    <a:pt x="17642" y="268303"/>
                  </a:lnTo>
                  <a:lnTo>
                    <a:pt x="10794" y="225644"/>
                  </a:lnTo>
                  <a:lnTo>
                    <a:pt x="6443" y="182541"/>
                  </a:lnTo>
                  <a:lnTo>
                    <a:pt x="4295" y="158205"/>
                  </a:lnTo>
                  <a:lnTo>
                    <a:pt x="2863" y="134221"/>
                  </a:lnTo>
                  <a:lnTo>
                    <a:pt x="1272" y="86875"/>
                  </a:lnTo>
                  <a:lnTo>
                    <a:pt x="4328" y="49369"/>
                  </a:lnTo>
                  <a:lnTo>
                    <a:pt x="10390" y="22823"/>
                  </a:lnTo>
                  <a:lnTo>
                    <a:pt x="17788" y="11024"/>
                  </a:lnTo>
                  <a:lnTo>
                    <a:pt x="23148" y="10700"/>
                  </a:lnTo>
                  <a:lnTo>
                    <a:pt x="36628" y="17866"/>
                  </a:lnTo>
                  <a:lnTo>
                    <a:pt x="60085" y="54622"/>
                  </a:lnTo>
                  <a:lnTo>
                    <a:pt x="80327" y="91714"/>
                  </a:lnTo>
                  <a:lnTo>
                    <a:pt x="103434" y="132659"/>
                  </a:lnTo>
                  <a:lnTo>
                    <a:pt x="127815" y="172024"/>
                  </a:lnTo>
                  <a:lnTo>
                    <a:pt x="150881" y="206922"/>
                  </a:lnTo>
                  <a:lnTo>
                    <a:pt x="179937" y="246811"/>
                  </a:lnTo>
                  <a:lnTo>
                    <a:pt x="194978" y="262269"/>
                  </a:lnTo>
                  <a:lnTo>
                    <a:pt x="208717" y="269139"/>
                  </a:lnTo>
                  <a:lnTo>
                    <a:pt x="215345" y="268149"/>
                  </a:lnTo>
                  <a:lnTo>
                    <a:pt x="228353" y="259523"/>
                  </a:lnTo>
                  <a:lnTo>
                    <a:pt x="244206" y="221944"/>
                  </a:lnTo>
                  <a:lnTo>
                    <a:pt x="249647" y="186541"/>
                  </a:lnTo>
                  <a:lnTo>
                    <a:pt x="251359" y="145171"/>
                  </a:lnTo>
                  <a:lnTo>
                    <a:pt x="250828" y="121298"/>
                  </a:lnTo>
                  <a:lnTo>
                    <a:pt x="247652" y="74546"/>
                  </a:lnTo>
                  <a:lnTo>
                    <a:pt x="241536" y="37305"/>
                  </a:lnTo>
                  <a:lnTo>
                    <a:pt x="236956" y="1324"/>
                  </a:lnTo>
                  <a:lnTo>
                    <a:pt x="237699" y="0"/>
                  </a:lnTo>
                  <a:lnTo>
                    <a:pt x="241300" y="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733">
            <a:extLst>
              <a:ext uri="{FF2B5EF4-FFF2-40B4-BE49-F238E27FC236}">
                <a16:creationId xmlns:a16="http://schemas.microsoft.com/office/drawing/2014/main" xmlns="" id="{3C9A117A-D5E7-4570-8232-F20E62C0E8CF}"/>
              </a:ext>
            </a:extLst>
          </p:cNvPr>
          <p:cNvGrpSpPr/>
          <p:nvPr/>
        </p:nvGrpSpPr>
        <p:grpSpPr>
          <a:xfrm>
            <a:off x="2701221" y="1798757"/>
            <a:ext cx="1037782" cy="557094"/>
            <a:chOff x="2701221" y="1798757"/>
            <a:chExt cx="1037782" cy="557094"/>
          </a:xfrm>
        </p:grpSpPr>
        <p:sp>
          <p:nvSpPr>
            <p:cNvPr id="26" name="SMARTInkShape-3438">
              <a:extLst>
                <a:ext uri="{FF2B5EF4-FFF2-40B4-BE49-F238E27FC236}">
                  <a16:creationId xmlns:a16="http://schemas.microsoft.com/office/drawing/2014/main" xmlns="" id="{C6B5225A-63F3-494E-8996-AD7AF3236E2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701221" y="2119269"/>
              <a:ext cx="359480" cy="77832"/>
            </a:xfrm>
            <a:custGeom>
              <a:avLst/>
              <a:gdLst/>
              <a:ahLst/>
              <a:cxnLst/>
              <a:rect l="0" t="0" r="0" b="0"/>
              <a:pathLst>
                <a:path w="359480" h="77832">
                  <a:moveTo>
                    <a:pt x="16579" y="77831"/>
                  </a:moveTo>
                  <a:lnTo>
                    <a:pt x="16579" y="77831"/>
                  </a:lnTo>
                  <a:lnTo>
                    <a:pt x="0" y="77831"/>
                  </a:lnTo>
                  <a:lnTo>
                    <a:pt x="26826" y="74460"/>
                  </a:lnTo>
                  <a:lnTo>
                    <a:pt x="63231" y="65279"/>
                  </a:lnTo>
                  <a:lnTo>
                    <a:pt x="85781" y="58880"/>
                  </a:lnTo>
                  <a:lnTo>
                    <a:pt x="112102" y="51086"/>
                  </a:lnTo>
                  <a:lnTo>
                    <a:pt x="140939" y="42362"/>
                  </a:lnTo>
                  <a:lnTo>
                    <a:pt x="171452" y="33018"/>
                  </a:lnTo>
                  <a:lnTo>
                    <a:pt x="200262" y="25378"/>
                  </a:lnTo>
                  <a:lnTo>
                    <a:pt x="227934" y="18873"/>
                  </a:lnTo>
                  <a:lnTo>
                    <a:pt x="254849" y="13126"/>
                  </a:lnTo>
                  <a:lnTo>
                    <a:pt x="296043" y="4858"/>
                  </a:lnTo>
                  <a:lnTo>
                    <a:pt x="335509" y="0"/>
                  </a:lnTo>
                  <a:lnTo>
                    <a:pt x="359479" y="1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439">
              <a:extLst>
                <a:ext uri="{FF2B5EF4-FFF2-40B4-BE49-F238E27FC236}">
                  <a16:creationId xmlns:a16="http://schemas.microsoft.com/office/drawing/2014/main" xmlns="" id="{1CC1CF37-45FA-4838-A66C-888C2DA41D02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153876" y="1868306"/>
              <a:ext cx="135425" cy="407788"/>
            </a:xfrm>
            <a:custGeom>
              <a:avLst/>
              <a:gdLst/>
              <a:ahLst/>
              <a:cxnLst/>
              <a:rect l="0" t="0" r="0" b="0"/>
              <a:pathLst>
                <a:path w="135425" h="407788">
                  <a:moveTo>
                    <a:pt x="129074" y="17644"/>
                  </a:moveTo>
                  <a:lnTo>
                    <a:pt x="129074" y="17644"/>
                  </a:lnTo>
                  <a:lnTo>
                    <a:pt x="129074" y="10902"/>
                  </a:lnTo>
                  <a:lnTo>
                    <a:pt x="127663" y="8210"/>
                  </a:lnTo>
                  <a:lnTo>
                    <a:pt x="122332" y="3338"/>
                  </a:lnTo>
                  <a:lnTo>
                    <a:pt x="115259" y="703"/>
                  </a:lnTo>
                  <a:lnTo>
                    <a:pt x="111397" y="0"/>
                  </a:lnTo>
                  <a:lnTo>
                    <a:pt x="95849" y="2382"/>
                  </a:lnTo>
                  <a:lnTo>
                    <a:pt x="82087" y="15094"/>
                  </a:lnTo>
                  <a:lnTo>
                    <a:pt x="58473" y="53577"/>
                  </a:lnTo>
                  <a:lnTo>
                    <a:pt x="41957" y="92175"/>
                  </a:lnTo>
                  <a:lnTo>
                    <a:pt x="33601" y="115310"/>
                  </a:lnTo>
                  <a:lnTo>
                    <a:pt x="25208" y="139904"/>
                  </a:lnTo>
                  <a:lnTo>
                    <a:pt x="18202" y="164767"/>
                  </a:lnTo>
                  <a:lnTo>
                    <a:pt x="12121" y="189810"/>
                  </a:lnTo>
                  <a:lnTo>
                    <a:pt x="6655" y="214971"/>
                  </a:lnTo>
                  <a:lnTo>
                    <a:pt x="582" y="261743"/>
                  </a:lnTo>
                  <a:lnTo>
                    <a:pt x="0" y="304638"/>
                  </a:lnTo>
                  <a:lnTo>
                    <a:pt x="6797" y="342517"/>
                  </a:lnTo>
                  <a:lnTo>
                    <a:pt x="22523" y="382092"/>
                  </a:lnTo>
                  <a:lnTo>
                    <a:pt x="45735" y="398578"/>
                  </a:lnTo>
                  <a:lnTo>
                    <a:pt x="75807" y="407787"/>
                  </a:lnTo>
                  <a:lnTo>
                    <a:pt x="135424" y="404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440">
              <a:extLst>
                <a:ext uri="{FF2B5EF4-FFF2-40B4-BE49-F238E27FC236}">
                  <a16:creationId xmlns:a16="http://schemas.microsoft.com/office/drawing/2014/main" xmlns="" id="{C7E85676-C7CC-4791-9D41-4332F8C6123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390900" y="2020183"/>
              <a:ext cx="184151" cy="195431"/>
            </a:xfrm>
            <a:custGeom>
              <a:avLst/>
              <a:gdLst/>
              <a:ahLst/>
              <a:cxnLst/>
              <a:rect l="0" t="0" r="0" b="0"/>
              <a:pathLst>
                <a:path w="184151" h="195431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22322" y="2749"/>
                  </a:lnTo>
                  <a:lnTo>
                    <a:pt x="46909" y="18145"/>
                  </a:lnTo>
                  <a:lnTo>
                    <a:pt x="59889" y="38383"/>
                  </a:lnTo>
                  <a:lnTo>
                    <a:pt x="68245" y="64546"/>
                  </a:lnTo>
                  <a:lnTo>
                    <a:pt x="67571" y="109598"/>
                  </a:lnTo>
                  <a:lnTo>
                    <a:pt x="54593" y="148975"/>
                  </a:lnTo>
                  <a:lnTo>
                    <a:pt x="37342" y="177731"/>
                  </a:lnTo>
                  <a:lnTo>
                    <a:pt x="25063" y="190449"/>
                  </a:lnTo>
                  <a:lnTo>
                    <a:pt x="19531" y="193700"/>
                  </a:lnTo>
                  <a:lnTo>
                    <a:pt x="9622" y="195430"/>
                  </a:lnTo>
                  <a:lnTo>
                    <a:pt x="7120" y="192081"/>
                  </a:lnTo>
                  <a:lnTo>
                    <a:pt x="6222" y="178953"/>
                  </a:lnTo>
                  <a:lnTo>
                    <a:pt x="23167" y="148357"/>
                  </a:lnTo>
                  <a:lnTo>
                    <a:pt x="53901" y="109110"/>
                  </a:lnTo>
                  <a:lnTo>
                    <a:pt x="100096" y="61740"/>
                  </a:lnTo>
                  <a:lnTo>
                    <a:pt x="133810" y="14434"/>
                  </a:lnTo>
                  <a:lnTo>
                    <a:pt x="134362" y="12856"/>
                  </a:lnTo>
                  <a:lnTo>
                    <a:pt x="134025" y="12510"/>
                  </a:lnTo>
                  <a:lnTo>
                    <a:pt x="123437" y="25506"/>
                  </a:lnTo>
                  <a:lnTo>
                    <a:pt x="110265" y="53973"/>
                  </a:lnTo>
                  <a:lnTo>
                    <a:pt x="104167" y="89219"/>
                  </a:lnTo>
                  <a:lnTo>
                    <a:pt x="108385" y="112069"/>
                  </a:lnTo>
                  <a:lnTo>
                    <a:pt x="112473" y="123102"/>
                  </a:lnTo>
                  <a:lnTo>
                    <a:pt x="126423" y="141005"/>
                  </a:lnTo>
                  <a:lnTo>
                    <a:pt x="144382" y="154606"/>
                  </a:lnTo>
                  <a:lnTo>
                    <a:pt x="18415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441">
              <a:extLst>
                <a:ext uri="{FF2B5EF4-FFF2-40B4-BE49-F238E27FC236}">
                  <a16:creationId xmlns:a16="http://schemas.microsoft.com/office/drawing/2014/main" xmlns="" id="{9E82799E-86E6-47FB-AFF9-05B9C724457B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676650" y="1879600"/>
              <a:ext cx="62353" cy="393701"/>
            </a:xfrm>
            <a:custGeom>
              <a:avLst/>
              <a:gdLst/>
              <a:ahLst/>
              <a:cxnLst/>
              <a:rect l="0" t="0" r="0" b="0"/>
              <a:pathLst>
                <a:path w="62353" h="3937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2691" y="2117"/>
                  </a:lnTo>
                  <a:lnTo>
                    <a:pt x="12471" y="33257"/>
                  </a:lnTo>
                  <a:lnTo>
                    <a:pt x="33955" y="72570"/>
                  </a:lnTo>
                  <a:lnTo>
                    <a:pt x="48958" y="107512"/>
                  </a:lnTo>
                  <a:lnTo>
                    <a:pt x="59859" y="147972"/>
                  </a:lnTo>
                  <a:lnTo>
                    <a:pt x="62352" y="194177"/>
                  </a:lnTo>
                  <a:lnTo>
                    <a:pt x="55464" y="241053"/>
                  </a:lnTo>
                  <a:lnTo>
                    <a:pt x="43700" y="285640"/>
                  </a:lnTo>
                  <a:lnTo>
                    <a:pt x="31417" y="324271"/>
                  </a:lnTo>
                  <a:lnTo>
                    <a:pt x="12601" y="367641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442">
              <a:extLst>
                <a:ext uri="{FF2B5EF4-FFF2-40B4-BE49-F238E27FC236}">
                  <a16:creationId xmlns:a16="http://schemas.microsoft.com/office/drawing/2014/main" xmlns="" id="{3F6FE5E4-2E44-4339-9EE7-E4D6B19A8716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841426" y="1798757"/>
              <a:ext cx="111325" cy="557094"/>
            </a:xfrm>
            <a:custGeom>
              <a:avLst/>
              <a:gdLst/>
              <a:ahLst/>
              <a:cxnLst/>
              <a:rect l="0" t="0" r="0" b="0"/>
              <a:pathLst>
                <a:path w="111325" h="557094">
                  <a:moveTo>
                    <a:pt x="111324" y="55443"/>
                  </a:moveTo>
                  <a:lnTo>
                    <a:pt x="111324" y="55443"/>
                  </a:lnTo>
                  <a:lnTo>
                    <a:pt x="111324" y="28928"/>
                  </a:lnTo>
                  <a:lnTo>
                    <a:pt x="107561" y="18729"/>
                  </a:lnTo>
                  <a:lnTo>
                    <a:pt x="104582" y="14034"/>
                  </a:lnTo>
                  <a:lnTo>
                    <a:pt x="95627" y="6935"/>
                  </a:lnTo>
                  <a:lnTo>
                    <a:pt x="83887" y="2134"/>
                  </a:lnTo>
                  <a:lnTo>
                    <a:pt x="69261" y="0"/>
                  </a:lnTo>
                  <a:lnTo>
                    <a:pt x="53353" y="6578"/>
                  </a:lnTo>
                  <a:lnTo>
                    <a:pt x="37581" y="20320"/>
                  </a:lnTo>
                  <a:lnTo>
                    <a:pt x="17508" y="53268"/>
                  </a:lnTo>
                  <a:lnTo>
                    <a:pt x="3720" y="99562"/>
                  </a:lnTo>
                  <a:lnTo>
                    <a:pt x="0" y="137376"/>
                  </a:lnTo>
                  <a:lnTo>
                    <a:pt x="228" y="177700"/>
                  </a:lnTo>
                  <a:lnTo>
                    <a:pt x="2681" y="220552"/>
                  </a:lnTo>
                  <a:lnTo>
                    <a:pt x="6123" y="267819"/>
                  </a:lnTo>
                  <a:lnTo>
                    <a:pt x="10005" y="313286"/>
                  </a:lnTo>
                  <a:lnTo>
                    <a:pt x="13377" y="359129"/>
                  </a:lnTo>
                  <a:lnTo>
                    <a:pt x="14276" y="384195"/>
                  </a:lnTo>
                  <a:lnTo>
                    <a:pt x="14875" y="410077"/>
                  </a:lnTo>
                  <a:lnTo>
                    <a:pt x="15541" y="455769"/>
                  </a:lnTo>
                  <a:lnTo>
                    <a:pt x="15132" y="494421"/>
                  </a:lnTo>
                  <a:lnTo>
                    <a:pt x="11640" y="533898"/>
                  </a:lnTo>
                  <a:lnTo>
                    <a:pt x="9724" y="557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734">
            <a:extLst>
              <a:ext uri="{FF2B5EF4-FFF2-40B4-BE49-F238E27FC236}">
                <a16:creationId xmlns:a16="http://schemas.microsoft.com/office/drawing/2014/main" xmlns="" id="{5B903AAA-E448-4FEF-95CD-5D52190191F6}"/>
              </a:ext>
            </a:extLst>
          </p:cNvPr>
          <p:cNvGrpSpPr/>
          <p:nvPr/>
        </p:nvGrpSpPr>
        <p:grpSpPr>
          <a:xfrm>
            <a:off x="4140200" y="2021016"/>
            <a:ext cx="209551" cy="151767"/>
            <a:chOff x="4140200" y="2021016"/>
            <a:chExt cx="209551" cy="151767"/>
          </a:xfrm>
        </p:grpSpPr>
        <p:sp>
          <p:nvSpPr>
            <p:cNvPr id="32" name="SMARTInkShape-3443">
              <a:extLst>
                <a:ext uri="{FF2B5EF4-FFF2-40B4-BE49-F238E27FC236}">
                  <a16:creationId xmlns:a16="http://schemas.microsoft.com/office/drawing/2014/main" xmlns="" id="{D37D3DBB-4851-4976-B389-482D2C1506F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140200" y="2021016"/>
              <a:ext cx="165101" cy="10985"/>
            </a:xfrm>
            <a:custGeom>
              <a:avLst/>
              <a:gdLst/>
              <a:ahLst/>
              <a:cxnLst/>
              <a:rect l="0" t="0" r="0" b="0"/>
              <a:pathLst>
                <a:path w="165101" h="10985">
                  <a:moveTo>
                    <a:pt x="0" y="10984"/>
                  </a:moveTo>
                  <a:lnTo>
                    <a:pt x="0" y="10984"/>
                  </a:lnTo>
                  <a:lnTo>
                    <a:pt x="35156" y="4076"/>
                  </a:lnTo>
                  <a:lnTo>
                    <a:pt x="79091" y="0"/>
                  </a:lnTo>
                  <a:lnTo>
                    <a:pt x="124093" y="674"/>
                  </a:lnTo>
                  <a:lnTo>
                    <a:pt x="165100" y="4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444">
              <a:extLst>
                <a:ext uri="{FF2B5EF4-FFF2-40B4-BE49-F238E27FC236}">
                  <a16:creationId xmlns:a16="http://schemas.microsoft.com/office/drawing/2014/main" xmlns="" id="{FDE90B14-EDA7-4B17-B1B3-516DDC955A9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161898" y="2146300"/>
              <a:ext cx="187853" cy="26483"/>
            </a:xfrm>
            <a:custGeom>
              <a:avLst/>
              <a:gdLst/>
              <a:ahLst/>
              <a:cxnLst/>
              <a:rect l="0" t="0" r="0" b="0"/>
              <a:pathLst>
                <a:path w="187853" h="26483">
                  <a:moveTo>
                    <a:pt x="16402" y="0"/>
                  </a:moveTo>
                  <a:lnTo>
                    <a:pt x="16402" y="0"/>
                  </a:lnTo>
                  <a:lnTo>
                    <a:pt x="6289" y="6742"/>
                  </a:lnTo>
                  <a:lnTo>
                    <a:pt x="3310" y="10139"/>
                  </a:lnTo>
                  <a:lnTo>
                    <a:pt x="0" y="17677"/>
                  </a:lnTo>
                  <a:lnTo>
                    <a:pt x="1939" y="20957"/>
                  </a:lnTo>
                  <a:lnTo>
                    <a:pt x="11621" y="26482"/>
                  </a:lnTo>
                  <a:lnTo>
                    <a:pt x="58862" y="25640"/>
                  </a:lnTo>
                  <a:lnTo>
                    <a:pt x="97127" y="22449"/>
                  </a:lnTo>
                  <a:lnTo>
                    <a:pt x="134360" y="18679"/>
                  </a:lnTo>
                  <a:lnTo>
                    <a:pt x="18785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735">
            <a:extLst>
              <a:ext uri="{FF2B5EF4-FFF2-40B4-BE49-F238E27FC236}">
                <a16:creationId xmlns:a16="http://schemas.microsoft.com/office/drawing/2014/main" xmlns="" id="{BE3AFB00-21FC-459F-8B3D-E6FBC0C2EB6E}"/>
              </a:ext>
            </a:extLst>
          </p:cNvPr>
          <p:cNvGrpSpPr/>
          <p:nvPr/>
        </p:nvGrpSpPr>
        <p:grpSpPr>
          <a:xfrm>
            <a:off x="5001980" y="1721733"/>
            <a:ext cx="1684571" cy="1142575"/>
            <a:chOff x="5001980" y="1721733"/>
            <a:chExt cx="1684571" cy="1142575"/>
          </a:xfrm>
        </p:grpSpPr>
        <p:sp>
          <p:nvSpPr>
            <p:cNvPr id="35" name="SMARTInkShape-3445">
              <a:extLst>
                <a:ext uri="{FF2B5EF4-FFF2-40B4-BE49-F238E27FC236}">
                  <a16:creationId xmlns:a16="http://schemas.microsoft.com/office/drawing/2014/main" xmlns="" id="{4FCBE027-C8D9-41E6-9F3E-6420D300ABA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874480" y="2554369"/>
              <a:ext cx="170721" cy="200496"/>
            </a:xfrm>
            <a:custGeom>
              <a:avLst/>
              <a:gdLst/>
              <a:ahLst/>
              <a:cxnLst/>
              <a:rect l="0" t="0" r="0" b="0"/>
              <a:pathLst>
                <a:path w="170721" h="200496">
                  <a:moveTo>
                    <a:pt x="24670" y="68181"/>
                  </a:moveTo>
                  <a:lnTo>
                    <a:pt x="24670" y="68181"/>
                  </a:lnTo>
                  <a:lnTo>
                    <a:pt x="10365" y="59343"/>
                  </a:lnTo>
                  <a:lnTo>
                    <a:pt x="10194" y="56644"/>
                  </a:lnTo>
                  <a:lnTo>
                    <a:pt x="23713" y="34773"/>
                  </a:lnTo>
                  <a:lnTo>
                    <a:pt x="42339" y="16889"/>
                  </a:lnTo>
                  <a:lnTo>
                    <a:pt x="69103" y="1556"/>
                  </a:lnTo>
                  <a:lnTo>
                    <a:pt x="89103" y="0"/>
                  </a:lnTo>
                  <a:lnTo>
                    <a:pt x="99376" y="1560"/>
                  </a:lnTo>
                  <a:lnTo>
                    <a:pt x="116433" y="12701"/>
                  </a:lnTo>
                  <a:lnTo>
                    <a:pt x="123946" y="20611"/>
                  </a:lnTo>
                  <a:lnTo>
                    <a:pt x="126838" y="30823"/>
                  </a:lnTo>
                  <a:lnTo>
                    <a:pt x="124405" y="55341"/>
                  </a:lnTo>
                  <a:lnTo>
                    <a:pt x="97652" y="96910"/>
                  </a:lnTo>
                  <a:lnTo>
                    <a:pt x="61817" y="137136"/>
                  </a:lnTo>
                  <a:lnTo>
                    <a:pt x="18968" y="177104"/>
                  </a:lnTo>
                  <a:lnTo>
                    <a:pt x="1971" y="193666"/>
                  </a:lnTo>
                  <a:lnTo>
                    <a:pt x="365" y="196288"/>
                  </a:lnTo>
                  <a:lnTo>
                    <a:pt x="0" y="198035"/>
                  </a:lnTo>
                  <a:lnTo>
                    <a:pt x="1168" y="199201"/>
                  </a:lnTo>
                  <a:lnTo>
                    <a:pt x="6228" y="200495"/>
                  </a:lnTo>
                  <a:lnTo>
                    <a:pt x="41959" y="199915"/>
                  </a:lnTo>
                  <a:lnTo>
                    <a:pt x="81691" y="192742"/>
                  </a:lnTo>
                  <a:lnTo>
                    <a:pt x="123331" y="189284"/>
                  </a:lnTo>
                  <a:lnTo>
                    <a:pt x="170720" y="182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446">
              <a:extLst>
                <a:ext uri="{FF2B5EF4-FFF2-40B4-BE49-F238E27FC236}">
                  <a16:creationId xmlns:a16="http://schemas.microsoft.com/office/drawing/2014/main" xmlns="" id="{6E148B7C-43B2-42B1-A4E9-F216A8FA3846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619750" y="2419059"/>
              <a:ext cx="641351" cy="445249"/>
            </a:xfrm>
            <a:custGeom>
              <a:avLst/>
              <a:gdLst/>
              <a:ahLst/>
              <a:cxnLst/>
              <a:rect l="0" t="0" r="0" b="0"/>
              <a:pathLst>
                <a:path w="641351" h="445249">
                  <a:moveTo>
                    <a:pt x="0" y="336841"/>
                  </a:moveTo>
                  <a:lnTo>
                    <a:pt x="0" y="336841"/>
                  </a:lnTo>
                  <a:lnTo>
                    <a:pt x="6908" y="356301"/>
                  </a:lnTo>
                  <a:lnTo>
                    <a:pt x="18298" y="396580"/>
                  </a:lnTo>
                  <a:lnTo>
                    <a:pt x="33408" y="426116"/>
                  </a:lnTo>
                  <a:lnTo>
                    <a:pt x="47920" y="442629"/>
                  </a:lnTo>
                  <a:lnTo>
                    <a:pt x="52408" y="444761"/>
                  </a:lnTo>
                  <a:lnTo>
                    <a:pt x="61157" y="445248"/>
                  </a:lnTo>
                  <a:lnTo>
                    <a:pt x="64760" y="442273"/>
                  </a:lnTo>
                  <a:lnTo>
                    <a:pt x="70646" y="431443"/>
                  </a:lnTo>
                  <a:lnTo>
                    <a:pt x="74554" y="402736"/>
                  </a:lnTo>
                  <a:lnTo>
                    <a:pt x="71705" y="370126"/>
                  </a:lnTo>
                  <a:lnTo>
                    <a:pt x="65030" y="326234"/>
                  </a:lnTo>
                  <a:lnTo>
                    <a:pt x="60287" y="298725"/>
                  </a:lnTo>
                  <a:lnTo>
                    <a:pt x="55008" y="269097"/>
                  </a:lnTo>
                  <a:lnTo>
                    <a:pt x="49373" y="240879"/>
                  </a:lnTo>
                  <a:lnTo>
                    <a:pt x="43498" y="213599"/>
                  </a:lnTo>
                  <a:lnTo>
                    <a:pt x="37465" y="186947"/>
                  </a:lnTo>
                  <a:lnTo>
                    <a:pt x="28881" y="142281"/>
                  </a:lnTo>
                  <a:lnTo>
                    <a:pt x="21963" y="96690"/>
                  </a:lnTo>
                  <a:lnTo>
                    <a:pt x="20992" y="87840"/>
                  </a:lnTo>
                  <a:lnTo>
                    <a:pt x="25558" y="72363"/>
                  </a:lnTo>
                  <a:lnTo>
                    <a:pt x="29738" y="65272"/>
                  </a:lnTo>
                  <a:lnTo>
                    <a:pt x="76074" y="38438"/>
                  </a:lnTo>
                  <a:lnTo>
                    <a:pt x="100106" y="30661"/>
                  </a:lnTo>
                  <a:lnTo>
                    <a:pt x="127414" y="24065"/>
                  </a:lnTo>
                  <a:lnTo>
                    <a:pt x="156909" y="18257"/>
                  </a:lnTo>
                  <a:lnTo>
                    <a:pt x="190684" y="12974"/>
                  </a:lnTo>
                  <a:lnTo>
                    <a:pt x="227311" y="8041"/>
                  </a:lnTo>
                  <a:lnTo>
                    <a:pt x="265841" y="3341"/>
                  </a:lnTo>
                  <a:lnTo>
                    <a:pt x="304228" y="913"/>
                  </a:lnTo>
                  <a:lnTo>
                    <a:pt x="342517" y="0"/>
                  </a:lnTo>
                  <a:lnTo>
                    <a:pt x="380744" y="97"/>
                  </a:lnTo>
                  <a:lnTo>
                    <a:pt x="416108" y="867"/>
                  </a:lnTo>
                  <a:lnTo>
                    <a:pt x="449561" y="2086"/>
                  </a:lnTo>
                  <a:lnTo>
                    <a:pt x="481740" y="3604"/>
                  </a:lnTo>
                  <a:lnTo>
                    <a:pt x="510249" y="5322"/>
                  </a:lnTo>
                  <a:lnTo>
                    <a:pt x="536310" y="7173"/>
                  </a:lnTo>
                  <a:lnTo>
                    <a:pt x="580554" y="11111"/>
                  </a:lnTo>
                  <a:lnTo>
                    <a:pt x="621769" y="16589"/>
                  </a:lnTo>
                  <a:lnTo>
                    <a:pt x="641350" y="19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447">
              <a:extLst>
                <a:ext uri="{FF2B5EF4-FFF2-40B4-BE49-F238E27FC236}">
                  <a16:creationId xmlns:a16="http://schemas.microsoft.com/office/drawing/2014/main" xmlns="" id="{CA7135F7-69FB-452C-912C-6CB1154755CD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113962" y="2618892"/>
              <a:ext cx="64589" cy="137009"/>
            </a:xfrm>
            <a:custGeom>
              <a:avLst/>
              <a:gdLst/>
              <a:ahLst/>
              <a:cxnLst/>
              <a:rect l="0" t="0" r="0" b="0"/>
              <a:pathLst>
                <a:path w="64589" h="137009">
                  <a:moveTo>
                    <a:pt x="64588" y="3658"/>
                  </a:moveTo>
                  <a:lnTo>
                    <a:pt x="64588" y="3658"/>
                  </a:lnTo>
                  <a:lnTo>
                    <a:pt x="61217" y="287"/>
                  </a:lnTo>
                  <a:lnTo>
                    <a:pt x="60224" y="0"/>
                  </a:lnTo>
                  <a:lnTo>
                    <a:pt x="59562" y="514"/>
                  </a:lnTo>
                  <a:lnTo>
                    <a:pt x="33896" y="45569"/>
                  </a:lnTo>
                  <a:lnTo>
                    <a:pt x="9058" y="91900"/>
                  </a:lnTo>
                  <a:lnTo>
                    <a:pt x="0" y="118625"/>
                  </a:lnTo>
                  <a:lnTo>
                    <a:pt x="1088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448">
              <a:extLst>
                <a:ext uri="{FF2B5EF4-FFF2-40B4-BE49-F238E27FC236}">
                  <a16:creationId xmlns:a16="http://schemas.microsoft.com/office/drawing/2014/main" xmlns="" id="{EFDE1771-E1C6-42C2-A907-C58D4CAF28C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214475" y="2603500"/>
              <a:ext cx="33926" cy="158751"/>
            </a:xfrm>
            <a:custGeom>
              <a:avLst/>
              <a:gdLst/>
              <a:ahLst/>
              <a:cxnLst/>
              <a:rect l="0" t="0" r="0" b="0"/>
              <a:pathLst>
                <a:path w="33926" h="158751">
                  <a:moveTo>
                    <a:pt x="33925" y="0"/>
                  </a:moveTo>
                  <a:lnTo>
                    <a:pt x="33925" y="0"/>
                  </a:lnTo>
                  <a:lnTo>
                    <a:pt x="33925" y="3371"/>
                  </a:lnTo>
                  <a:lnTo>
                    <a:pt x="21992" y="46139"/>
                  </a:lnTo>
                  <a:lnTo>
                    <a:pt x="13221" y="87519"/>
                  </a:lnTo>
                  <a:lnTo>
                    <a:pt x="986" y="132685"/>
                  </a:lnTo>
                  <a:lnTo>
                    <a:pt x="0" y="145519"/>
                  </a:lnTo>
                  <a:lnTo>
                    <a:pt x="2175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449">
              <a:extLst>
                <a:ext uri="{FF2B5EF4-FFF2-40B4-BE49-F238E27FC236}">
                  <a16:creationId xmlns:a16="http://schemas.microsoft.com/office/drawing/2014/main" xmlns="" id="{AC40E0E3-6F0B-40E2-997D-4AD4F627599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073248" y="2552700"/>
              <a:ext cx="352953" cy="38101"/>
            </a:xfrm>
            <a:custGeom>
              <a:avLst/>
              <a:gdLst/>
              <a:ahLst/>
              <a:cxnLst/>
              <a:rect l="0" t="0" r="0" b="0"/>
              <a:pathLst>
                <a:path w="352953" h="38101">
                  <a:moveTo>
                    <a:pt x="16402" y="38100"/>
                  </a:moveTo>
                  <a:lnTo>
                    <a:pt x="16402" y="38100"/>
                  </a:lnTo>
                  <a:lnTo>
                    <a:pt x="0" y="32633"/>
                  </a:lnTo>
                  <a:lnTo>
                    <a:pt x="30984" y="31219"/>
                  </a:lnTo>
                  <a:lnTo>
                    <a:pt x="52934" y="29985"/>
                  </a:lnTo>
                  <a:lnTo>
                    <a:pt x="78857" y="28457"/>
                  </a:lnTo>
                  <a:lnTo>
                    <a:pt x="110249" y="25321"/>
                  </a:lnTo>
                  <a:lnTo>
                    <a:pt x="145290" y="21114"/>
                  </a:lnTo>
                  <a:lnTo>
                    <a:pt x="182760" y="16193"/>
                  </a:lnTo>
                  <a:lnTo>
                    <a:pt x="218324" y="12206"/>
                  </a:lnTo>
                  <a:lnTo>
                    <a:pt x="252616" y="8843"/>
                  </a:lnTo>
                  <a:lnTo>
                    <a:pt x="286062" y="5895"/>
                  </a:lnTo>
                  <a:lnTo>
                    <a:pt x="3529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450">
              <a:extLst>
                <a:ext uri="{FF2B5EF4-FFF2-40B4-BE49-F238E27FC236}">
                  <a16:creationId xmlns:a16="http://schemas.microsoft.com/office/drawing/2014/main" xmlns="" id="{2B3F2C42-B714-4DB2-B13F-CDEF8CB0978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001980" y="2138478"/>
              <a:ext cx="1684571" cy="84023"/>
            </a:xfrm>
            <a:custGeom>
              <a:avLst/>
              <a:gdLst/>
              <a:ahLst/>
              <a:cxnLst/>
              <a:rect l="0" t="0" r="0" b="0"/>
              <a:pathLst>
                <a:path w="1684571" h="84023">
                  <a:moveTo>
                    <a:pt x="8170" y="64972"/>
                  </a:moveTo>
                  <a:lnTo>
                    <a:pt x="8170" y="64972"/>
                  </a:lnTo>
                  <a:lnTo>
                    <a:pt x="147" y="69336"/>
                  </a:lnTo>
                  <a:lnTo>
                    <a:pt x="0" y="69998"/>
                  </a:lnTo>
                  <a:lnTo>
                    <a:pt x="607" y="70439"/>
                  </a:lnTo>
                  <a:lnTo>
                    <a:pt x="38541" y="67689"/>
                  </a:lnTo>
                  <a:lnTo>
                    <a:pt x="64401" y="63961"/>
                  </a:lnTo>
                  <a:lnTo>
                    <a:pt x="96457" y="58654"/>
                  </a:lnTo>
                  <a:lnTo>
                    <a:pt x="132645" y="52293"/>
                  </a:lnTo>
                  <a:lnTo>
                    <a:pt x="177936" y="45936"/>
                  </a:lnTo>
                  <a:lnTo>
                    <a:pt x="229298" y="39581"/>
                  </a:lnTo>
                  <a:lnTo>
                    <a:pt x="284705" y="33228"/>
                  </a:lnTo>
                  <a:lnTo>
                    <a:pt x="349160" y="26876"/>
                  </a:lnTo>
                  <a:lnTo>
                    <a:pt x="419646" y="20525"/>
                  </a:lnTo>
                  <a:lnTo>
                    <a:pt x="494154" y="14174"/>
                  </a:lnTo>
                  <a:lnTo>
                    <a:pt x="572754" y="9234"/>
                  </a:lnTo>
                  <a:lnTo>
                    <a:pt x="654082" y="5236"/>
                  </a:lnTo>
                  <a:lnTo>
                    <a:pt x="737228" y="1864"/>
                  </a:lnTo>
                  <a:lnTo>
                    <a:pt x="813825" y="322"/>
                  </a:lnTo>
                  <a:lnTo>
                    <a:pt x="886057" y="0"/>
                  </a:lnTo>
                  <a:lnTo>
                    <a:pt x="955378" y="491"/>
                  </a:lnTo>
                  <a:lnTo>
                    <a:pt x="1018525" y="2229"/>
                  </a:lnTo>
                  <a:lnTo>
                    <a:pt x="1077557" y="4799"/>
                  </a:lnTo>
                  <a:lnTo>
                    <a:pt x="1133845" y="7923"/>
                  </a:lnTo>
                  <a:lnTo>
                    <a:pt x="1191125" y="12123"/>
                  </a:lnTo>
                  <a:lnTo>
                    <a:pt x="1249069" y="17039"/>
                  </a:lnTo>
                  <a:lnTo>
                    <a:pt x="1307451" y="22434"/>
                  </a:lnTo>
                  <a:lnTo>
                    <a:pt x="1362602" y="28852"/>
                  </a:lnTo>
                  <a:lnTo>
                    <a:pt x="1415598" y="35953"/>
                  </a:lnTo>
                  <a:lnTo>
                    <a:pt x="1467155" y="43509"/>
                  </a:lnTo>
                  <a:lnTo>
                    <a:pt x="1511404" y="50663"/>
                  </a:lnTo>
                  <a:lnTo>
                    <a:pt x="1550780" y="57549"/>
                  </a:lnTo>
                  <a:lnTo>
                    <a:pt x="1586911" y="64257"/>
                  </a:lnTo>
                  <a:lnTo>
                    <a:pt x="1613819" y="69434"/>
                  </a:lnTo>
                  <a:lnTo>
                    <a:pt x="1651243" y="77068"/>
                  </a:lnTo>
                  <a:lnTo>
                    <a:pt x="1684570" y="84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451">
              <a:extLst>
                <a:ext uri="{FF2B5EF4-FFF2-40B4-BE49-F238E27FC236}">
                  <a16:creationId xmlns:a16="http://schemas.microsoft.com/office/drawing/2014/main" xmlns="" id="{E2F0EDDE-0E66-419D-A5D8-C7A41BBFC80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334000" y="1721733"/>
              <a:ext cx="44451" cy="367418"/>
            </a:xfrm>
            <a:custGeom>
              <a:avLst/>
              <a:gdLst/>
              <a:ahLst/>
              <a:cxnLst/>
              <a:rect l="0" t="0" r="0" b="0"/>
              <a:pathLst>
                <a:path w="44451" h="3674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5026" y="34389"/>
                  </a:lnTo>
                  <a:lnTo>
                    <a:pt x="5762" y="64888"/>
                  </a:lnTo>
                  <a:lnTo>
                    <a:pt x="6088" y="104313"/>
                  </a:lnTo>
                  <a:lnTo>
                    <a:pt x="6234" y="147706"/>
                  </a:lnTo>
                  <a:lnTo>
                    <a:pt x="7004" y="192157"/>
                  </a:lnTo>
                  <a:lnTo>
                    <a:pt x="9698" y="235431"/>
                  </a:lnTo>
                  <a:lnTo>
                    <a:pt x="15129" y="272538"/>
                  </a:lnTo>
                  <a:lnTo>
                    <a:pt x="24238" y="317432"/>
                  </a:lnTo>
                  <a:lnTo>
                    <a:pt x="33288" y="347433"/>
                  </a:lnTo>
                  <a:lnTo>
                    <a:pt x="44450" y="36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MARTInkShape-3452">
            <a:extLst>
              <a:ext uri="{FF2B5EF4-FFF2-40B4-BE49-F238E27FC236}">
                <a16:creationId xmlns:a16="http://schemas.microsoft.com/office/drawing/2014/main" xmlns="" id="{404B8A34-69A1-4649-B570-744BB02812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72687" y="2600300"/>
            <a:ext cx="381964" cy="206981"/>
          </a:xfrm>
          <a:custGeom>
            <a:avLst/>
            <a:gdLst/>
            <a:ahLst/>
            <a:cxnLst/>
            <a:rect l="0" t="0" r="0" b="0"/>
            <a:pathLst>
              <a:path w="381964" h="206981">
                <a:moveTo>
                  <a:pt x="77163" y="66700"/>
                </a:moveTo>
                <a:lnTo>
                  <a:pt x="77163" y="66700"/>
                </a:lnTo>
                <a:lnTo>
                  <a:pt x="71696" y="61233"/>
                </a:lnTo>
                <a:lnTo>
                  <a:pt x="75351" y="72780"/>
                </a:lnTo>
                <a:lnTo>
                  <a:pt x="78687" y="110600"/>
                </a:lnTo>
                <a:lnTo>
                  <a:pt x="79957" y="136306"/>
                </a:lnTo>
                <a:lnTo>
                  <a:pt x="75818" y="161841"/>
                </a:lnTo>
                <a:lnTo>
                  <a:pt x="65511" y="183538"/>
                </a:lnTo>
                <a:lnTo>
                  <a:pt x="58812" y="193276"/>
                </a:lnTo>
                <a:lnTo>
                  <a:pt x="43842" y="204095"/>
                </a:lnTo>
                <a:lnTo>
                  <a:pt x="35899" y="206980"/>
                </a:lnTo>
                <a:lnTo>
                  <a:pt x="28487" y="206786"/>
                </a:lnTo>
                <a:lnTo>
                  <a:pt x="14607" y="200927"/>
                </a:lnTo>
                <a:lnTo>
                  <a:pt x="5145" y="185624"/>
                </a:lnTo>
                <a:lnTo>
                  <a:pt x="0" y="162594"/>
                </a:lnTo>
                <a:lnTo>
                  <a:pt x="1775" y="116045"/>
                </a:lnTo>
                <a:lnTo>
                  <a:pt x="7439" y="87925"/>
                </a:lnTo>
                <a:lnTo>
                  <a:pt x="24067" y="63198"/>
                </a:lnTo>
                <a:lnTo>
                  <a:pt x="35416" y="51665"/>
                </a:lnTo>
                <a:lnTo>
                  <a:pt x="68722" y="33207"/>
                </a:lnTo>
                <a:lnTo>
                  <a:pt x="112217" y="18653"/>
                </a:lnTo>
                <a:lnTo>
                  <a:pt x="138632" y="12797"/>
                </a:lnTo>
                <a:lnTo>
                  <a:pt x="166826" y="7481"/>
                </a:lnTo>
                <a:lnTo>
                  <a:pt x="194088" y="3937"/>
                </a:lnTo>
                <a:lnTo>
                  <a:pt x="220730" y="1575"/>
                </a:lnTo>
                <a:lnTo>
                  <a:pt x="246957" y="0"/>
                </a:lnTo>
                <a:lnTo>
                  <a:pt x="289270" y="131"/>
                </a:lnTo>
                <a:lnTo>
                  <a:pt x="335213" y="2291"/>
                </a:lnTo>
                <a:lnTo>
                  <a:pt x="381963" y="9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Shape-3453">
            <a:extLst>
              <a:ext uri="{FF2B5EF4-FFF2-40B4-BE49-F238E27FC236}">
                <a16:creationId xmlns:a16="http://schemas.microsoft.com/office/drawing/2014/main" xmlns="" id="{9464E623-99C7-4777-9E06-13D207D7DB0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278253" y="2090637"/>
            <a:ext cx="367148" cy="299488"/>
          </a:xfrm>
          <a:custGeom>
            <a:avLst/>
            <a:gdLst/>
            <a:ahLst/>
            <a:cxnLst/>
            <a:rect l="0" t="0" r="0" b="0"/>
            <a:pathLst>
              <a:path w="367148" h="299488">
                <a:moveTo>
                  <a:pt x="68697" y="112813"/>
                </a:moveTo>
                <a:lnTo>
                  <a:pt x="68697" y="112813"/>
                </a:lnTo>
                <a:lnTo>
                  <a:pt x="68696" y="109155"/>
                </a:lnTo>
                <a:lnTo>
                  <a:pt x="68696" y="110717"/>
                </a:lnTo>
                <a:lnTo>
                  <a:pt x="70578" y="113763"/>
                </a:lnTo>
                <a:lnTo>
                  <a:pt x="72067" y="115563"/>
                </a:lnTo>
                <a:lnTo>
                  <a:pt x="114616" y="121467"/>
                </a:lnTo>
                <a:lnTo>
                  <a:pt x="148137" y="119952"/>
                </a:lnTo>
                <a:lnTo>
                  <a:pt x="192894" y="109284"/>
                </a:lnTo>
                <a:lnTo>
                  <a:pt x="217029" y="97133"/>
                </a:lnTo>
                <a:lnTo>
                  <a:pt x="232458" y="79974"/>
                </a:lnTo>
                <a:lnTo>
                  <a:pt x="238377" y="60588"/>
                </a:lnTo>
                <a:lnTo>
                  <a:pt x="238966" y="50480"/>
                </a:lnTo>
                <a:lnTo>
                  <a:pt x="229684" y="19398"/>
                </a:lnTo>
                <a:lnTo>
                  <a:pt x="223294" y="11731"/>
                </a:lnTo>
                <a:lnTo>
                  <a:pt x="206786" y="1330"/>
                </a:lnTo>
                <a:lnTo>
                  <a:pt x="182047" y="0"/>
                </a:lnTo>
                <a:lnTo>
                  <a:pt x="150824" y="6935"/>
                </a:lnTo>
                <a:lnTo>
                  <a:pt x="113429" y="24128"/>
                </a:lnTo>
                <a:lnTo>
                  <a:pt x="77054" y="53407"/>
                </a:lnTo>
                <a:lnTo>
                  <a:pt x="44188" y="90643"/>
                </a:lnTo>
                <a:lnTo>
                  <a:pt x="17823" y="133064"/>
                </a:lnTo>
                <a:lnTo>
                  <a:pt x="3752" y="174024"/>
                </a:lnTo>
                <a:lnTo>
                  <a:pt x="0" y="193837"/>
                </a:lnTo>
                <a:lnTo>
                  <a:pt x="5240" y="227141"/>
                </a:lnTo>
                <a:lnTo>
                  <a:pt x="11575" y="241948"/>
                </a:lnTo>
                <a:lnTo>
                  <a:pt x="35548" y="265927"/>
                </a:lnTo>
                <a:lnTo>
                  <a:pt x="68780" y="284580"/>
                </a:lnTo>
                <a:lnTo>
                  <a:pt x="109421" y="297574"/>
                </a:lnTo>
                <a:lnTo>
                  <a:pt x="132535" y="299487"/>
                </a:lnTo>
                <a:lnTo>
                  <a:pt x="157116" y="298646"/>
                </a:lnTo>
                <a:lnTo>
                  <a:pt x="182677" y="295968"/>
                </a:lnTo>
                <a:lnTo>
                  <a:pt x="208183" y="292772"/>
                </a:lnTo>
                <a:lnTo>
                  <a:pt x="233654" y="289230"/>
                </a:lnTo>
                <a:lnTo>
                  <a:pt x="280300" y="281532"/>
                </a:lnTo>
                <a:lnTo>
                  <a:pt x="315142" y="273406"/>
                </a:lnTo>
                <a:lnTo>
                  <a:pt x="367147" y="2461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SMARTInkShape-Group738">
            <a:extLst>
              <a:ext uri="{FF2B5EF4-FFF2-40B4-BE49-F238E27FC236}">
                <a16:creationId xmlns:a16="http://schemas.microsoft.com/office/drawing/2014/main" xmlns="" id="{29ABD82D-6A6B-4E85-8688-0F63F8CE4B4F}"/>
              </a:ext>
            </a:extLst>
          </p:cNvPr>
          <p:cNvGrpSpPr/>
          <p:nvPr/>
        </p:nvGrpSpPr>
        <p:grpSpPr>
          <a:xfrm>
            <a:off x="7495691" y="1163766"/>
            <a:ext cx="1362560" cy="770741"/>
            <a:chOff x="7495691" y="1163766"/>
            <a:chExt cx="1362560" cy="770741"/>
          </a:xfrm>
        </p:grpSpPr>
        <p:sp>
          <p:nvSpPr>
            <p:cNvPr id="45" name="SMARTInkShape-3454">
              <a:extLst>
                <a:ext uri="{FF2B5EF4-FFF2-40B4-BE49-F238E27FC236}">
                  <a16:creationId xmlns:a16="http://schemas.microsoft.com/office/drawing/2014/main" xmlns="" id="{0497E660-A299-405D-AB73-3CA02232DF8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502650" y="1696381"/>
              <a:ext cx="114301" cy="102998"/>
            </a:xfrm>
            <a:custGeom>
              <a:avLst/>
              <a:gdLst/>
              <a:ahLst/>
              <a:cxnLst/>
              <a:rect l="0" t="0" r="0" b="0"/>
              <a:pathLst>
                <a:path w="114301" h="102998">
                  <a:moveTo>
                    <a:pt x="0" y="11769"/>
                  </a:moveTo>
                  <a:lnTo>
                    <a:pt x="0" y="11769"/>
                  </a:lnTo>
                  <a:lnTo>
                    <a:pt x="0" y="8398"/>
                  </a:lnTo>
                  <a:lnTo>
                    <a:pt x="3763" y="4861"/>
                  </a:lnTo>
                  <a:lnTo>
                    <a:pt x="6742" y="2930"/>
                  </a:lnTo>
                  <a:lnTo>
                    <a:pt x="21048" y="213"/>
                  </a:lnTo>
                  <a:lnTo>
                    <a:pt x="48502" y="0"/>
                  </a:lnTo>
                  <a:lnTo>
                    <a:pt x="59421" y="2540"/>
                  </a:lnTo>
                  <a:lnTo>
                    <a:pt x="62897" y="6322"/>
                  </a:lnTo>
                  <a:lnTo>
                    <a:pt x="66760" y="18050"/>
                  </a:lnTo>
                  <a:lnTo>
                    <a:pt x="62832" y="32670"/>
                  </a:lnTo>
                  <a:lnTo>
                    <a:pt x="46839" y="56767"/>
                  </a:lnTo>
                  <a:lnTo>
                    <a:pt x="23859" y="87780"/>
                  </a:lnTo>
                  <a:lnTo>
                    <a:pt x="21187" y="94470"/>
                  </a:lnTo>
                  <a:lnTo>
                    <a:pt x="21180" y="97242"/>
                  </a:lnTo>
                  <a:lnTo>
                    <a:pt x="23054" y="102203"/>
                  </a:lnTo>
                  <a:lnTo>
                    <a:pt x="33765" y="102997"/>
                  </a:lnTo>
                  <a:lnTo>
                    <a:pt x="75054" y="95906"/>
                  </a:lnTo>
                  <a:lnTo>
                    <a:pt x="114300" y="87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455">
              <a:extLst>
                <a:ext uri="{FF2B5EF4-FFF2-40B4-BE49-F238E27FC236}">
                  <a16:creationId xmlns:a16="http://schemas.microsoft.com/office/drawing/2014/main" xmlns="" id="{C491BADA-08F4-4AAF-A656-D8E80EF0C5A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263950" y="1829324"/>
              <a:ext cx="226001" cy="105183"/>
            </a:xfrm>
            <a:custGeom>
              <a:avLst/>
              <a:gdLst/>
              <a:ahLst/>
              <a:cxnLst/>
              <a:rect l="0" t="0" r="0" b="0"/>
              <a:pathLst>
                <a:path w="226001" h="105183">
                  <a:moveTo>
                    <a:pt x="86300" y="24876"/>
                  </a:moveTo>
                  <a:lnTo>
                    <a:pt x="86300" y="24876"/>
                  </a:lnTo>
                  <a:lnTo>
                    <a:pt x="80832" y="24876"/>
                  </a:lnTo>
                  <a:lnTo>
                    <a:pt x="78713" y="35721"/>
                  </a:lnTo>
                  <a:lnTo>
                    <a:pt x="57375" y="77821"/>
                  </a:lnTo>
                  <a:lnTo>
                    <a:pt x="46633" y="91446"/>
                  </a:lnTo>
                  <a:lnTo>
                    <a:pt x="34803" y="99853"/>
                  </a:lnTo>
                  <a:lnTo>
                    <a:pt x="19614" y="105182"/>
                  </a:lnTo>
                  <a:lnTo>
                    <a:pt x="15031" y="104519"/>
                  </a:lnTo>
                  <a:lnTo>
                    <a:pt x="6176" y="100019"/>
                  </a:lnTo>
                  <a:lnTo>
                    <a:pt x="3251" y="94727"/>
                  </a:lnTo>
                  <a:lnTo>
                    <a:pt x="0" y="79439"/>
                  </a:lnTo>
                  <a:lnTo>
                    <a:pt x="4200" y="62767"/>
                  </a:lnTo>
                  <a:lnTo>
                    <a:pt x="8284" y="54370"/>
                  </a:lnTo>
                  <a:lnTo>
                    <a:pt x="30885" y="32439"/>
                  </a:lnTo>
                  <a:lnTo>
                    <a:pt x="74491" y="11841"/>
                  </a:lnTo>
                  <a:lnTo>
                    <a:pt x="117808" y="2128"/>
                  </a:lnTo>
                  <a:lnTo>
                    <a:pt x="160335" y="0"/>
                  </a:lnTo>
                  <a:lnTo>
                    <a:pt x="204505" y="1426"/>
                  </a:lnTo>
                  <a:lnTo>
                    <a:pt x="226000" y="5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456">
              <a:extLst>
                <a:ext uri="{FF2B5EF4-FFF2-40B4-BE49-F238E27FC236}">
                  <a16:creationId xmlns:a16="http://schemas.microsoft.com/office/drawing/2014/main" xmlns="" id="{F78791DF-05DE-4423-A9CB-2C17B822DFD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027282" y="1793517"/>
              <a:ext cx="253119" cy="116313"/>
            </a:xfrm>
            <a:custGeom>
              <a:avLst/>
              <a:gdLst/>
              <a:ahLst/>
              <a:cxnLst/>
              <a:rect l="0" t="0" r="0" b="0"/>
              <a:pathLst>
                <a:path w="253119" h="116313">
                  <a:moveTo>
                    <a:pt x="5468" y="22583"/>
                  </a:moveTo>
                  <a:lnTo>
                    <a:pt x="5468" y="22583"/>
                  </a:lnTo>
                  <a:lnTo>
                    <a:pt x="2097" y="19212"/>
                  </a:lnTo>
                  <a:lnTo>
                    <a:pt x="442" y="15675"/>
                  </a:lnTo>
                  <a:lnTo>
                    <a:pt x="0" y="13745"/>
                  </a:lnTo>
                  <a:lnTo>
                    <a:pt x="8917" y="7836"/>
                  </a:lnTo>
                  <a:lnTo>
                    <a:pt x="25345" y="1918"/>
                  </a:lnTo>
                  <a:lnTo>
                    <a:pt x="68504" y="0"/>
                  </a:lnTo>
                  <a:lnTo>
                    <a:pt x="88518" y="3374"/>
                  </a:lnTo>
                  <a:lnTo>
                    <a:pt x="104467" y="9577"/>
                  </a:lnTo>
                  <a:lnTo>
                    <a:pt x="106745" y="16735"/>
                  </a:lnTo>
                  <a:lnTo>
                    <a:pt x="101750" y="37858"/>
                  </a:lnTo>
                  <a:lnTo>
                    <a:pt x="79700" y="67404"/>
                  </a:lnTo>
                  <a:lnTo>
                    <a:pt x="32830" y="100583"/>
                  </a:lnTo>
                  <a:lnTo>
                    <a:pt x="24684" y="107344"/>
                  </a:lnTo>
                  <a:lnTo>
                    <a:pt x="21064" y="112701"/>
                  </a:lnTo>
                  <a:lnTo>
                    <a:pt x="21510" y="114412"/>
                  </a:lnTo>
                  <a:lnTo>
                    <a:pt x="23218" y="115552"/>
                  </a:lnTo>
                  <a:lnTo>
                    <a:pt x="25768" y="116312"/>
                  </a:lnTo>
                  <a:lnTo>
                    <a:pt x="63100" y="112463"/>
                  </a:lnTo>
                  <a:lnTo>
                    <a:pt x="96934" y="108861"/>
                  </a:lnTo>
                  <a:lnTo>
                    <a:pt x="135490" y="103027"/>
                  </a:lnTo>
                  <a:lnTo>
                    <a:pt x="175438" y="96436"/>
                  </a:lnTo>
                  <a:lnTo>
                    <a:pt x="214361" y="91155"/>
                  </a:lnTo>
                  <a:lnTo>
                    <a:pt x="253118" y="86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457">
              <a:extLst>
                <a:ext uri="{FF2B5EF4-FFF2-40B4-BE49-F238E27FC236}">
                  <a16:creationId xmlns:a16="http://schemas.microsoft.com/office/drawing/2014/main" xmlns="" id="{029B78BC-744F-43D9-AD79-655ADEA42D1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835900" y="1631950"/>
              <a:ext cx="876301" cy="54172"/>
            </a:xfrm>
            <a:custGeom>
              <a:avLst/>
              <a:gdLst/>
              <a:ahLst/>
              <a:cxnLst/>
              <a:rect l="0" t="0" r="0" b="0"/>
              <a:pathLst>
                <a:path w="876301" h="54172">
                  <a:moveTo>
                    <a:pt x="0" y="50800"/>
                  </a:moveTo>
                  <a:lnTo>
                    <a:pt x="0" y="50800"/>
                  </a:lnTo>
                  <a:lnTo>
                    <a:pt x="16855" y="54171"/>
                  </a:lnTo>
                  <a:lnTo>
                    <a:pt x="49588" y="52063"/>
                  </a:lnTo>
                  <a:lnTo>
                    <a:pt x="71159" y="49525"/>
                  </a:lnTo>
                  <a:lnTo>
                    <a:pt x="101767" y="45717"/>
                  </a:lnTo>
                  <a:lnTo>
                    <a:pt x="138400" y="41061"/>
                  </a:lnTo>
                  <a:lnTo>
                    <a:pt x="179050" y="35841"/>
                  </a:lnTo>
                  <a:lnTo>
                    <a:pt x="227316" y="30244"/>
                  </a:lnTo>
                  <a:lnTo>
                    <a:pt x="280660" y="24396"/>
                  </a:lnTo>
                  <a:lnTo>
                    <a:pt x="337390" y="18381"/>
                  </a:lnTo>
                  <a:lnTo>
                    <a:pt x="397082" y="14370"/>
                  </a:lnTo>
                  <a:lnTo>
                    <a:pt x="458750" y="11697"/>
                  </a:lnTo>
                  <a:lnTo>
                    <a:pt x="521733" y="9915"/>
                  </a:lnTo>
                  <a:lnTo>
                    <a:pt x="581361" y="8021"/>
                  </a:lnTo>
                  <a:lnTo>
                    <a:pt x="638752" y="6053"/>
                  </a:lnTo>
                  <a:lnTo>
                    <a:pt x="694651" y="4035"/>
                  </a:lnTo>
                  <a:lnTo>
                    <a:pt x="739678" y="2690"/>
                  </a:lnTo>
                  <a:lnTo>
                    <a:pt x="777458" y="1793"/>
                  </a:lnTo>
                  <a:lnTo>
                    <a:pt x="810405" y="1196"/>
                  </a:lnTo>
                  <a:lnTo>
                    <a:pt x="876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458">
              <a:extLst>
                <a:ext uri="{FF2B5EF4-FFF2-40B4-BE49-F238E27FC236}">
                  <a16:creationId xmlns:a16="http://schemas.microsoft.com/office/drawing/2014/main" xmlns="" id="{5BAF843B-B2A1-4541-AC39-802C4A94096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712200" y="1163766"/>
              <a:ext cx="146051" cy="118935"/>
            </a:xfrm>
            <a:custGeom>
              <a:avLst/>
              <a:gdLst/>
              <a:ahLst/>
              <a:cxnLst/>
              <a:rect l="0" t="0" r="0" b="0"/>
              <a:pathLst>
                <a:path w="146051" h="118935">
                  <a:moveTo>
                    <a:pt x="0" y="10984"/>
                  </a:moveTo>
                  <a:lnTo>
                    <a:pt x="0" y="10984"/>
                  </a:lnTo>
                  <a:lnTo>
                    <a:pt x="0" y="7613"/>
                  </a:lnTo>
                  <a:lnTo>
                    <a:pt x="7526" y="4076"/>
                  </a:lnTo>
                  <a:lnTo>
                    <a:pt x="29511" y="0"/>
                  </a:lnTo>
                  <a:lnTo>
                    <a:pt x="46277" y="458"/>
                  </a:lnTo>
                  <a:lnTo>
                    <a:pt x="58432" y="5365"/>
                  </a:lnTo>
                  <a:lnTo>
                    <a:pt x="66656" y="14131"/>
                  </a:lnTo>
                  <a:lnTo>
                    <a:pt x="69838" y="19432"/>
                  </a:lnTo>
                  <a:lnTo>
                    <a:pt x="69841" y="25788"/>
                  </a:lnTo>
                  <a:lnTo>
                    <a:pt x="64202" y="40377"/>
                  </a:lnTo>
                  <a:lnTo>
                    <a:pt x="32644" y="86534"/>
                  </a:lnTo>
                  <a:lnTo>
                    <a:pt x="29325" y="93951"/>
                  </a:lnTo>
                  <a:lnTo>
                    <a:pt x="29427" y="95929"/>
                  </a:lnTo>
                  <a:lnTo>
                    <a:pt x="30201" y="97247"/>
                  </a:lnTo>
                  <a:lnTo>
                    <a:pt x="41404" y="102474"/>
                  </a:lnTo>
                  <a:lnTo>
                    <a:pt x="79361" y="105491"/>
                  </a:lnTo>
                  <a:lnTo>
                    <a:pt x="113120" y="107425"/>
                  </a:lnTo>
                  <a:lnTo>
                    <a:pt x="146050" y="118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459">
              <a:extLst>
                <a:ext uri="{FF2B5EF4-FFF2-40B4-BE49-F238E27FC236}">
                  <a16:creationId xmlns:a16="http://schemas.microsoft.com/office/drawing/2014/main" xmlns="" id="{1196390C-996F-4E73-BFF9-F1581CB9FCE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686800" y="1356412"/>
              <a:ext cx="34236" cy="186639"/>
            </a:xfrm>
            <a:custGeom>
              <a:avLst/>
              <a:gdLst/>
              <a:ahLst/>
              <a:cxnLst/>
              <a:rect l="0" t="0" r="0" b="0"/>
              <a:pathLst>
                <a:path w="34236" h="186639">
                  <a:moveTo>
                    <a:pt x="6350" y="8838"/>
                  </a:moveTo>
                  <a:lnTo>
                    <a:pt x="6350" y="8838"/>
                  </a:lnTo>
                  <a:lnTo>
                    <a:pt x="6350" y="0"/>
                  </a:lnTo>
                  <a:lnTo>
                    <a:pt x="7055" y="124"/>
                  </a:lnTo>
                  <a:lnTo>
                    <a:pt x="9720" y="4024"/>
                  </a:lnTo>
                  <a:lnTo>
                    <a:pt x="24241" y="44623"/>
                  </a:lnTo>
                  <a:lnTo>
                    <a:pt x="31407" y="81765"/>
                  </a:lnTo>
                  <a:lnTo>
                    <a:pt x="34235" y="122168"/>
                  </a:lnTo>
                  <a:lnTo>
                    <a:pt x="28722" y="157188"/>
                  </a:lnTo>
                  <a:lnTo>
                    <a:pt x="25498" y="167004"/>
                  </a:lnTo>
                  <a:lnTo>
                    <a:pt x="21233" y="173549"/>
                  </a:lnTo>
                  <a:lnTo>
                    <a:pt x="16271" y="177912"/>
                  </a:lnTo>
                  <a:lnTo>
                    <a:pt x="0" y="186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460">
              <a:extLst>
                <a:ext uri="{FF2B5EF4-FFF2-40B4-BE49-F238E27FC236}">
                  <a16:creationId xmlns:a16="http://schemas.microsoft.com/office/drawing/2014/main" xmlns="" id="{2C8F39DF-E3ED-4B6B-A6BB-071F4308641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426450" y="1383690"/>
              <a:ext cx="228601" cy="165711"/>
            </a:xfrm>
            <a:custGeom>
              <a:avLst/>
              <a:gdLst/>
              <a:ahLst/>
              <a:cxnLst/>
              <a:rect l="0" t="0" r="0" b="0"/>
              <a:pathLst>
                <a:path w="228601" h="165711">
                  <a:moveTo>
                    <a:pt x="0" y="165710"/>
                  </a:moveTo>
                  <a:lnTo>
                    <a:pt x="0" y="165710"/>
                  </a:lnTo>
                  <a:lnTo>
                    <a:pt x="0" y="156872"/>
                  </a:lnTo>
                  <a:lnTo>
                    <a:pt x="28129" y="109898"/>
                  </a:lnTo>
                  <a:lnTo>
                    <a:pt x="49457" y="63120"/>
                  </a:lnTo>
                  <a:lnTo>
                    <a:pt x="64097" y="19856"/>
                  </a:lnTo>
                  <a:lnTo>
                    <a:pt x="65411" y="7282"/>
                  </a:lnTo>
                  <a:lnTo>
                    <a:pt x="64774" y="2942"/>
                  </a:lnTo>
                  <a:lnTo>
                    <a:pt x="63643" y="753"/>
                  </a:lnTo>
                  <a:lnTo>
                    <a:pt x="62185" y="0"/>
                  </a:lnTo>
                  <a:lnTo>
                    <a:pt x="60506" y="203"/>
                  </a:lnTo>
                  <a:lnTo>
                    <a:pt x="54773" y="17344"/>
                  </a:lnTo>
                  <a:lnTo>
                    <a:pt x="47926" y="54742"/>
                  </a:lnTo>
                  <a:lnTo>
                    <a:pt x="51046" y="84226"/>
                  </a:lnTo>
                  <a:lnTo>
                    <a:pt x="57024" y="99861"/>
                  </a:lnTo>
                  <a:lnTo>
                    <a:pt x="61299" y="104878"/>
                  </a:lnTo>
                  <a:lnTo>
                    <a:pt x="71694" y="110451"/>
                  </a:lnTo>
                  <a:lnTo>
                    <a:pt x="85251" y="109165"/>
                  </a:lnTo>
                  <a:lnTo>
                    <a:pt x="92818" y="106847"/>
                  </a:lnTo>
                  <a:lnTo>
                    <a:pt x="106869" y="96745"/>
                  </a:lnTo>
                  <a:lnTo>
                    <a:pt x="124798" y="75190"/>
                  </a:lnTo>
                  <a:lnTo>
                    <a:pt x="135285" y="54693"/>
                  </a:lnTo>
                  <a:lnTo>
                    <a:pt x="138827" y="41867"/>
                  </a:lnTo>
                  <a:lnTo>
                    <a:pt x="141194" y="47639"/>
                  </a:lnTo>
                  <a:lnTo>
                    <a:pt x="146008" y="59612"/>
                  </a:lnTo>
                  <a:lnTo>
                    <a:pt x="172281" y="95128"/>
                  </a:lnTo>
                  <a:lnTo>
                    <a:pt x="190746" y="111322"/>
                  </a:lnTo>
                  <a:lnTo>
                    <a:pt x="228600" y="127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461">
              <a:extLst>
                <a:ext uri="{FF2B5EF4-FFF2-40B4-BE49-F238E27FC236}">
                  <a16:creationId xmlns:a16="http://schemas.microsoft.com/office/drawing/2014/main" xmlns="" id="{0AB0DAEC-4853-4067-8FB4-50B2E388AE9A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495691" y="1517650"/>
              <a:ext cx="213210" cy="27889"/>
            </a:xfrm>
            <a:custGeom>
              <a:avLst/>
              <a:gdLst/>
              <a:ahLst/>
              <a:cxnLst/>
              <a:rect l="0" t="0" r="0" b="0"/>
              <a:pathLst>
                <a:path w="213210" h="27889">
                  <a:moveTo>
                    <a:pt x="3659" y="19050"/>
                  </a:moveTo>
                  <a:lnTo>
                    <a:pt x="3659" y="19050"/>
                  </a:lnTo>
                  <a:lnTo>
                    <a:pt x="288" y="19050"/>
                  </a:lnTo>
                  <a:lnTo>
                    <a:pt x="0" y="19756"/>
                  </a:lnTo>
                  <a:lnTo>
                    <a:pt x="1563" y="22421"/>
                  </a:lnTo>
                  <a:lnTo>
                    <a:pt x="13151" y="27888"/>
                  </a:lnTo>
                  <a:lnTo>
                    <a:pt x="57013" y="25918"/>
                  </a:lnTo>
                  <a:lnTo>
                    <a:pt x="103036" y="19987"/>
                  </a:lnTo>
                  <a:lnTo>
                    <a:pt x="135786" y="13352"/>
                  </a:lnTo>
                  <a:lnTo>
                    <a:pt x="182586" y="5054"/>
                  </a:lnTo>
                  <a:lnTo>
                    <a:pt x="213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462">
              <a:extLst>
                <a:ext uri="{FF2B5EF4-FFF2-40B4-BE49-F238E27FC236}">
                  <a16:creationId xmlns:a16="http://schemas.microsoft.com/office/drawing/2014/main" xmlns="" id="{B8E1EEF2-B8D1-490E-B80E-F74D4CD7440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845587" y="1331018"/>
              <a:ext cx="117314" cy="275533"/>
            </a:xfrm>
            <a:custGeom>
              <a:avLst/>
              <a:gdLst/>
              <a:ahLst/>
              <a:cxnLst/>
              <a:rect l="0" t="0" r="0" b="0"/>
              <a:pathLst>
                <a:path w="117314" h="275533">
                  <a:moveTo>
                    <a:pt x="117313" y="15182"/>
                  </a:moveTo>
                  <a:lnTo>
                    <a:pt x="117313" y="15182"/>
                  </a:lnTo>
                  <a:lnTo>
                    <a:pt x="103007" y="876"/>
                  </a:lnTo>
                  <a:lnTo>
                    <a:pt x="100015" y="0"/>
                  </a:lnTo>
                  <a:lnTo>
                    <a:pt x="92927" y="909"/>
                  </a:lnTo>
                  <a:lnTo>
                    <a:pt x="74261" y="18871"/>
                  </a:lnTo>
                  <a:lnTo>
                    <a:pt x="50856" y="56648"/>
                  </a:lnTo>
                  <a:lnTo>
                    <a:pt x="30626" y="91232"/>
                  </a:lnTo>
                  <a:lnTo>
                    <a:pt x="11052" y="129415"/>
                  </a:lnTo>
                  <a:lnTo>
                    <a:pt x="0" y="167552"/>
                  </a:lnTo>
                  <a:lnTo>
                    <a:pt x="263" y="200024"/>
                  </a:lnTo>
                  <a:lnTo>
                    <a:pt x="8847" y="227156"/>
                  </a:lnTo>
                  <a:lnTo>
                    <a:pt x="24421" y="248622"/>
                  </a:lnTo>
                  <a:lnTo>
                    <a:pt x="48746" y="261926"/>
                  </a:lnTo>
                  <a:lnTo>
                    <a:pt x="91913" y="275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463">
              <a:extLst>
                <a:ext uri="{FF2B5EF4-FFF2-40B4-BE49-F238E27FC236}">
                  <a16:creationId xmlns:a16="http://schemas.microsoft.com/office/drawing/2014/main" xmlns="" id="{B92FD151-6F9E-466F-BC5C-2011D1D97AEC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007776" y="1409790"/>
              <a:ext cx="126575" cy="129925"/>
            </a:xfrm>
            <a:custGeom>
              <a:avLst/>
              <a:gdLst/>
              <a:ahLst/>
              <a:cxnLst/>
              <a:rect l="0" t="0" r="0" b="0"/>
              <a:pathLst>
                <a:path w="126575" h="129925">
                  <a:moveTo>
                    <a:pt x="5924" y="18960"/>
                  </a:moveTo>
                  <a:lnTo>
                    <a:pt x="5924" y="18960"/>
                  </a:lnTo>
                  <a:lnTo>
                    <a:pt x="5923" y="8025"/>
                  </a:lnTo>
                  <a:lnTo>
                    <a:pt x="7335" y="7437"/>
                  </a:lnTo>
                  <a:lnTo>
                    <a:pt x="12665" y="6783"/>
                  </a:lnTo>
                  <a:lnTo>
                    <a:pt x="30343" y="9786"/>
                  </a:lnTo>
                  <a:lnTo>
                    <a:pt x="50083" y="21886"/>
                  </a:lnTo>
                  <a:lnTo>
                    <a:pt x="65966" y="45619"/>
                  </a:lnTo>
                  <a:lnTo>
                    <a:pt x="67652" y="64910"/>
                  </a:lnTo>
                  <a:lnTo>
                    <a:pt x="66127" y="74993"/>
                  </a:lnTo>
                  <a:lnTo>
                    <a:pt x="56905" y="93723"/>
                  </a:lnTo>
                  <a:lnTo>
                    <a:pt x="42693" y="110043"/>
                  </a:lnTo>
                  <a:lnTo>
                    <a:pt x="16976" y="125754"/>
                  </a:lnTo>
                  <a:lnTo>
                    <a:pt x="4721" y="129924"/>
                  </a:lnTo>
                  <a:lnTo>
                    <a:pt x="1594" y="128919"/>
                  </a:lnTo>
                  <a:lnTo>
                    <a:pt x="215" y="126133"/>
                  </a:lnTo>
                  <a:lnTo>
                    <a:pt x="0" y="122159"/>
                  </a:lnTo>
                  <a:lnTo>
                    <a:pt x="13185" y="99710"/>
                  </a:lnTo>
                  <a:lnTo>
                    <a:pt x="52933" y="55220"/>
                  </a:lnTo>
                  <a:lnTo>
                    <a:pt x="98401" y="9095"/>
                  </a:lnTo>
                  <a:lnTo>
                    <a:pt x="106998" y="1170"/>
                  </a:lnTo>
                  <a:lnTo>
                    <a:pt x="109289" y="44"/>
                  </a:lnTo>
                  <a:lnTo>
                    <a:pt x="110817" y="0"/>
                  </a:lnTo>
                  <a:lnTo>
                    <a:pt x="110425" y="2086"/>
                  </a:lnTo>
                  <a:lnTo>
                    <a:pt x="93443" y="41842"/>
                  </a:lnTo>
                  <a:lnTo>
                    <a:pt x="90683" y="58998"/>
                  </a:lnTo>
                  <a:lnTo>
                    <a:pt x="95870" y="84524"/>
                  </a:lnTo>
                  <a:lnTo>
                    <a:pt x="106343" y="97723"/>
                  </a:lnTo>
                  <a:lnTo>
                    <a:pt x="126574" y="114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464">
              <a:extLst>
                <a:ext uri="{FF2B5EF4-FFF2-40B4-BE49-F238E27FC236}">
                  <a16:creationId xmlns:a16="http://schemas.microsoft.com/office/drawing/2014/main" xmlns="" id="{CFD9F2DF-527D-4746-B188-B34E2D35529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242300" y="146050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5400"/>
                  </a:lnTo>
                  <a:lnTo>
                    <a:pt x="40620" y="13191"/>
                  </a:lnTo>
                  <a:lnTo>
                    <a:pt x="76946" y="5006"/>
                  </a:lnTo>
                  <a:lnTo>
                    <a:pt x="107576" y="222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SMARTInkShape-3465">
            <a:extLst>
              <a:ext uri="{FF2B5EF4-FFF2-40B4-BE49-F238E27FC236}">
                <a16:creationId xmlns:a16="http://schemas.microsoft.com/office/drawing/2014/main" xmlns="" id="{9DDE9EC3-1293-41FD-BB13-8C08FD427C2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499600" y="2559050"/>
            <a:ext cx="44451" cy="82551"/>
          </a:xfrm>
          <a:custGeom>
            <a:avLst/>
            <a:gdLst/>
            <a:ahLst/>
            <a:cxnLst/>
            <a:rect l="0" t="0" r="0" b="0"/>
            <a:pathLst>
              <a:path w="44451" h="82551">
                <a:moveTo>
                  <a:pt x="44450" y="0"/>
                </a:moveTo>
                <a:lnTo>
                  <a:pt x="44450" y="0"/>
                </a:lnTo>
                <a:lnTo>
                  <a:pt x="44450" y="3371"/>
                </a:lnTo>
                <a:lnTo>
                  <a:pt x="32241" y="30507"/>
                </a:lnTo>
                <a:lnTo>
                  <a:pt x="0" y="82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SMARTInkShape-Group740">
            <a:extLst>
              <a:ext uri="{FF2B5EF4-FFF2-40B4-BE49-F238E27FC236}">
                <a16:creationId xmlns:a16="http://schemas.microsoft.com/office/drawing/2014/main" xmlns="" id="{B82E8D35-92D8-4053-8A9B-56E1ADD514AD}"/>
              </a:ext>
            </a:extLst>
          </p:cNvPr>
          <p:cNvGrpSpPr/>
          <p:nvPr/>
        </p:nvGrpSpPr>
        <p:grpSpPr>
          <a:xfrm>
            <a:off x="9889641" y="2237177"/>
            <a:ext cx="410060" cy="417124"/>
            <a:chOff x="9889641" y="2237177"/>
            <a:chExt cx="410060" cy="417124"/>
          </a:xfrm>
        </p:grpSpPr>
        <p:sp>
          <p:nvSpPr>
            <p:cNvPr id="58" name="SMARTInkShape-3466">
              <a:extLst>
                <a:ext uri="{FF2B5EF4-FFF2-40B4-BE49-F238E27FC236}">
                  <a16:creationId xmlns:a16="http://schemas.microsoft.com/office/drawing/2014/main" xmlns="" id="{438F24F9-E74A-4827-8E71-18BD6ED7F04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0153650" y="2393950"/>
              <a:ext cx="146051" cy="165899"/>
            </a:xfrm>
            <a:custGeom>
              <a:avLst/>
              <a:gdLst/>
              <a:ahLst/>
              <a:cxnLst/>
              <a:rect l="0" t="0" r="0" b="0"/>
              <a:pathLst>
                <a:path w="146051" h="165899">
                  <a:moveTo>
                    <a:pt x="0" y="57150"/>
                  </a:moveTo>
                  <a:lnTo>
                    <a:pt x="0" y="57150"/>
                  </a:lnTo>
                  <a:lnTo>
                    <a:pt x="3370" y="57150"/>
                  </a:lnTo>
                  <a:lnTo>
                    <a:pt x="16606" y="62925"/>
                  </a:lnTo>
                  <a:lnTo>
                    <a:pt x="27136" y="69359"/>
                  </a:lnTo>
                  <a:lnTo>
                    <a:pt x="44965" y="91028"/>
                  </a:lnTo>
                  <a:lnTo>
                    <a:pt x="63471" y="129249"/>
                  </a:lnTo>
                  <a:lnTo>
                    <a:pt x="67254" y="153929"/>
                  </a:lnTo>
                  <a:lnTo>
                    <a:pt x="65639" y="163192"/>
                  </a:lnTo>
                  <a:lnTo>
                    <a:pt x="64220" y="165239"/>
                  </a:lnTo>
                  <a:lnTo>
                    <a:pt x="62568" y="165898"/>
                  </a:lnTo>
                  <a:lnTo>
                    <a:pt x="60762" y="165632"/>
                  </a:lnTo>
                  <a:lnTo>
                    <a:pt x="56874" y="157811"/>
                  </a:lnTo>
                  <a:lnTo>
                    <a:pt x="54849" y="151774"/>
                  </a:lnTo>
                  <a:lnTo>
                    <a:pt x="62112" y="116310"/>
                  </a:lnTo>
                  <a:lnTo>
                    <a:pt x="75819" y="84149"/>
                  </a:lnTo>
                  <a:lnTo>
                    <a:pt x="95081" y="5151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467">
              <a:extLst>
                <a:ext uri="{FF2B5EF4-FFF2-40B4-BE49-F238E27FC236}">
                  <a16:creationId xmlns:a16="http://schemas.microsoft.com/office/drawing/2014/main" xmlns="" id="{3BBDD4DA-F94C-4AF2-8311-D7D6D0E9A60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889641" y="2452349"/>
              <a:ext cx="248909" cy="125752"/>
            </a:xfrm>
            <a:custGeom>
              <a:avLst/>
              <a:gdLst/>
              <a:ahLst/>
              <a:cxnLst/>
              <a:rect l="0" t="0" r="0" b="0"/>
              <a:pathLst>
                <a:path w="248909" h="125752">
                  <a:moveTo>
                    <a:pt x="3659" y="125751"/>
                  </a:moveTo>
                  <a:lnTo>
                    <a:pt x="3659" y="125751"/>
                  </a:lnTo>
                  <a:lnTo>
                    <a:pt x="0" y="105473"/>
                  </a:lnTo>
                  <a:lnTo>
                    <a:pt x="1563" y="90398"/>
                  </a:lnTo>
                  <a:lnTo>
                    <a:pt x="5084" y="83837"/>
                  </a:lnTo>
                  <a:lnTo>
                    <a:pt x="16522" y="72786"/>
                  </a:lnTo>
                  <a:lnTo>
                    <a:pt x="63480" y="49829"/>
                  </a:lnTo>
                  <a:lnTo>
                    <a:pt x="96568" y="40032"/>
                  </a:lnTo>
                  <a:lnTo>
                    <a:pt x="132440" y="32855"/>
                  </a:lnTo>
                  <a:lnTo>
                    <a:pt x="167434" y="28020"/>
                  </a:lnTo>
                  <a:lnTo>
                    <a:pt x="209522" y="24592"/>
                  </a:lnTo>
                  <a:lnTo>
                    <a:pt x="237673" y="19421"/>
                  </a:lnTo>
                  <a:lnTo>
                    <a:pt x="245248" y="15464"/>
                  </a:lnTo>
                  <a:lnTo>
                    <a:pt x="246564" y="13420"/>
                  </a:lnTo>
                  <a:lnTo>
                    <a:pt x="246733" y="11353"/>
                  </a:lnTo>
                  <a:lnTo>
                    <a:pt x="246141" y="9269"/>
                  </a:lnTo>
                  <a:lnTo>
                    <a:pt x="239839" y="5072"/>
                  </a:lnTo>
                  <a:lnTo>
                    <a:pt x="229984" y="1560"/>
                  </a:lnTo>
                  <a:lnTo>
                    <a:pt x="218547" y="0"/>
                  </a:lnTo>
                  <a:lnTo>
                    <a:pt x="193467" y="9234"/>
                  </a:lnTo>
                  <a:lnTo>
                    <a:pt x="179506" y="25282"/>
                  </a:lnTo>
                  <a:lnTo>
                    <a:pt x="170008" y="45820"/>
                  </a:lnTo>
                  <a:lnTo>
                    <a:pt x="165786" y="66708"/>
                  </a:lnTo>
                  <a:lnTo>
                    <a:pt x="167482" y="76511"/>
                  </a:lnTo>
                  <a:lnTo>
                    <a:pt x="176893" y="94929"/>
                  </a:lnTo>
                  <a:lnTo>
                    <a:pt x="192365" y="106879"/>
                  </a:lnTo>
                  <a:lnTo>
                    <a:pt x="210294" y="113130"/>
                  </a:lnTo>
                  <a:lnTo>
                    <a:pt x="227672" y="113557"/>
                  </a:lnTo>
                  <a:lnTo>
                    <a:pt x="234140" y="110566"/>
                  </a:lnTo>
                  <a:lnTo>
                    <a:pt x="243208" y="99717"/>
                  </a:lnTo>
                  <a:lnTo>
                    <a:pt x="248908" y="77742"/>
                  </a:lnTo>
                  <a:lnTo>
                    <a:pt x="244597" y="59729"/>
                  </a:lnTo>
                  <a:lnTo>
                    <a:pt x="225909" y="11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468">
              <a:extLst>
                <a:ext uri="{FF2B5EF4-FFF2-40B4-BE49-F238E27FC236}">
                  <a16:creationId xmlns:a16="http://schemas.microsoft.com/office/drawing/2014/main" xmlns="" id="{3E5F2EB0-291A-4191-B13A-25772E8BD70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950450" y="2237177"/>
              <a:ext cx="114301" cy="417124"/>
            </a:xfrm>
            <a:custGeom>
              <a:avLst/>
              <a:gdLst/>
              <a:ahLst/>
              <a:cxnLst/>
              <a:rect l="0" t="0" r="0" b="0"/>
              <a:pathLst>
                <a:path w="114301" h="417124">
                  <a:moveTo>
                    <a:pt x="114300" y="48823"/>
                  </a:moveTo>
                  <a:lnTo>
                    <a:pt x="114300" y="48823"/>
                  </a:lnTo>
                  <a:lnTo>
                    <a:pt x="97002" y="11979"/>
                  </a:lnTo>
                  <a:lnTo>
                    <a:pt x="89914" y="4696"/>
                  </a:lnTo>
                  <a:lnTo>
                    <a:pt x="80178" y="989"/>
                  </a:lnTo>
                  <a:lnTo>
                    <a:pt x="74618" y="0"/>
                  </a:lnTo>
                  <a:lnTo>
                    <a:pt x="68795" y="2163"/>
                  </a:lnTo>
                  <a:lnTo>
                    <a:pt x="56681" y="12093"/>
                  </a:lnTo>
                  <a:lnTo>
                    <a:pt x="34590" y="47034"/>
                  </a:lnTo>
                  <a:lnTo>
                    <a:pt x="22193" y="80954"/>
                  </a:lnTo>
                  <a:lnTo>
                    <a:pt x="13391" y="121664"/>
                  </a:lnTo>
                  <a:lnTo>
                    <a:pt x="11044" y="145361"/>
                  </a:lnTo>
                  <a:lnTo>
                    <a:pt x="9479" y="170332"/>
                  </a:lnTo>
                  <a:lnTo>
                    <a:pt x="9142" y="194740"/>
                  </a:lnTo>
                  <a:lnTo>
                    <a:pt x="9622" y="218773"/>
                  </a:lnTo>
                  <a:lnTo>
                    <a:pt x="11333" y="265468"/>
                  </a:lnTo>
                  <a:lnTo>
                    <a:pt x="12092" y="309739"/>
                  </a:lnTo>
                  <a:lnTo>
                    <a:pt x="12430" y="347290"/>
                  </a:lnTo>
                  <a:lnTo>
                    <a:pt x="8857" y="388670"/>
                  </a:lnTo>
                  <a:lnTo>
                    <a:pt x="0" y="417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SMARTInkShape-3469">
            <a:extLst>
              <a:ext uri="{FF2B5EF4-FFF2-40B4-BE49-F238E27FC236}">
                <a16:creationId xmlns:a16="http://schemas.microsoft.com/office/drawing/2014/main" xmlns="" id="{FF5536C8-14F4-4B17-8154-910F298A577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622568" y="2437364"/>
            <a:ext cx="380080" cy="247757"/>
          </a:xfrm>
          <a:custGeom>
            <a:avLst/>
            <a:gdLst/>
            <a:ahLst/>
            <a:cxnLst/>
            <a:rect l="0" t="0" r="0" b="0"/>
            <a:pathLst>
              <a:path w="380080" h="247757">
                <a:moveTo>
                  <a:pt x="140682" y="20086"/>
                </a:moveTo>
                <a:lnTo>
                  <a:pt x="140682" y="20086"/>
                </a:lnTo>
                <a:lnTo>
                  <a:pt x="101959" y="2409"/>
                </a:lnTo>
                <a:lnTo>
                  <a:pt x="82314" y="0"/>
                </a:lnTo>
                <a:lnTo>
                  <a:pt x="61824" y="2692"/>
                </a:lnTo>
                <a:lnTo>
                  <a:pt x="40959" y="10944"/>
                </a:lnTo>
                <a:lnTo>
                  <a:pt x="12748" y="37603"/>
                </a:lnTo>
                <a:lnTo>
                  <a:pt x="2683" y="58445"/>
                </a:lnTo>
                <a:lnTo>
                  <a:pt x="0" y="68942"/>
                </a:lnTo>
                <a:lnTo>
                  <a:pt x="2663" y="88131"/>
                </a:lnTo>
                <a:lnTo>
                  <a:pt x="6335" y="97200"/>
                </a:lnTo>
                <a:lnTo>
                  <a:pt x="17941" y="109157"/>
                </a:lnTo>
                <a:lnTo>
                  <a:pt x="24989" y="113333"/>
                </a:lnTo>
                <a:lnTo>
                  <a:pt x="40344" y="116092"/>
                </a:lnTo>
                <a:lnTo>
                  <a:pt x="48390" y="115840"/>
                </a:lnTo>
                <a:lnTo>
                  <a:pt x="64855" y="108034"/>
                </a:lnTo>
                <a:lnTo>
                  <a:pt x="111561" y="62384"/>
                </a:lnTo>
                <a:lnTo>
                  <a:pt x="118647" y="54961"/>
                </a:lnTo>
                <a:lnTo>
                  <a:pt x="119642" y="56036"/>
                </a:lnTo>
                <a:lnTo>
                  <a:pt x="120747" y="62875"/>
                </a:lnTo>
                <a:lnTo>
                  <a:pt x="116087" y="102165"/>
                </a:lnTo>
                <a:lnTo>
                  <a:pt x="119403" y="113245"/>
                </a:lnTo>
                <a:lnTo>
                  <a:pt x="122262" y="118175"/>
                </a:lnTo>
                <a:lnTo>
                  <a:pt x="126286" y="121462"/>
                </a:lnTo>
                <a:lnTo>
                  <a:pt x="136401" y="125114"/>
                </a:lnTo>
                <a:lnTo>
                  <a:pt x="142061" y="123972"/>
                </a:lnTo>
                <a:lnTo>
                  <a:pt x="153994" y="117057"/>
                </a:lnTo>
                <a:lnTo>
                  <a:pt x="172613" y="97893"/>
                </a:lnTo>
                <a:lnTo>
                  <a:pt x="187022" y="68251"/>
                </a:lnTo>
                <a:lnTo>
                  <a:pt x="190895" y="54137"/>
                </a:lnTo>
                <a:lnTo>
                  <a:pt x="191222" y="56622"/>
                </a:lnTo>
                <a:lnTo>
                  <a:pt x="189523" y="69717"/>
                </a:lnTo>
                <a:lnTo>
                  <a:pt x="185517" y="112028"/>
                </a:lnTo>
                <a:lnTo>
                  <a:pt x="185208" y="128245"/>
                </a:lnTo>
                <a:lnTo>
                  <a:pt x="185182" y="128175"/>
                </a:lnTo>
                <a:lnTo>
                  <a:pt x="185154" y="122453"/>
                </a:lnTo>
                <a:lnTo>
                  <a:pt x="202809" y="77237"/>
                </a:lnTo>
                <a:lnTo>
                  <a:pt x="219145" y="44493"/>
                </a:lnTo>
                <a:lnTo>
                  <a:pt x="227531" y="37989"/>
                </a:lnTo>
                <a:lnTo>
                  <a:pt x="231037" y="37666"/>
                </a:lnTo>
                <a:lnTo>
                  <a:pt x="234079" y="38861"/>
                </a:lnTo>
                <a:lnTo>
                  <a:pt x="236814" y="41070"/>
                </a:lnTo>
                <a:lnTo>
                  <a:pt x="239853" y="52931"/>
                </a:lnTo>
                <a:lnTo>
                  <a:pt x="242667" y="93608"/>
                </a:lnTo>
                <a:lnTo>
                  <a:pt x="247257" y="112426"/>
                </a:lnTo>
                <a:lnTo>
                  <a:pt x="251078" y="117570"/>
                </a:lnTo>
                <a:lnTo>
                  <a:pt x="253791" y="117531"/>
                </a:lnTo>
                <a:lnTo>
                  <a:pt x="260568" y="113724"/>
                </a:lnTo>
                <a:lnTo>
                  <a:pt x="272316" y="96906"/>
                </a:lnTo>
                <a:lnTo>
                  <a:pt x="288513" y="64982"/>
                </a:lnTo>
                <a:lnTo>
                  <a:pt x="290036" y="63423"/>
                </a:lnTo>
                <a:lnTo>
                  <a:pt x="291050" y="63088"/>
                </a:lnTo>
                <a:lnTo>
                  <a:pt x="299423" y="70992"/>
                </a:lnTo>
                <a:lnTo>
                  <a:pt x="307268" y="82128"/>
                </a:lnTo>
                <a:lnTo>
                  <a:pt x="310300" y="84025"/>
                </a:lnTo>
                <a:lnTo>
                  <a:pt x="313734" y="84584"/>
                </a:lnTo>
                <a:lnTo>
                  <a:pt x="321311" y="83324"/>
                </a:lnTo>
                <a:lnTo>
                  <a:pt x="329382" y="80412"/>
                </a:lnTo>
                <a:lnTo>
                  <a:pt x="341859" y="68064"/>
                </a:lnTo>
                <a:lnTo>
                  <a:pt x="346510" y="58813"/>
                </a:lnTo>
                <a:lnTo>
                  <a:pt x="349497" y="48119"/>
                </a:lnTo>
                <a:lnTo>
                  <a:pt x="349741" y="48652"/>
                </a:lnTo>
                <a:lnTo>
                  <a:pt x="351498" y="57556"/>
                </a:lnTo>
                <a:lnTo>
                  <a:pt x="366812" y="102618"/>
                </a:lnTo>
                <a:lnTo>
                  <a:pt x="375561" y="150218"/>
                </a:lnTo>
                <a:lnTo>
                  <a:pt x="380079" y="190583"/>
                </a:lnTo>
                <a:lnTo>
                  <a:pt x="379726" y="214396"/>
                </a:lnTo>
                <a:lnTo>
                  <a:pt x="374864" y="232035"/>
                </a:lnTo>
                <a:lnTo>
                  <a:pt x="369476" y="238291"/>
                </a:lnTo>
                <a:lnTo>
                  <a:pt x="354081" y="247123"/>
                </a:lnTo>
                <a:lnTo>
                  <a:pt x="335480" y="247756"/>
                </a:lnTo>
                <a:lnTo>
                  <a:pt x="305782" y="2423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SMARTInkShape-Group742">
            <a:extLst>
              <a:ext uri="{FF2B5EF4-FFF2-40B4-BE49-F238E27FC236}">
                <a16:creationId xmlns:a16="http://schemas.microsoft.com/office/drawing/2014/main" xmlns="" id="{185FE939-362E-4D40-BD72-5431998A3AB6}"/>
              </a:ext>
            </a:extLst>
          </p:cNvPr>
          <p:cNvGrpSpPr/>
          <p:nvPr/>
        </p:nvGrpSpPr>
        <p:grpSpPr>
          <a:xfrm>
            <a:off x="11349782" y="2407533"/>
            <a:ext cx="289769" cy="138698"/>
            <a:chOff x="11349782" y="2407533"/>
            <a:chExt cx="289769" cy="138698"/>
          </a:xfrm>
        </p:grpSpPr>
        <p:sp>
          <p:nvSpPr>
            <p:cNvPr id="63" name="SMARTInkShape-3470">
              <a:extLst>
                <a:ext uri="{FF2B5EF4-FFF2-40B4-BE49-F238E27FC236}">
                  <a16:creationId xmlns:a16="http://schemas.microsoft.com/office/drawing/2014/main" xmlns="" id="{8C34F10A-9728-4E4A-81EF-4C87DA8C199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1639550" y="25082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471">
              <a:extLst>
                <a:ext uri="{FF2B5EF4-FFF2-40B4-BE49-F238E27FC236}">
                  <a16:creationId xmlns:a16="http://schemas.microsoft.com/office/drawing/2014/main" xmlns="" id="{AAB8CBDB-1C20-4FA3-B79D-C7EBF3DFF45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1349782" y="2407533"/>
              <a:ext cx="169119" cy="138698"/>
            </a:xfrm>
            <a:custGeom>
              <a:avLst/>
              <a:gdLst/>
              <a:ahLst/>
              <a:cxnLst/>
              <a:rect l="0" t="0" r="0" b="0"/>
              <a:pathLst>
                <a:path w="169119" h="138698">
                  <a:moveTo>
                    <a:pt x="4018" y="5467"/>
                  </a:moveTo>
                  <a:lnTo>
                    <a:pt x="4018" y="5467"/>
                  </a:lnTo>
                  <a:lnTo>
                    <a:pt x="4018" y="2096"/>
                  </a:lnTo>
                  <a:lnTo>
                    <a:pt x="5430" y="1103"/>
                  </a:lnTo>
                  <a:lnTo>
                    <a:pt x="10760" y="0"/>
                  </a:lnTo>
                  <a:lnTo>
                    <a:pt x="28436" y="9492"/>
                  </a:lnTo>
                  <a:lnTo>
                    <a:pt x="51548" y="29080"/>
                  </a:lnTo>
                  <a:lnTo>
                    <a:pt x="60420" y="50299"/>
                  </a:lnTo>
                  <a:lnTo>
                    <a:pt x="62787" y="62872"/>
                  </a:lnTo>
                  <a:lnTo>
                    <a:pt x="59770" y="86249"/>
                  </a:lnTo>
                  <a:lnTo>
                    <a:pt x="50669" y="106986"/>
                  </a:lnTo>
                  <a:lnTo>
                    <a:pt x="30385" y="129151"/>
                  </a:lnTo>
                  <a:lnTo>
                    <a:pt x="17147" y="137578"/>
                  </a:lnTo>
                  <a:lnTo>
                    <a:pt x="11360" y="138697"/>
                  </a:lnTo>
                  <a:lnTo>
                    <a:pt x="6090" y="138031"/>
                  </a:lnTo>
                  <a:lnTo>
                    <a:pt x="1165" y="136176"/>
                  </a:lnTo>
                  <a:lnTo>
                    <a:pt x="0" y="132118"/>
                  </a:lnTo>
                  <a:lnTo>
                    <a:pt x="4348" y="120082"/>
                  </a:lnTo>
                  <a:lnTo>
                    <a:pt x="40302" y="84290"/>
                  </a:lnTo>
                  <a:lnTo>
                    <a:pt x="78661" y="55084"/>
                  </a:lnTo>
                  <a:lnTo>
                    <a:pt x="124655" y="25589"/>
                  </a:lnTo>
                  <a:lnTo>
                    <a:pt x="131717" y="19585"/>
                  </a:lnTo>
                  <a:lnTo>
                    <a:pt x="133601" y="16995"/>
                  </a:lnTo>
                  <a:lnTo>
                    <a:pt x="133445" y="16680"/>
                  </a:lnTo>
                  <a:lnTo>
                    <a:pt x="129509" y="20093"/>
                  </a:lnTo>
                  <a:lnTo>
                    <a:pt x="119361" y="36690"/>
                  </a:lnTo>
                  <a:lnTo>
                    <a:pt x="110787" y="62853"/>
                  </a:lnTo>
                  <a:lnTo>
                    <a:pt x="111679" y="80831"/>
                  </a:lnTo>
                  <a:lnTo>
                    <a:pt x="120113" y="104938"/>
                  </a:lnTo>
                  <a:lnTo>
                    <a:pt x="123748" y="111998"/>
                  </a:lnTo>
                  <a:lnTo>
                    <a:pt x="130404" y="116704"/>
                  </a:lnTo>
                  <a:lnTo>
                    <a:pt x="169118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SMARTInkShape-3472">
            <a:extLst>
              <a:ext uri="{FF2B5EF4-FFF2-40B4-BE49-F238E27FC236}">
                <a16:creationId xmlns:a16="http://schemas.microsoft.com/office/drawing/2014/main" xmlns="" id="{393470B9-7742-43DF-B7BC-A0E9305106E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865057" y="2349753"/>
            <a:ext cx="708876" cy="650055"/>
          </a:xfrm>
          <a:custGeom>
            <a:avLst/>
            <a:gdLst/>
            <a:ahLst/>
            <a:cxnLst/>
            <a:rect l="0" t="0" r="0" b="0"/>
            <a:pathLst>
              <a:path w="708876" h="650055">
                <a:moveTo>
                  <a:pt x="468943" y="114047"/>
                </a:moveTo>
                <a:lnTo>
                  <a:pt x="468943" y="114047"/>
                </a:lnTo>
                <a:lnTo>
                  <a:pt x="477781" y="99741"/>
                </a:lnTo>
                <a:lnTo>
                  <a:pt x="483870" y="93032"/>
                </a:lnTo>
                <a:lnTo>
                  <a:pt x="486161" y="86833"/>
                </a:lnTo>
                <a:lnTo>
                  <a:pt x="486771" y="83204"/>
                </a:lnTo>
                <a:lnTo>
                  <a:pt x="484260" y="67984"/>
                </a:lnTo>
                <a:lnTo>
                  <a:pt x="472306" y="50069"/>
                </a:lnTo>
                <a:lnTo>
                  <a:pt x="445245" y="31355"/>
                </a:lnTo>
                <a:lnTo>
                  <a:pt x="400303" y="12405"/>
                </a:lnTo>
                <a:lnTo>
                  <a:pt x="363177" y="3491"/>
                </a:lnTo>
                <a:lnTo>
                  <a:pt x="321747" y="0"/>
                </a:lnTo>
                <a:lnTo>
                  <a:pt x="275111" y="5504"/>
                </a:lnTo>
                <a:lnTo>
                  <a:pt x="233688" y="16887"/>
                </a:lnTo>
                <a:lnTo>
                  <a:pt x="195757" y="34176"/>
                </a:lnTo>
                <a:lnTo>
                  <a:pt x="157733" y="60675"/>
                </a:lnTo>
                <a:lnTo>
                  <a:pt x="114022" y="102556"/>
                </a:lnTo>
                <a:lnTo>
                  <a:pt x="90512" y="127553"/>
                </a:lnTo>
                <a:lnTo>
                  <a:pt x="69900" y="153390"/>
                </a:lnTo>
                <a:lnTo>
                  <a:pt x="51220" y="179787"/>
                </a:lnTo>
                <a:lnTo>
                  <a:pt x="33828" y="206557"/>
                </a:lnTo>
                <a:lnTo>
                  <a:pt x="21527" y="233576"/>
                </a:lnTo>
                <a:lnTo>
                  <a:pt x="12621" y="260761"/>
                </a:lnTo>
                <a:lnTo>
                  <a:pt x="5978" y="288056"/>
                </a:lnTo>
                <a:lnTo>
                  <a:pt x="2256" y="316131"/>
                </a:lnTo>
                <a:lnTo>
                  <a:pt x="479" y="344725"/>
                </a:lnTo>
                <a:lnTo>
                  <a:pt x="0" y="373666"/>
                </a:lnTo>
                <a:lnTo>
                  <a:pt x="3914" y="402132"/>
                </a:lnTo>
                <a:lnTo>
                  <a:pt x="10757" y="430281"/>
                </a:lnTo>
                <a:lnTo>
                  <a:pt x="19552" y="458220"/>
                </a:lnTo>
                <a:lnTo>
                  <a:pt x="31765" y="485312"/>
                </a:lnTo>
                <a:lnTo>
                  <a:pt x="46258" y="511841"/>
                </a:lnTo>
                <a:lnTo>
                  <a:pt x="62269" y="537993"/>
                </a:lnTo>
                <a:lnTo>
                  <a:pt x="102638" y="580221"/>
                </a:lnTo>
                <a:lnTo>
                  <a:pt x="125256" y="598397"/>
                </a:lnTo>
                <a:lnTo>
                  <a:pt x="151624" y="613335"/>
                </a:lnTo>
                <a:lnTo>
                  <a:pt x="180491" y="626117"/>
                </a:lnTo>
                <a:lnTo>
                  <a:pt x="211025" y="637460"/>
                </a:lnTo>
                <a:lnTo>
                  <a:pt x="241964" y="644317"/>
                </a:lnTo>
                <a:lnTo>
                  <a:pt x="273174" y="648183"/>
                </a:lnTo>
                <a:lnTo>
                  <a:pt x="304563" y="650054"/>
                </a:lnTo>
                <a:lnTo>
                  <a:pt x="336073" y="646363"/>
                </a:lnTo>
                <a:lnTo>
                  <a:pt x="367663" y="638963"/>
                </a:lnTo>
                <a:lnTo>
                  <a:pt x="399307" y="629091"/>
                </a:lnTo>
                <a:lnTo>
                  <a:pt x="431691" y="614749"/>
                </a:lnTo>
                <a:lnTo>
                  <a:pt x="464569" y="597426"/>
                </a:lnTo>
                <a:lnTo>
                  <a:pt x="497777" y="578117"/>
                </a:lnTo>
                <a:lnTo>
                  <a:pt x="528382" y="556071"/>
                </a:lnTo>
                <a:lnTo>
                  <a:pt x="557252" y="532202"/>
                </a:lnTo>
                <a:lnTo>
                  <a:pt x="584966" y="507117"/>
                </a:lnTo>
                <a:lnTo>
                  <a:pt x="609791" y="479105"/>
                </a:lnTo>
                <a:lnTo>
                  <a:pt x="632692" y="449141"/>
                </a:lnTo>
                <a:lnTo>
                  <a:pt x="654309" y="417877"/>
                </a:lnTo>
                <a:lnTo>
                  <a:pt x="671542" y="384333"/>
                </a:lnTo>
                <a:lnTo>
                  <a:pt x="685853" y="349271"/>
                </a:lnTo>
                <a:lnTo>
                  <a:pt x="698217" y="313197"/>
                </a:lnTo>
                <a:lnTo>
                  <a:pt x="705048" y="277858"/>
                </a:lnTo>
                <a:lnTo>
                  <a:pt x="708190" y="243010"/>
                </a:lnTo>
                <a:lnTo>
                  <a:pt x="708875" y="208489"/>
                </a:lnTo>
                <a:lnTo>
                  <a:pt x="704392" y="177008"/>
                </a:lnTo>
                <a:lnTo>
                  <a:pt x="696464" y="147554"/>
                </a:lnTo>
                <a:lnTo>
                  <a:pt x="686241" y="119452"/>
                </a:lnTo>
                <a:lnTo>
                  <a:pt x="644777" y="73175"/>
                </a:lnTo>
                <a:lnTo>
                  <a:pt x="617916" y="52932"/>
                </a:lnTo>
                <a:lnTo>
                  <a:pt x="585897" y="38026"/>
                </a:lnTo>
                <a:lnTo>
                  <a:pt x="550440" y="26678"/>
                </a:lnTo>
                <a:lnTo>
                  <a:pt x="512691" y="17701"/>
                </a:lnTo>
                <a:lnTo>
                  <a:pt x="476942" y="12422"/>
                </a:lnTo>
                <a:lnTo>
                  <a:pt x="442525" y="9608"/>
                </a:lnTo>
                <a:lnTo>
                  <a:pt x="408998" y="8438"/>
                </a:lnTo>
                <a:lnTo>
                  <a:pt x="341943" y="609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Shape-3473">
            <a:extLst>
              <a:ext uri="{FF2B5EF4-FFF2-40B4-BE49-F238E27FC236}">
                <a16:creationId xmlns:a16="http://schemas.microsoft.com/office/drawing/2014/main" xmlns="" id="{FE21EC3F-47A0-46AD-A04F-33048137D58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525870" y="2244907"/>
            <a:ext cx="906065" cy="700085"/>
          </a:xfrm>
          <a:custGeom>
            <a:avLst/>
            <a:gdLst/>
            <a:ahLst/>
            <a:cxnLst/>
            <a:rect l="0" t="0" r="0" b="0"/>
            <a:pathLst>
              <a:path w="906065" h="700085">
                <a:moveTo>
                  <a:pt x="754280" y="60143"/>
                </a:moveTo>
                <a:lnTo>
                  <a:pt x="754280" y="60143"/>
                </a:lnTo>
                <a:lnTo>
                  <a:pt x="754279" y="56772"/>
                </a:lnTo>
                <a:lnTo>
                  <a:pt x="753575" y="55779"/>
                </a:lnTo>
                <a:lnTo>
                  <a:pt x="752398" y="55117"/>
                </a:lnTo>
                <a:lnTo>
                  <a:pt x="750909" y="54676"/>
                </a:lnTo>
                <a:lnTo>
                  <a:pt x="707902" y="36096"/>
                </a:lnTo>
                <a:lnTo>
                  <a:pt x="660335" y="20801"/>
                </a:lnTo>
                <a:lnTo>
                  <a:pt x="612877" y="11632"/>
                </a:lnTo>
                <a:lnTo>
                  <a:pt x="571114" y="5866"/>
                </a:lnTo>
                <a:lnTo>
                  <a:pt x="526050" y="3139"/>
                </a:lnTo>
                <a:lnTo>
                  <a:pt x="491272" y="0"/>
                </a:lnTo>
                <a:lnTo>
                  <a:pt x="454649" y="17"/>
                </a:lnTo>
                <a:lnTo>
                  <a:pt x="416500" y="3081"/>
                </a:lnTo>
                <a:lnTo>
                  <a:pt x="376026" y="9147"/>
                </a:lnTo>
                <a:lnTo>
                  <a:pt x="334518" y="16547"/>
                </a:lnTo>
                <a:lnTo>
                  <a:pt x="293259" y="25245"/>
                </a:lnTo>
                <a:lnTo>
                  <a:pt x="253754" y="36166"/>
                </a:lnTo>
                <a:lnTo>
                  <a:pt x="216911" y="49957"/>
                </a:lnTo>
                <a:lnTo>
                  <a:pt x="183133" y="66904"/>
                </a:lnTo>
                <a:lnTo>
                  <a:pt x="140316" y="100952"/>
                </a:lnTo>
                <a:lnTo>
                  <a:pt x="100818" y="143417"/>
                </a:lnTo>
                <a:lnTo>
                  <a:pt x="75092" y="177587"/>
                </a:lnTo>
                <a:lnTo>
                  <a:pt x="51428" y="213940"/>
                </a:lnTo>
                <a:lnTo>
                  <a:pt x="30562" y="251970"/>
                </a:lnTo>
                <a:lnTo>
                  <a:pt x="14233" y="292390"/>
                </a:lnTo>
                <a:lnTo>
                  <a:pt x="5565" y="331992"/>
                </a:lnTo>
                <a:lnTo>
                  <a:pt x="1712" y="371465"/>
                </a:lnTo>
                <a:lnTo>
                  <a:pt x="0" y="412527"/>
                </a:lnTo>
                <a:lnTo>
                  <a:pt x="6765" y="452413"/>
                </a:lnTo>
                <a:lnTo>
                  <a:pt x="19885" y="490602"/>
                </a:lnTo>
                <a:lnTo>
                  <a:pt x="37475" y="526390"/>
                </a:lnTo>
                <a:lnTo>
                  <a:pt x="55170" y="562992"/>
                </a:lnTo>
                <a:lnTo>
                  <a:pt x="75264" y="598309"/>
                </a:lnTo>
                <a:lnTo>
                  <a:pt x="119723" y="640581"/>
                </a:lnTo>
                <a:lnTo>
                  <a:pt x="157106" y="661956"/>
                </a:lnTo>
                <a:lnTo>
                  <a:pt x="179775" y="670196"/>
                </a:lnTo>
                <a:lnTo>
                  <a:pt x="204766" y="677101"/>
                </a:lnTo>
                <a:lnTo>
                  <a:pt x="231304" y="683115"/>
                </a:lnTo>
                <a:lnTo>
                  <a:pt x="256051" y="688535"/>
                </a:lnTo>
                <a:lnTo>
                  <a:pt x="302363" y="698321"/>
                </a:lnTo>
                <a:lnTo>
                  <a:pt x="327413" y="700084"/>
                </a:lnTo>
                <a:lnTo>
                  <a:pt x="353992" y="699848"/>
                </a:lnTo>
                <a:lnTo>
                  <a:pt x="381588" y="698279"/>
                </a:lnTo>
                <a:lnTo>
                  <a:pt x="410568" y="694412"/>
                </a:lnTo>
                <a:lnTo>
                  <a:pt x="440472" y="689011"/>
                </a:lnTo>
                <a:lnTo>
                  <a:pt x="470991" y="682588"/>
                </a:lnTo>
                <a:lnTo>
                  <a:pt x="502626" y="674779"/>
                </a:lnTo>
                <a:lnTo>
                  <a:pt x="535005" y="666045"/>
                </a:lnTo>
                <a:lnTo>
                  <a:pt x="567881" y="656694"/>
                </a:lnTo>
                <a:lnTo>
                  <a:pt x="598263" y="646933"/>
                </a:lnTo>
                <a:lnTo>
                  <a:pt x="626986" y="636897"/>
                </a:lnTo>
                <a:lnTo>
                  <a:pt x="654601" y="626679"/>
                </a:lnTo>
                <a:lnTo>
                  <a:pt x="680771" y="616339"/>
                </a:lnTo>
                <a:lnTo>
                  <a:pt x="705980" y="605918"/>
                </a:lnTo>
                <a:lnTo>
                  <a:pt x="753275" y="583521"/>
                </a:lnTo>
                <a:lnTo>
                  <a:pt x="795460" y="557104"/>
                </a:lnTo>
                <a:lnTo>
                  <a:pt x="829733" y="525137"/>
                </a:lnTo>
                <a:lnTo>
                  <a:pt x="857664" y="487646"/>
                </a:lnTo>
                <a:lnTo>
                  <a:pt x="879486" y="442761"/>
                </a:lnTo>
                <a:lnTo>
                  <a:pt x="887845" y="418938"/>
                </a:lnTo>
                <a:lnTo>
                  <a:pt x="894829" y="394590"/>
                </a:lnTo>
                <a:lnTo>
                  <a:pt x="900896" y="369891"/>
                </a:lnTo>
                <a:lnTo>
                  <a:pt x="904235" y="344958"/>
                </a:lnTo>
                <a:lnTo>
                  <a:pt x="905756" y="319870"/>
                </a:lnTo>
                <a:lnTo>
                  <a:pt x="906064" y="294678"/>
                </a:lnTo>
                <a:lnTo>
                  <a:pt x="902741" y="268711"/>
                </a:lnTo>
                <a:lnTo>
                  <a:pt x="896998" y="242227"/>
                </a:lnTo>
                <a:lnTo>
                  <a:pt x="889642" y="215399"/>
                </a:lnTo>
                <a:lnTo>
                  <a:pt x="880506" y="189047"/>
                </a:lnTo>
                <a:lnTo>
                  <a:pt x="870179" y="163012"/>
                </a:lnTo>
                <a:lnTo>
                  <a:pt x="843891" y="115740"/>
                </a:lnTo>
                <a:lnTo>
                  <a:pt x="806337" y="80620"/>
                </a:lnTo>
                <a:lnTo>
                  <a:pt x="781929" y="67444"/>
                </a:lnTo>
                <a:lnTo>
                  <a:pt x="754368" y="56544"/>
                </a:lnTo>
                <a:lnTo>
                  <a:pt x="724706" y="47160"/>
                </a:lnTo>
                <a:lnTo>
                  <a:pt x="691525" y="41610"/>
                </a:lnTo>
                <a:lnTo>
                  <a:pt x="655999" y="38615"/>
                </a:lnTo>
                <a:lnTo>
                  <a:pt x="618910" y="37325"/>
                </a:lnTo>
                <a:lnTo>
                  <a:pt x="544730" y="3474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SMARTInkShape-Group745">
            <a:extLst>
              <a:ext uri="{FF2B5EF4-FFF2-40B4-BE49-F238E27FC236}">
                <a16:creationId xmlns:a16="http://schemas.microsoft.com/office/drawing/2014/main" xmlns="" id="{52FCF47A-4D25-43A8-862C-C5CD7DED5CEF}"/>
              </a:ext>
            </a:extLst>
          </p:cNvPr>
          <p:cNvGrpSpPr/>
          <p:nvPr/>
        </p:nvGrpSpPr>
        <p:grpSpPr>
          <a:xfrm>
            <a:off x="7902535" y="1290438"/>
            <a:ext cx="901309" cy="712404"/>
            <a:chOff x="7902535" y="1290438"/>
            <a:chExt cx="901309" cy="712404"/>
          </a:xfrm>
        </p:grpSpPr>
        <p:sp>
          <p:nvSpPr>
            <p:cNvPr id="68" name="SMARTInkShape-3474">
              <a:extLst>
                <a:ext uri="{FF2B5EF4-FFF2-40B4-BE49-F238E27FC236}">
                  <a16:creationId xmlns:a16="http://schemas.microsoft.com/office/drawing/2014/main" xmlns="" id="{DE8A2CBC-5C9D-4473-BCC9-1293FE0A5CA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902535" y="1612900"/>
              <a:ext cx="901309" cy="389942"/>
            </a:xfrm>
            <a:custGeom>
              <a:avLst/>
              <a:gdLst/>
              <a:ahLst/>
              <a:cxnLst/>
              <a:rect l="0" t="0" r="0" b="0"/>
              <a:pathLst>
                <a:path w="901309" h="389942">
                  <a:moveTo>
                    <a:pt x="733465" y="95250"/>
                  </a:moveTo>
                  <a:lnTo>
                    <a:pt x="733465" y="95250"/>
                  </a:lnTo>
                  <a:lnTo>
                    <a:pt x="733465" y="86411"/>
                  </a:lnTo>
                  <a:lnTo>
                    <a:pt x="731583" y="82385"/>
                  </a:lnTo>
                  <a:lnTo>
                    <a:pt x="721255" y="70680"/>
                  </a:lnTo>
                  <a:lnTo>
                    <a:pt x="706328" y="62256"/>
                  </a:lnTo>
                  <a:lnTo>
                    <a:pt x="665702" y="52383"/>
                  </a:lnTo>
                  <a:lnTo>
                    <a:pt x="619470" y="41548"/>
                  </a:lnTo>
                  <a:lnTo>
                    <a:pt x="581671" y="33518"/>
                  </a:lnTo>
                  <a:lnTo>
                    <a:pt x="537589" y="27126"/>
                  </a:lnTo>
                  <a:lnTo>
                    <a:pt x="513981" y="24434"/>
                  </a:lnTo>
                  <a:lnTo>
                    <a:pt x="489071" y="22640"/>
                  </a:lnTo>
                  <a:lnTo>
                    <a:pt x="463292" y="21443"/>
                  </a:lnTo>
                  <a:lnTo>
                    <a:pt x="436933" y="20645"/>
                  </a:lnTo>
                  <a:lnTo>
                    <a:pt x="409482" y="20114"/>
                  </a:lnTo>
                  <a:lnTo>
                    <a:pt x="381304" y="19759"/>
                  </a:lnTo>
                  <a:lnTo>
                    <a:pt x="352641" y="19522"/>
                  </a:lnTo>
                  <a:lnTo>
                    <a:pt x="323654" y="20776"/>
                  </a:lnTo>
                  <a:lnTo>
                    <a:pt x="294452" y="23023"/>
                  </a:lnTo>
                  <a:lnTo>
                    <a:pt x="265107" y="25932"/>
                  </a:lnTo>
                  <a:lnTo>
                    <a:pt x="237076" y="29988"/>
                  </a:lnTo>
                  <a:lnTo>
                    <a:pt x="209923" y="34809"/>
                  </a:lnTo>
                  <a:lnTo>
                    <a:pt x="183353" y="40139"/>
                  </a:lnTo>
                  <a:lnTo>
                    <a:pt x="157879" y="46515"/>
                  </a:lnTo>
                  <a:lnTo>
                    <a:pt x="133135" y="53588"/>
                  </a:lnTo>
                  <a:lnTo>
                    <a:pt x="87768" y="70383"/>
                  </a:lnTo>
                  <a:lnTo>
                    <a:pt x="51142" y="91959"/>
                  </a:lnTo>
                  <a:lnTo>
                    <a:pt x="12869" y="134648"/>
                  </a:lnTo>
                  <a:lnTo>
                    <a:pt x="2331" y="166618"/>
                  </a:lnTo>
                  <a:lnTo>
                    <a:pt x="0" y="199641"/>
                  </a:lnTo>
                  <a:lnTo>
                    <a:pt x="1316" y="233133"/>
                  </a:lnTo>
                  <a:lnTo>
                    <a:pt x="15541" y="264952"/>
                  </a:lnTo>
                  <a:lnTo>
                    <a:pt x="39031" y="294145"/>
                  </a:lnTo>
                  <a:lnTo>
                    <a:pt x="83991" y="330414"/>
                  </a:lnTo>
                  <a:lnTo>
                    <a:pt x="116491" y="352638"/>
                  </a:lnTo>
                  <a:lnTo>
                    <a:pt x="159157" y="370511"/>
                  </a:lnTo>
                  <a:lnTo>
                    <a:pt x="183376" y="378241"/>
                  </a:lnTo>
                  <a:lnTo>
                    <a:pt x="211517" y="383394"/>
                  </a:lnTo>
                  <a:lnTo>
                    <a:pt x="242273" y="386829"/>
                  </a:lnTo>
                  <a:lnTo>
                    <a:pt x="274770" y="389119"/>
                  </a:lnTo>
                  <a:lnTo>
                    <a:pt x="309134" y="389941"/>
                  </a:lnTo>
                  <a:lnTo>
                    <a:pt x="344745" y="389783"/>
                  </a:lnTo>
                  <a:lnTo>
                    <a:pt x="381185" y="388972"/>
                  </a:lnTo>
                  <a:lnTo>
                    <a:pt x="417473" y="387020"/>
                  </a:lnTo>
                  <a:lnTo>
                    <a:pt x="453659" y="384308"/>
                  </a:lnTo>
                  <a:lnTo>
                    <a:pt x="489778" y="381089"/>
                  </a:lnTo>
                  <a:lnTo>
                    <a:pt x="525146" y="376826"/>
                  </a:lnTo>
                  <a:lnTo>
                    <a:pt x="560014" y="371867"/>
                  </a:lnTo>
                  <a:lnTo>
                    <a:pt x="594547" y="366445"/>
                  </a:lnTo>
                  <a:lnTo>
                    <a:pt x="628154" y="359302"/>
                  </a:lnTo>
                  <a:lnTo>
                    <a:pt x="661140" y="351012"/>
                  </a:lnTo>
                  <a:lnTo>
                    <a:pt x="693715" y="341958"/>
                  </a:lnTo>
                  <a:lnTo>
                    <a:pt x="723193" y="330983"/>
                  </a:lnTo>
                  <a:lnTo>
                    <a:pt x="750606" y="318728"/>
                  </a:lnTo>
                  <a:lnTo>
                    <a:pt x="776642" y="305618"/>
                  </a:lnTo>
                  <a:lnTo>
                    <a:pt x="820623" y="277882"/>
                  </a:lnTo>
                  <a:lnTo>
                    <a:pt x="856163" y="247681"/>
                  </a:lnTo>
                  <a:lnTo>
                    <a:pt x="881366" y="213091"/>
                  </a:lnTo>
                  <a:lnTo>
                    <a:pt x="896330" y="176552"/>
                  </a:lnTo>
                  <a:lnTo>
                    <a:pt x="901308" y="157918"/>
                  </a:lnTo>
                  <a:lnTo>
                    <a:pt x="899314" y="120280"/>
                  </a:lnTo>
                  <a:lnTo>
                    <a:pt x="894830" y="101353"/>
                  </a:lnTo>
                  <a:lnTo>
                    <a:pt x="869154" y="70916"/>
                  </a:lnTo>
                  <a:lnTo>
                    <a:pt x="827638" y="46335"/>
                  </a:lnTo>
                  <a:lnTo>
                    <a:pt x="799775" y="35829"/>
                  </a:lnTo>
                  <a:lnTo>
                    <a:pt x="769205" y="26002"/>
                  </a:lnTo>
                  <a:lnTo>
                    <a:pt x="735419" y="18746"/>
                  </a:lnTo>
                  <a:lnTo>
                    <a:pt x="699490" y="13203"/>
                  </a:lnTo>
                  <a:lnTo>
                    <a:pt x="662132" y="8802"/>
                  </a:lnTo>
                  <a:lnTo>
                    <a:pt x="58741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475">
              <a:extLst>
                <a:ext uri="{FF2B5EF4-FFF2-40B4-BE49-F238E27FC236}">
                  <a16:creationId xmlns:a16="http://schemas.microsoft.com/office/drawing/2014/main" xmlns="" id="{C355B109-CDD9-4DB9-8778-DD4BE3F68A3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348623" y="1290438"/>
              <a:ext cx="312121" cy="243639"/>
            </a:xfrm>
            <a:custGeom>
              <a:avLst/>
              <a:gdLst/>
              <a:ahLst/>
              <a:cxnLst/>
              <a:rect l="0" t="0" r="0" b="0"/>
              <a:pathLst>
                <a:path w="312121" h="243639">
                  <a:moveTo>
                    <a:pt x="198477" y="62112"/>
                  </a:moveTo>
                  <a:lnTo>
                    <a:pt x="198477" y="62112"/>
                  </a:lnTo>
                  <a:lnTo>
                    <a:pt x="203503" y="41389"/>
                  </a:lnTo>
                  <a:lnTo>
                    <a:pt x="204565" y="20703"/>
                  </a:lnTo>
                  <a:lnTo>
                    <a:pt x="203241" y="16867"/>
                  </a:lnTo>
                  <a:lnTo>
                    <a:pt x="198006" y="10723"/>
                  </a:lnTo>
                  <a:lnTo>
                    <a:pt x="183756" y="3298"/>
                  </a:lnTo>
                  <a:lnTo>
                    <a:pt x="159386" y="0"/>
                  </a:lnTo>
                  <a:lnTo>
                    <a:pt x="119709" y="9136"/>
                  </a:lnTo>
                  <a:lnTo>
                    <a:pt x="75577" y="28620"/>
                  </a:lnTo>
                  <a:lnTo>
                    <a:pt x="37963" y="59009"/>
                  </a:lnTo>
                  <a:lnTo>
                    <a:pt x="11217" y="101566"/>
                  </a:lnTo>
                  <a:lnTo>
                    <a:pt x="0" y="146553"/>
                  </a:lnTo>
                  <a:lnTo>
                    <a:pt x="6783" y="174430"/>
                  </a:lnTo>
                  <a:lnTo>
                    <a:pt x="22968" y="199520"/>
                  </a:lnTo>
                  <a:lnTo>
                    <a:pt x="46625" y="220079"/>
                  </a:lnTo>
                  <a:lnTo>
                    <a:pt x="79246" y="232979"/>
                  </a:lnTo>
                  <a:lnTo>
                    <a:pt x="117263" y="240358"/>
                  </a:lnTo>
                  <a:lnTo>
                    <a:pt x="157679" y="243638"/>
                  </a:lnTo>
                  <a:lnTo>
                    <a:pt x="195397" y="239451"/>
                  </a:lnTo>
                  <a:lnTo>
                    <a:pt x="230269" y="229829"/>
                  </a:lnTo>
                  <a:lnTo>
                    <a:pt x="274846" y="207840"/>
                  </a:lnTo>
                  <a:lnTo>
                    <a:pt x="294508" y="189204"/>
                  </a:lnTo>
                  <a:lnTo>
                    <a:pt x="306539" y="165399"/>
                  </a:lnTo>
                  <a:lnTo>
                    <a:pt x="312120" y="136240"/>
                  </a:lnTo>
                  <a:lnTo>
                    <a:pt x="309898" y="99761"/>
                  </a:lnTo>
                  <a:lnTo>
                    <a:pt x="294799" y="67556"/>
                  </a:lnTo>
                  <a:lnTo>
                    <a:pt x="283859" y="53041"/>
                  </a:lnTo>
                  <a:lnTo>
                    <a:pt x="254769" y="33151"/>
                  </a:lnTo>
                  <a:lnTo>
                    <a:pt x="220673" y="21018"/>
                  </a:lnTo>
                  <a:lnTo>
                    <a:pt x="184353" y="15626"/>
                  </a:lnTo>
                  <a:lnTo>
                    <a:pt x="138318" y="15961"/>
                  </a:lnTo>
                  <a:lnTo>
                    <a:pt x="109577" y="176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746">
            <a:extLst>
              <a:ext uri="{FF2B5EF4-FFF2-40B4-BE49-F238E27FC236}">
                <a16:creationId xmlns:a16="http://schemas.microsoft.com/office/drawing/2014/main" xmlns="" id="{7A2F3806-2E38-41E0-871A-918415B71FA2}"/>
              </a:ext>
            </a:extLst>
          </p:cNvPr>
          <p:cNvGrpSpPr/>
          <p:nvPr/>
        </p:nvGrpSpPr>
        <p:grpSpPr>
          <a:xfrm>
            <a:off x="4477633" y="3822700"/>
            <a:ext cx="335668" cy="163695"/>
            <a:chOff x="4477633" y="3822700"/>
            <a:chExt cx="335668" cy="163695"/>
          </a:xfrm>
        </p:grpSpPr>
        <p:sp>
          <p:nvSpPr>
            <p:cNvPr id="71" name="SMARTInkShape-3476">
              <a:extLst>
                <a:ext uri="{FF2B5EF4-FFF2-40B4-BE49-F238E27FC236}">
                  <a16:creationId xmlns:a16="http://schemas.microsoft.com/office/drawing/2014/main" xmlns="" id="{D184AA35-90C9-4DBB-8747-39B89401C88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477633" y="3822700"/>
              <a:ext cx="272168" cy="9460"/>
            </a:xfrm>
            <a:custGeom>
              <a:avLst/>
              <a:gdLst/>
              <a:ahLst/>
              <a:cxnLst/>
              <a:rect l="0" t="0" r="0" b="0"/>
              <a:pathLst>
                <a:path w="272168" h="9460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6120" y="9459"/>
                  </a:lnTo>
                  <a:lnTo>
                    <a:pt x="44637" y="6990"/>
                  </a:lnTo>
                  <a:lnTo>
                    <a:pt x="81202" y="3577"/>
                  </a:lnTo>
                  <a:lnTo>
                    <a:pt x="123323" y="1590"/>
                  </a:lnTo>
                  <a:lnTo>
                    <a:pt x="165797" y="706"/>
                  </a:lnTo>
                  <a:lnTo>
                    <a:pt x="203489" y="314"/>
                  </a:lnTo>
                  <a:lnTo>
                    <a:pt x="246330" y="3464"/>
                  </a:lnTo>
                  <a:lnTo>
                    <a:pt x="2721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477">
              <a:extLst>
                <a:ext uri="{FF2B5EF4-FFF2-40B4-BE49-F238E27FC236}">
                  <a16:creationId xmlns:a16="http://schemas.microsoft.com/office/drawing/2014/main" xmlns="" id="{0FBC1560-3E06-4072-9F0C-CE3A59DFA7F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523848" y="3937000"/>
              <a:ext cx="289453" cy="49395"/>
            </a:xfrm>
            <a:custGeom>
              <a:avLst/>
              <a:gdLst/>
              <a:ahLst/>
              <a:cxnLst/>
              <a:rect l="0" t="0" r="0" b="0"/>
              <a:pathLst>
                <a:path w="289453" h="49395">
                  <a:moveTo>
                    <a:pt x="16402" y="31750"/>
                  </a:moveTo>
                  <a:lnTo>
                    <a:pt x="16402" y="31750"/>
                  </a:lnTo>
                  <a:lnTo>
                    <a:pt x="3309" y="41184"/>
                  </a:lnTo>
                  <a:lnTo>
                    <a:pt x="0" y="46055"/>
                  </a:lnTo>
                  <a:lnTo>
                    <a:pt x="1939" y="47637"/>
                  </a:lnTo>
                  <a:lnTo>
                    <a:pt x="11621" y="49394"/>
                  </a:lnTo>
                  <a:lnTo>
                    <a:pt x="53163" y="43642"/>
                  </a:lnTo>
                  <a:lnTo>
                    <a:pt x="97887" y="33037"/>
                  </a:lnTo>
                  <a:lnTo>
                    <a:pt x="123642" y="26258"/>
                  </a:lnTo>
                  <a:lnTo>
                    <a:pt x="148573" y="20327"/>
                  </a:lnTo>
                  <a:lnTo>
                    <a:pt x="172955" y="14962"/>
                  </a:lnTo>
                  <a:lnTo>
                    <a:pt x="217920" y="6650"/>
                  </a:lnTo>
                  <a:lnTo>
                    <a:pt x="254367" y="2955"/>
                  </a:lnTo>
                  <a:lnTo>
                    <a:pt x="289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SMARTInkShape-3478">
            <a:extLst>
              <a:ext uri="{FF2B5EF4-FFF2-40B4-BE49-F238E27FC236}">
                <a16:creationId xmlns:a16="http://schemas.microsoft.com/office/drawing/2014/main" xmlns="" id="{46DEED16-D456-4889-B086-628207B5F39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716332" y="3709393"/>
            <a:ext cx="405069" cy="375623"/>
          </a:xfrm>
          <a:custGeom>
            <a:avLst/>
            <a:gdLst/>
            <a:ahLst/>
            <a:cxnLst/>
            <a:rect l="0" t="0" r="0" b="0"/>
            <a:pathLst>
              <a:path w="405069" h="375623">
                <a:moveTo>
                  <a:pt x="297118" y="37107"/>
                </a:moveTo>
                <a:lnTo>
                  <a:pt x="297118" y="37107"/>
                </a:lnTo>
                <a:lnTo>
                  <a:pt x="303860" y="33736"/>
                </a:lnTo>
                <a:lnTo>
                  <a:pt x="309051" y="28318"/>
                </a:lnTo>
                <a:lnTo>
                  <a:pt x="314762" y="20084"/>
                </a:lnTo>
                <a:lnTo>
                  <a:pt x="313661" y="15195"/>
                </a:lnTo>
                <a:lnTo>
                  <a:pt x="312381" y="11916"/>
                </a:lnTo>
                <a:lnTo>
                  <a:pt x="307194" y="6391"/>
                </a:lnTo>
                <a:lnTo>
                  <a:pt x="303836" y="3929"/>
                </a:lnTo>
                <a:lnTo>
                  <a:pt x="285624" y="465"/>
                </a:lnTo>
                <a:lnTo>
                  <a:pt x="243343" y="0"/>
                </a:lnTo>
                <a:lnTo>
                  <a:pt x="201771" y="6984"/>
                </a:lnTo>
                <a:lnTo>
                  <a:pt x="170309" y="21367"/>
                </a:lnTo>
                <a:lnTo>
                  <a:pt x="131868" y="48926"/>
                </a:lnTo>
                <a:lnTo>
                  <a:pt x="91029" y="83988"/>
                </a:lnTo>
                <a:lnTo>
                  <a:pt x="54064" y="120737"/>
                </a:lnTo>
                <a:lnTo>
                  <a:pt x="28227" y="154474"/>
                </a:lnTo>
                <a:lnTo>
                  <a:pt x="11100" y="186637"/>
                </a:lnTo>
                <a:lnTo>
                  <a:pt x="1136" y="219746"/>
                </a:lnTo>
                <a:lnTo>
                  <a:pt x="0" y="253276"/>
                </a:lnTo>
                <a:lnTo>
                  <a:pt x="5610" y="285582"/>
                </a:lnTo>
                <a:lnTo>
                  <a:pt x="17510" y="314052"/>
                </a:lnTo>
                <a:lnTo>
                  <a:pt x="37852" y="337052"/>
                </a:lnTo>
                <a:lnTo>
                  <a:pt x="50191" y="347137"/>
                </a:lnTo>
                <a:lnTo>
                  <a:pt x="84596" y="360224"/>
                </a:lnTo>
                <a:lnTo>
                  <a:pt x="126464" y="368392"/>
                </a:lnTo>
                <a:lnTo>
                  <a:pt x="173294" y="374374"/>
                </a:lnTo>
                <a:lnTo>
                  <a:pt x="197635" y="375546"/>
                </a:lnTo>
                <a:lnTo>
                  <a:pt x="222329" y="375622"/>
                </a:lnTo>
                <a:lnTo>
                  <a:pt x="269523" y="373825"/>
                </a:lnTo>
                <a:lnTo>
                  <a:pt x="309313" y="370674"/>
                </a:lnTo>
                <a:lnTo>
                  <a:pt x="354795" y="367972"/>
                </a:lnTo>
                <a:lnTo>
                  <a:pt x="405068" y="3673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Shape-3479">
            <a:extLst>
              <a:ext uri="{FF2B5EF4-FFF2-40B4-BE49-F238E27FC236}">
                <a16:creationId xmlns:a16="http://schemas.microsoft.com/office/drawing/2014/main" xmlns="" id="{5D51E04A-4BDB-4B7C-B024-8BED1EA2B4F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727700" y="4305300"/>
            <a:ext cx="952501" cy="50801"/>
          </a:xfrm>
          <a:custGeom>
            <a:avLst/>
            <a:gdLst/>
            <a:ahLst/>
            <a:cxnLst/>
            <a:rect l="0" t="0" r="0" b="0"/>
            <a:pathLst>
              <a:path w="952501" h="50801">
                <a:moveTo>
                  <a:pt x="0" y="0"/>
                </a:moveTo>
                <a:lnTo>
                  <a:pt x="0" y="0"/>
                </a:lnTo>
                <a:lnTo>
                  <a:pt x="0" y="3371"/>
                </a:lnTo>
                <a:lnTo>
                  <a:pt x="1882" y="6907"/>
                </a:lnTo>
                <a:lnTo>
                  <a:pt x="3371" y="8838"/>
                </a:lnTo>
                <a:lnTo>
                  <a:pt x="18951" y="14927"/>
                </a:lnTo>
                <a:lnTo>
                  <a:pt x="54926" y="21199"/>
                </a:lnTo>
                <a:lnTo>
                  <a:pt x="96613" y="25415"/>
                </a:lnTo>
                <a:lnTo>
                  <a:pt x="121558" y="27526"/>
                </a:lnTo>
                <a:lnTo>
                  <a:pt x="152300" y="30345"/>
                </a:lnTo>
                <a:lnTo>
                  <a:pt x="186905" y="33636"/>
                </a:lnTo>
                <a:lnTo>
                  <a:pt x="224087" y="37240"/>
                </a:lnTo>
                <a:lnTo>
                  <a:pt x="265808" y="39643"/>
                </a:lnTo>
                <a:lnTo>
                  <a:pt x="310555" y="41245"/>
                </a:lnTo>
                <a:lnTo>
                  <a:pt x="357320" y="42314"/>
                </a:lnTo>
                <a:lnTo>
                  <a:pt x="406135" y="43026"/>
                </a:lnTo>
                <a:lnTo>
                  <a:pt x="456318" y="43501"/>
                </a:lnTo>
                <a:lnTo>
                  <a:pt x="507412" y="43817"/>
                </a:lnTo>
                <a:lnTo>
                  <a:pt x="557702" y="43323"/>
                </a:lnTo>
                <a:lnTo>
                  <a:pt x="607456" y="42287"/>
                </a:lnTo>
                <a:lnTo>
                  <a:pt x="656854" y="40892"/>
                </a:lnTo>
                <a:lnTo>
                  <a:pt x="701781" y="39256"/>
                </a:lnTo>
                <a:lnTo>
                  <a:pt x="743726" y="37459"/>
                </a:lnTo>
                <a:lnTo>
                  <a:pt x="783684" y="35556"/>
                </a:lnTo>
                <a:lnTo>
                  <a:pt x="818083" y="34993"/>
                </a:lnTo>
                <a:lnTo>
                  <a:pt x="848778" y="35323"/>
                </a:lnTo>
                <a:lnTo>
                  <a:pt x="877002" y="36249"/>
                </a:lnTo>
                <a:lnTo>
                  <a:pt x="914006" y="39159"/>
                </a:lnTo>
                <a:lnTo>
                  <a:pt x="941094" y="44764"/>
                </a:lnTo>
                <a:lnTo>
                  <a:pt x="952500" y="50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SMARTInkShape-Group749">
            <a:extLst>
              <a:ext uri="{FF2B5EF4-FFF2-40B4-BE49-F238E27FC236}">
                <a16:creationId xmlns:a16="http://schemas.microsoft.com/office/drawing/2014/main" xmlns="" id="{C97DB37F-C91A-4B30-BD8B-2F8BDB04753C}"/>
              </a:ext>
            </a:extLst>
          </p:cNvPr>
          <p:cNvGrpSpPr/>
          <p:nvPr/>
        </p:nvGrpSpPr>
        <p:grpSpPr>
          <a:xfrm>
            <a:off x="5830975" y="4338518"/>
            <a:ext cx="1230226" cy="736595"/>
            <a:chOff x="5830975" y="4338518"/>
            <a:chExt cx="1230226" cy="736595"/>
          </a:xfrm>
        </p:grpSpPr>
        <p:sp>
          <p:nvSpPr>
            <p:cNvPr id="76" name="SMARTInkShape-3480">
              <a:extLst>
                <a:ext uri="{FF2B5EF4-FFF2-40B4-BE49-F238E27FC236}">
                  <a16:creationId xmlns:a16="http://schemas.microsoft.com/office/drawing/2014/main" xmlns="" id="{C0E3FF72-9638-4D95-BEED-A9A454C95EB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640071" y="4878601"/>
              <a:ext cx="109980" cy="63110"/>
            </a:xfrm>
            <a:custGeom>
              <a:avLst/>
              <a:gdLst/>
              <a:ahLst/>
              <a:cxnLst/>
              <a:rect l="0" t="0" r="0" b="0"/>
              <a:pathLst>
                <a:path w="109980" h="63110">
                  <a:moveTo>
                    <a:pt x="40129" y="4549"/>
                  </a:moveTo>
                  <a:lnTo>
                    <a:pt x="40129" y="4549"/>
                  </a:lnTo>
                  <a:lnTo>
                    <a:pt x="40128" y="34403"/>
                  </a:lnTo>
                  <a:lnTo>
                    <a:pt x="33387" y="50319"/>
                  </a:lnTo>
                  <a:lnTo>
                    <a:pt x="26314" y="58523"/>
                  </a:lnTo>
                  <a:lnTo>
                    <a:pt x="22453" y="61698"/>
                  </a:lnTo>
                  <a:lnTo>
                    <a:pt x="18467" y="63109"/>
                  </a:lnTo>
                  <a:lnTo>
                    <a:pt x="10275" y="62796"/>
                  </a:lnTo>
                  <a:lnTo>
                    <a:pt x="6821" y="61019"/>
                  </a:lnTo>
                  <a:lnTo>
                    <a:pt x="1101" y="55282"/>
                  </a:lnTo>
                  <a:lnTo>
                    <a:pt x="0" y="51071"/>
                  </a:lnTo>
                  <a:lnTo>
                    <a:pt x="656" y="40748"/>
                  </a:lnTo>
                  <a:lnTo>
                    <a:pt x="5182" y="30985"/>
                  </a:lnTo>
                  <a:lnTo>
                    <a:pt x="12602" y="21942"/>
                  </a:lnTo>
                  <a:lnTo>
                    <a:pt x="29385" y="9624"/>
                  </a:lnTo>
                  <a:lnTo>
                    <a:pt x="51214" y="1898"/>
                  </a:lnTo>
                  <a:lnTo>
                    <a:pt x="72105" y="0"/>
                  </a:lnTo>
                  <a:lnTo>
                    <a:pt x="109979" y="4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481">
              <a:extLst>
                <a:ext uri="{FF2B5EF4-FFF2-40B4-BE49-F238E27FC236}">
                  <a16:creationId xmlns:a16="http://schemas.microsoft.com/office/drawing/2014/main" xmlns="" id="{C2A878DD-FC3B-4F8E-B17D-4935135EB66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800850" y="4806950"/>
              <a:ext cx="63501" cy="69851"/>
            </a:xfrm>
            <a:custGeom>
              <a:avLst/>
              <a:gdLst/>
              <a:ahLst/>
              <a:cxnLst/>
              <a:rect l="0" t="0" r="0" b="0"/>
              <a:pathLst>
                <a:path w="63501" h="69851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17891" y="1881"/>
                  </a:lnTo>
                  <a:lnTo>
                    <a:pt x="20394" y="3371"/>
                  </a:lnTo>
                  <a:lnTo>
                    <a:pt x="27287" y="12209"/>
                  </a:lnTo>
                  <a:lnTo>
                    <a:pt x="27884" y="21654"/>
                  </a:lnTo>
                  <a:lnTo>
                    <a:pt x="25093" y="32202"/>
                  </a:lnTo>
                  <a:lnTo>
                    <a:pt x="8904" y="57709"/>
                  </a:lnTo>
                  <a:lnTo>
                    <a:pt x="3657" y="61784"/>
                  </a:lnTo>
                  <a:lnTo>
                    <a:pt x="3849" y="62356"/>
                  </a:lnTo>
                  <a:lnTo>
                    <a:pt x="5944" y="63697"/>
                  </a:lnTo>
                  <a:lnTo>
                    <a:pt x="9227" y="66645"/>
                  </a:lnTo>
                  <a:lnTo>
                    <a:pt x="14919" y="68425"/>
                  </a:lnTo>
                  <a:lnTo>
                    <a:pt x="635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482">
              <a:extLst>
                <a:ext uri="{FF2B5EF4-FFF2-40B4-BE49-F238E27FC236}">
                  <a16:creationId xmlns:a16="http://schemas.microsoft.com/office/drawing/2014/main" xmlns="" id="{923E9677-8B7F-483E-8F5A-3645A30C48C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319133" y="4514850"/>
              <a:ext cx="126118" cy="114301"/>
            </a:xfrm>
            <a:custGeom>
              <a:avLst/>
              <a:gdLst/>
              <a:ahLst/>
              <a:cxnLst/>
              <a:rect l="0" t="0" r="0" b="0"/>
              <a:pathLst>
                <a:path w="126118" h="1143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29647" y="12209"/>
                  </a:lnTo>
                  <a:lnTo>
                    <a:pt x="46185" y="27136"/>
                  </a:lnTo>
                  <a:lnTo>
                    <a:pt x="51786" y="42635"/>
                  </a:lnTo>
                  <a:lnTo>
                    <a:pt x="52864" y="60577"/>
                  </a:lnTo>
                  <a:lnTo>
                    <a:pt x="45537" y="85133"/>
                  </a:lnTo>
                  <a:lnTo>
                    <a:pt x="34429" y="101268"/>
                  </a:lnTo>
                  <a:lnTo>
                    <a:pt x="26336" y="108038"/>
                  </a:lnTo>
                  <a:lnTo>
                    <a:pt x="22907" y="109419"/>
                  </a:lnTo>
                  <a:lnTo>
                    <a:pt x="19917" y="109635"/>
                  </a:lnTo>
                  <a:lnTo>
                    <a:pt x="17216" y="109074"/>
                  </a:lnTo>
                  <a:lnTo>
                    <a:pt x="16122" y="106582"/>
                  </a:lnTo>
                  <a:lnTo>
                    <a:pt x="16788" y="98170"/>
                  </a:lnTo>
                  <a:lnTo>
                    <a:pt x="24500" y="78163"/>
                  </a:lnTo>
                  <a:lnTo>
                    <a:pt x="58920" y="36176"/>
                  </a:lnTo>
                  <a:lnTo>
                    <a:pt x="86350" y="1948"/>
                  </a:lnTo>
                  <a:lnTo>
                    <a:pt x="86905" y="2003"/>
                  </a:lnTo>
                  <a:lnTo>
                    <a:pt x="87276" y="2747"/>
                  </a:lnTo>
                  <a:lnTo>
                    <a:pt x="87523" y="3948"/>
                  </a:lnTo>
                  <a:lnTo>
                    <a:pt x="77862" y="48136"/>
                  </a:lnTo>
                  <a:lnTo>
                    <a:pt x="76448" y="65373"/>
                  </a:lnTo>
                  <a:lnTo>
                    <a:pt x="79583" y="80560"/>
                  </a:lnTo>
                  <a:lnTo>
                    <a:pt x="82394" y="87574"/>
                  </a:lnTo>
                  <a:lnTo>
                    <a:pt x="91163" y="97247"/>
                  </a:lnTo>
                  <a:lnTo>
                    <a:pt x="12611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483">
              <a:extLst>
                <a:ext uri="{FF2B5EF4-FFF2-40B4-BE49-F238E27FC236}">
                  <a16:creationId xmlns:a16="http://schemas.microsoft.com/office/drawing/2014/main" xmlns="" id="{2700C38F-172B-49D3-9862-65D5D71D066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206630" y="4477894"/>
              <a:ext cx="79871" cy="183007"/>
            </a:xfrm>
            <a:custGeom>
              <a:avLst/>
              <a:gdLst/>
              <a:ahLst/>
              <a:cxnLst/>
              <a:rect l="0" t="0" r="0" b="0"/>
              <a:pathLst>
                <a:path w="79871" h="183007">
                  <a:moveTo>
                    <a:pt x="54470" y="11556"/>
                  </a:moveTo>
                  <a:lnTo>
                    <a:pt x="54470" y="11556"/>
                  </a:lnTo>
                  <a:lnTo>
                    <a:pt x="54469" y="8185"/>
                  </a:lnTo>
                  <a:lnTo>
                    <a:pt x="52588" y="4648"/>
                  </a:lnTo>
                  <a:lnTo>
                    <a:pt x="51099" y="2717"/>
                  </a:lnTo>
                  <a:lnTo>
                    <a:pt x="45681" y="572"/>
                  </a:lnTo>
                  <a:lnTo>
                    <a:pt x="42261" y="0"/>
                  </a:lnTo>
                  <a:lnTo>
                    <a:pt x="36578" y="1246"/>
                  </a:lnTo>
                  <a:lnTo>
                    <a:pt x="34076" y="2566"/>
                  </a:lnTo>
                  <a:lnTo>
                    <a:pt x="20440" y="21279"/>
                  </a:lnTo>
                  <a:lnTo>
                    <a:pt x="6366" y="52536"/>
                  </a:lnTo>
                  <a:lnTo>
                    <a:pt x="0" y="91981"/>
                  </a:lnTo>
                  <a:lnTo>
                    <a:pt x="1485" y="128205"/>
                  </a:lnTo>
                  <a:lnTo>
                    <a:pt x="13136" y="157910"/>
                  </a:lnTo>
                  <a:lnTo>
                    <a:pt x="24105" y="170206"/>
                  </a:lnTo>
                  <a:lnTo>
                    <a:pt x="29993" y="174473"/>
                  </a:lnTo>
                  <a:lnTo>
                    <a:pt x="79870" y="183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484">
              <a:extLst>
                <a:ext uri="{FF2B5EF4-FFF2-40B4-BE49-F238E27FC236}">
                  <a16:creationId xmlns:a16="http://schemas.microsoft.com/office/drawing/2014/main" xmlns="" id="{AF16C2AE-639D-4C19-8B52-7CBBA3DAC25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830975" y="4824559"/>
              <a:ext cx="290426" cy="250554"/>
            </a:xfrm>
            <a:custGeom>
              <a:avLst/>
              <a:gdLst/>
              <a:ahLst/>
              <a:cxnLst/>
              <a:rect l="0" t="0" r="0" b="0"/>
              <a:pathLst>
                <a:path w="290426" h="250554">
                  <a:moveTo>
                    <a:pt x="42775" y="103041"/>
                  </a:moveTo>
                  <a:lnTo>
                    <a:pt x="42775" y="103041"/>
                  </a:lnTo>
                  <a:lnTo>
                    <a:pt x="49517" y="106412"/>
                  </a:lnTo>
                  <a:lnTo>
                    <a:pt x="63823" y="108508"/>
                  </a:lnTo>
                  <a:lnTo>
                    <a:pt x="88209" y="105759"/>
                  </a:lnTo>
                  <a:lnTo>
                    <a:pt x="131713" y="88369"/>
                  </a:lnTo>
                  <a:lnTo>
                    <a:pt x="158654" y="70001"/>
                  </a:lnTo>
                  <a:lnTo>
                    <a:pt x="170948" y="54960"/>
                  </a:lnTo>
                  <a:lnTo>
                    <a:pt x="177351" y="40749"/>
                  </a:lnTo>
                  <a:lnTo>
                    <a:pt x="179060" y="33996"/>
                  </a:lnTo>
                  <a:lnTo>
                    <a:pt x="177194" y="20849"/>
                  </a:lnTo>
                  <a:lnTo>
                    <a:pt x="174721" y="14379"/>
                  </a:lnTo>
                  <a:lnTo>
                    <a:pt x="166329" y="5310"/>
                  </a:lnTo>
                  <a:lnTo>
                    <a:pt x="161128" y="1903"/>
                  </a:lnTo>
                  <a:lnTo>
                    <a:pt x="145942" y="0"/>
                  </a:lnTo>
                  <a:lnTo>
                    <a:pt x="136953" y="480"/>
                  </a:lnTo>
                  <a:lnTo>
                    <a:pt x="117557" y="10421"/>
                  </a:lnTo>
                  <a:lnTo>
                    <a:pt x="83042" y="37733"/>
                  </a:lnTo>
                  <a:lnTo>
                    <a:pt x="45298" y="74518"/>
                  </a:lnTo>
                  <a:lnTo>
                    <a:pt x="15535" y="114815"/>
                  </a:lnTo>
                  <a:lnTo>
                    <a:pt x="3151" y="140024"/>
                  </a:lnTo>
                  <a:lnTo>
                    <a:pt x="0" y="162987"/>
                  </a:lnTo>
                  <a:lnTo>
                    <a:pt x="4714" y="183071"/>
                  </a:lnTo>
                  <a:lnTo>
                    <a:pt x="21150" y="210244"/>
                  </a:lnTo>
                  <a:lnTo>
                    <a:pt x="28358" y="218960"/>
                  </a:lnTo>
                  <a:lnTo>
                    <a:pt x="62101" y="237968"/>
                  </a:lnTo>
                  <a:lnTo>
                    <a:pt x="96754" y="246029"/>
                  </a:lnTo>
                  <a:lnTo>
                    <a:pt x="138027" y="250553"/>
                  </a:lnTo>
                  <a:lnTo>
                    <a:pt x="182241" y="250211"/>
                  </a:lnTo>
                  <a:lnTo>
                    <a:pt x="218354" y="247707"/>
                  </a:lnTo>
                  <a:lnTo>
                    <a:pt x="265920" y="240351"/>
                  </a:lnTo>
                  <a:lnTo>
                    <a:pt x="290425" y="230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485">
              <a:extLst>
                <a:ext uri="{FF2B5EF4-FFF2-40B4-BE49-F238E27FC236}">
                  <a16:creationId xmlns:a16="http://schemas.microsoft.com/office/drawing/2014/main" xmlns="" id="{A1EEBE46-D666-4DBC-B5E0-03AA19E0B81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451600" y="4836491"/>
              <a:ext cx="158751" cy="103538"/>
            </a:xfrm>
            <a:custGeom>
              <a:avLst/>
              <a:gdLst/>
              <a:ahLst/>
              <a:cxnLst/>
              <a:rect l="0" t="0" r="0" b="0"/>
              <a:pathLst>
                <a:path w="158751" h="103538">
                  <a:moveTo>
                    <a:pt x="0" y="27609"/>
                  </a:moveTo>
                  <a:lnTo>
                    <a:pt x="0" y="27609"/>
                  </a:lnTo>
                  <a:lnTo>
                    <a:pt x="18298" y="9311"/>
                  </a:lnTo>
                  <a:lnTo>
                    <a:pt x="36780" y="942"/>
                  </a:lnTo>
                  <a:lnTo>
                    <a:pt x="50214" y="0"/>
                  </a:lnTo>
                  <a:lnTo>
                    <a:pt x="72713" y="5143"/>
                  </a:lnTo>
                  <a:lnTo>
                    <a:pt x="80059" y="10804"/>
                  </a:lnTo>
                  <a:lnTo>
                    <a:pt x="83006" y="14288"/>
                  </a:lnTo>
                  <a:lnTo>
                    <a:pt x="84399" y="25687"/>
                  </a:lnTo>
                  <a:lnTo>
                    <a:pt x="83782" y="32678"/>
                  </a:lnTo>
                  <a:lnTo>
                    <a:pt x="77453" y="46089"/>
                  </a:lnTo>
                  <a:lnTo>
                    <a:pt x="61989" y="63659"/>
                  </a:lnTo>
                  <a:lnTo>
                    <a:pt x="31171" y="91851"/>
                  </a:lnTo>
                  <a:lnTo>
                    <a:pt x="27965" y="96848"/>
                  </a:lnTo>
                  <a:lnTo>
                    <a:pt x="27110" y="99168"/>
                  </a:lnTo>
                  <a:lnTo>
                    <a:pt x="29363" y="100715"/>
                  </a:lnTo>
                  <a:lnTo>
                    <a:pt x="74599" y="103537"/>
                  </a:lnTo>
                  <a:lnTo>
                    <a:pt x="121588" y="101874"/>
                  </a:lnTo>
                  <a:lnTo>
                    <a:pt x="158750" y="97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486">
              <a:extLst>
                <a:ext uri="{FF2B5EF4-FFF2-40B4-BE49-F238E27FC236}">
                  <a16:creationId xmlns:a16="http://schemas.microsoft.com/office/drawing/2014/main" xmlns="" id="{028598A0-DF59-4B13-BE09-AC1C9D03FF8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235700" y="4737100"/>
              <a:ext cx="660401" cy="25401"/>
            </a:xfrm>
            <a:custGeom>
              <a:avLst/>
              <a:gdLst/>
              <a:ahLst/>
              <a:cxnLst/>
              <a:rect l="0" t="0" r="0" b="0"/>
              <a:pathLst>
                <a:path w="660401" h="25401">
                  <a:moveTo>
                    <a:pt x="0" y="0"/>
                  </a:moveTo>
                  <a:lnTo>
                    <a:pt x="0" y="0"/>
                  </a:lnTo>
                  <a:lnTo>
                    <a:pt x="35156" y="6907"/>
                  </a:lnTo>
                  <a:lnTo>
                    <a:pt x="67130" y="10831"/>
                  </a:lnTo>
                  <a:lnTo>
                    <a:pt x="111916" y="14927"/>
                  </a:lnTo>
                  <a:lnTo>
                    <a:pt x="138816" y="17007"/>
                  </a:lnTo>
                  <a:lnTo>
                    <a:pt x="168039" y="19099"/>
                  </a:lnTo>
                  <a:lnTo>
                    <a:pt x="198810" y="21199"/>
                  </a:lnTo>
                  <a:lnTo>
                    <a:pt x="232728" y="22600"/>
                  </a:lnTo>
                  <a:lnTo>
                    <a:pt x="268747" y="23533"/>
                  </a:lnTo>
                  <a:lnTo>
                    <a:pt x="306163" y="24156"/>
                  </a:lnTo>
                  <a:lnTo>
                    <a:pt x="343103" y="23865"/>
                  </a:lnTo>
                  <a:lnTo>
                    <a:pt x="379724" y="22965"/>
                  </a:lnTo>
                  <a:lnTo>
                    <a:pt x="416133" y="21660"/>
                  </a:lnTo>
                  <a:lnTo>
                    <a:pt x="451694" y="20084"/>
                  </a:lnTo>
                  <a:lnTo>
                    <a:pt x="486690" y="18328"/>
                  </a:lnTo>
                  <a:lnTo>
                    <a:pt x="521310" y="16452"/>
                  </a:lnTo>
                  <a:lnTo>
                    <a:pt x="552151" y="15201"/>
                  </a:lnTo>
                  <a:lnTo>
                    <a:pt x="580472" y="14367"/>
                  </a:lnTo>
                  <a:lnTo>
                    <a:pt x="626288" y="14147"/>
                  </a:lnTo>
                  <a:lnTo>
                    <a:pt x="657191" y="17989"/>
                  </a:lnTo>
                  <a:lnTo>
                    <a:pt x="659672" y="19754"/>
                  </a:lnTo>
                  <a:lnTo>
                    <a:pt x="6604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487">
              <a:extLst>
                <a:ext uri="{FF2B5EF4-FFF2-40B4-BE49-F238E27FC236}">
                  <a16:creationId xmlns:a16="http://schemas.microsoft.com/office/drawing/2014/main" xmlns="" id="{696ECC29-8A40-4DD0-A9B9-9A5FCCA413A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946899" y="4338518"/>
              <a:ext cx="114302" cy="100133"/>
            </a:xfrm>
            <a:custGeom>
              <a:avLst/>
              <a:gdLst/>
              <a:ahLst/>
              <a:cxnLst/>
              <a:rect l="0" t="0" r="0" b="0"/>
              <a:pathLst>
                <a:path w="114302" h="100133">
                  <a:moveTo>
                    <a:pt x="1" y="11232"/>
                  </a:moveTo>
                  <a:lnTo>
                    <a:pt x="1" y="11232"/>
                  </a:lnTo>
                  <a:lnTo>
                    <a:pt x="0" y="7861"/>
                  </a:lnTo>
                  <a:lnTo>
                    <a:pt x="1882" y="4324"/>
                  </a:lnTo>
                  <a:lnTo>
                    <a:pt x="3371" y="2393"/>
                  </a:lnTo>
                  <a:lnTo>
                    <a:pt x="10671" y="248"/>
                  </a:lnTo>
                  <a:lnTo>
                    <a:pt x="21676" y="0"/>
                  </a:lnTo>
                  <a:lnTo>
                    <a:pt x="35975" y="2242"/>
                  </a:lnTo>
                  <a:lnTo>
                    <a:pt x="46094" y="7471"/>
                  </a:lnTo>
                  <a:lnTo>
                    <a:pt x="49779" y="10842"/>
                  </a:lnTo>
                  <a:lnTo>
                    <a:pt x="53874" y="22112"/>
                  </a:lnTo>
                  <a:lnTo>
                    <a:pt x="54967" y="29069"/>
                  </a:lnTo>
                  <a:lnTo>
                    <a:pt x="53578" y="35823"/>
                  </a:lnTo>
                  <a:lnTo>
                    <a:pt x="33814" y="68275"/>
                  </a:lnTo>
                  <a:lnTo>
                    <a:pt x="19041" y="83622"/>
                  </a:lnTo>
                  <a:lnTo>
                    <a:pt x="18339" y="86303"/>
                  </a:lnTo>
                  <a:lnTo>
                    <a:pt x="18576" y="88796"/>
                  </a:lnTo>
                  <a:lnTo>
                    <a:pt x="20851" y="90458"/>
                  </a:lnTo>
                  <a:lnTo>
                    <a:pt x="35577" y="92797"/>
                  </a:lnTo>
                  <a:lnTo>
                    <a:pt x="81495" y="93652"/>
                  </a:lnTo>
                  <a:lnTo>
                    <a:pt x="114301" y="100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488">
              <a:extLst>
                <a:ext uri="{FF2B5EF4-FFF2-40B4-BE49-F238E27FC236}">
                  <a16:creationId xmlns:a16="http://schemas.microsoft.com/office/drawing/2014/main" xmlns="" id="{F84E0930-F6D3-4406-871D-DBC91F70BBA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858000" y="4451350"/>
              <a:ext cx="65219" cy="196851"/>
            </a:xfrm>
            <a:custGeom>
              <a:avLst/>
              <a:gdLst/>
              <a:ahLst/>
              <a:cxnLst/>
              <a:rect l="0" t="0" r="0" b="0"/>
              <a:pathLst>
                <a:path w="65219" h="196851">
                  <a:moveTo>
                    <a:pt x="38100" y="0"/>
                  </a:moveTo>
                  <a:lnTo>
                    <a:pt x="38100" y="0"/>
                  </a:lnTo>
                  <a:lnTo>
                    <a:pt x="38805" y="6480"/>
                  </a:lnTo>
                  <a:lnTo>
                    <a:pt x="48770" y="30443"/>
                  </a:lnTo>
                  <a:lnTo>
                    <a:pt x="61017" y="60526"/>
                  </a:lnTo>
                  <a:lnTo>
                    <a:pt x="65218" y="84756"/>
                  </a:lnTo>
                  <a:lnTo>
                    <a:pt x="64735" y="111988"/>
                  </a:lnTo>
                  <a:lnTo>
                    <a:pt x="56522" y="136790"/>
                  </a:lnTo>
                  <a:lnTo>
                    <a:pt x="36033" y="166825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489">
              <a:extLst>
                <a:ext uri="{FF2B5EF4-FFF2-40B4-BE49-F238E27FC236}">
                  <a16:creationId xmlns:a16="http://schemas.microsoft.com/office/drawing/2014/main" xmlns="" id="{0D98CDF7-D616-4C02-9B1A-7CF1475C3B4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686550" y="4489092"/>
              <a:ext cx="171451" cy="127359"/>
            </a:xfrm>
            <a:custGeom>
              <a:avLst/>
              <a:gdLst/>
              <a:ahLst/>
              <a:cxnLst/>
              <a:rect l="0" t="0" r="0" b="0"/>
              <a:pathLst>
                <a:path w="171451" h="127359">
                  <a:moveTo>
                    <a:pt x="0" y="127358"/>
                  </a:moveTo>
                  <a:lnTo>
                    <a:pt x="0" y="127358"/>
                  </a:lnTo>
                  <a:lnTo>
                    <a:pt x="8839" y="127358"/>
                  </a:lnTo>
                  <a:lnTo>
                    <a:pt x="10831" y="125947"/>
                  </a:lnTo>
                  <a:lnTo>
                    <a:pt x="41177" y="81102"/>
                  </a:lnTo>
                  <a:lnTo>
                    <a:pt x="63512" y="36800"/>
                  </a:lnTo>
                  <a:lnTo>
                    <a:pt x="72257" y="12704"/>
                  </a:lnTo>
                  <a:lnTo>
                    <a:pt x="71390" y="3258"/>
                  </a:lnTo>
                  <a:lnTo>
                    <a:pt x="70171" y="880"/>
                  </a:lnTo>
                  <a:lnTo>
                    <a:pt x="68653" y="0"/>
                  </a:lnTo>
                  <a:lnTo>
                    <a:pt x="66935" y="120"/>
                  </a:lnTo>
                  <a:lnTo>
                    <a:pt x="63145" y="5896"/>
                  </a:lnTo>
                  <a:lnTo>
                    <a:pt x="49211" y="42271"/>
                  </a:lnTo>
                  <a:lnTo>
                    <a:pt x="46567" y="67966"/>
                  </a:lnTo>
                  <a:lnTo>
                    <a:pt x="51636" y="98171"/>
                  </a:lnTo>
                  <a:lnTo>
                    <a:pt x="53473" y="103666"/>
                  </a:lnTo>
                  <a:lnTo>
                    <a:pt x="56816" y="107331"/>
                  </a:lnTo>
                  <a:lnTo>
                    <a:pt x="66173" y="111401"/>
                  </a:lnTo>
                  <a:lnTo>
                    <a:pt x="70926" y="110370"/>
                  </a:lnTo>
                  <a:lnTo>
                    <a:pt x="79971" y="103580"/>
                  </a:lnTo>
                  <a:lnTo>
                    <a:pt x="100933" y="77609"/>
                  </a:lnTo>
                  <a:lnTo>
                    <a:pt x="119204" y="41379"/>
                  </a:lnTo>
                  <a:lnTo>
                    <a:pt x="119686" y="41111"/>
                  </a:lnTo>
                  <a:lnTo>
                    <a:pt x="120007" y="41637"/>
                  </a:lnTo>
                  <a:lnTo>
                    <a:pt x="123894" y="54295"/>
                  </a:lnTo>
                  <a:lnTo>
                    <a:pt x="136192" y="71137"/>
                  </a:lnTo>
                  <a:lnTo>
                    <a:pt x="154242" y="85652"/>
                  </a:lnTo>
                  <a:lnTo>
                    <a:pt x="171450" y="95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490">
              <a:extLst>
                <a:ext uri="{FF2B5EF4-FFF2-40B4-BE49-F238E27FC236}">
                  <a16:creationId xmlns:a16="http://schemas.microsoft.com/office/drawing/2014/main" xmlns="" id="{B5162A85-9940-4D11-B808-7B6B76319CF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527800" y="4592344"/>
              <a:ext cx="95251" cy="5057"/>
            </a:xfrm>
            <a:custGeom>
              <a:avLst/>
              <a:gdLst/>
              <a:ahLst/>
              <a:cxnLst/>
              <a:rect l="0" t="0" r="0" b="0"/>
              <a:pathLst>
                <a:path w="95251" h="5057">
                  <a:moveTo>
                    <a:pt x="0" y="5056"/>
                  </a:moveTo>
                  <a:lnTo>
                    <a:pt x="0" y="5056"/>
                  </a:lnTo>
                  <a:lnTo>
                    <a:pt x="3370" y="1685"/>
                  </a:lnTo>
                  <a:lnTo>
                    <a:pt x="8789" y="30"/>
                  </a:lnTo>
                  <a:lnTo>
                    <a:pt x="17312" y="0"/>
                  </a:lnTo>
                  <a:lnTo>
                    <a:pt x="57173" y="4251"/>
                  </a:lnTo>
                  <a:lnTo>
                    <a:pt x="9525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SMARTInkShape-3491">
            <a:extLst>
              <a:ext uri="{FF2B5EF4-FFF2-40B4-BE49-F238E27FC236}">
                <a16:creationId xmlns:a16="http://schemas.microsoft.com/office/drawing/2014/main" xmlns="" id="{FD49D6B2-67E4-4930-A0E6-DC5187A55EC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986895" y="4249556"/>
            <a:ext cx="1236749" cy="576063"/>
          </a:xfrm>
          <a:custGeom>
            <a:avLst/>
            <a:gdLst/>
            <a:ahLst/>
            <a:cxnLst/>
            <a:rect l="0" t="0" r="0" b="0"/>
            <a:pathLst>
              <a:path w="1236749" h="576063">
                <a:moveTo>
                  <a:pt x="7505" y="233544"/>
                </a:moveTo>
                <a:lnTo>
                  <a:pt x="7505" y="233544"/>
                </a:lnTo>
                <a:lnTo>
                  <a:pt x="8210" y="223405"/>
                </a:lnTo>
                <a:lnTo>
                  <a:pt x="12574" y="212587"/>
                </a:lnTo>
                <a:lnTo>
                  <a:pt x="16344" y="207061"/>
                </a:lnTo>
                <a:lnTo>
                  <a:pt x="63317" y="174665"/>
                </a:lnTo>
                <a:lnTo>
                  <a:pt x="99301" y="151971"/>
                </a:lnTo>
                <a:lnTo>
                  <a:pt x="145789" y="126668"/>
                </a:lnTo>
                <a:lnTo>
                  <a:pt x="181148" y="107256"/>
                </a:lnTo>
                <a:lnTo>
                  <a:pt x="219912" y="90633"/>
                </a:lnTo>
                <a:lnTo>
                  <a:pt x="260657" y="75483"/>
                </a:lnTo>
                <a:lnTo>
                  <a:pt x="302286" y="59343"/>
                </a:lnTo>
                <a:lnTo>
                  <a:pt x="325381" y="51793"/>
                </a:lnTo>
                <a:lnTo>
                  <a:pt x="349951" y="44644"/>
                </a:lnTo>
                <a:lnTo>
                  <a:pt x="375502" y="37760"/>
                </a:lnTo>
                <a:lnTo>
                  <a:pt x="401002" y="31761"/>
                </a:lnTo>
                <a:lnTo>
                  <a:pt x="426470" y="26349"/>
                </a:lnTo>
                <a:lnTo>
                  <a:pt x="451915" y="21331"/>
                </a:lnTo>
                <a:lnTo>
                  <a:pt x="477345" y="17280"/>
                </a:lnTo>
                <a:lnTo>
                  <a:pt x="502765" y="13873"/>
                </a:lnTo>
                <a:lnTo>
                  <a:pt x="528179" y="10897"/>
                </a:lnTo>
                <a:lnTo>
                  <a:pt x="554293" y="8207"/>
                </a:lnTo>
                <a:lnTo>
                  <a:pt x="580874" y="5708"/>
                </a:lnTo>
                <a:lnTo>
                  <a:pt x="607768" y="3337"/>
                </a:lnTo>
                <a:lnTo>
                  <a:pt x="633458" y="1756"/>
                </a:lnTo>
                <a:lnTo>
                  <a:pt x="658346" y="702"/>
                </a:lnTo>
                <a:lnTo>
                  <a:pt x="682699" y="0"/>
                </a:lnTo>
                <a:lnTo>
                  <a:pt x="707401" y="237"/>
                </a:lnTo>
                <a:lnTo>
                  <a:pt x="732335" y="1100"/>
                </a:lnTo>
                <a:lnTo>
                  <a:pt x="757425" y="2381"/>
                </a:lnTo>
                <a:lnTo>
                  <a:pt x="781913" y="3941"/>
                </a:lnTo>
                <a:lnTo>
                  <a:pt x="805999" y="5687"/>
                </a:lnTo>
                <a:lnTo>
                  <a:pt x="852752" y="10213"/>
                </a:lnTo>
                <a:lnTo>
                  <a:pt x="897050" y="16928"/>
                </a:lnTo>
                <a:lnTo>
                  <a:pt x="938375" y="24616"/>
                </a:lnTo>
                <a:lnTo>
                  <a:pt x="977908" y="32737"/>
                </a:lnTo>
                <a:lnTo>
                  <a:pt x="1016645" y="41050"/>
                </a:lnTo>
                <a:lnTo>
                  <a:pt x="1064041" y="57035"/>
                </a:lnTo>
                <a:lnTo>
                  <a:pt x="1104895" y="75177"/>
                </a:lnTo>
                <a:lnTo>
                  <a:pt x="1150851" y="105339"/>
                </a:lnTo>
                <a:lnTo>
                  <a:pt x="1185956" y="140355"/>
                </a:lnTo>
                <a:lnTo>
                  <a:pt x="1213481" y="181034"/>
                </a:lnTo>
                <a:lnTo>
                  <a:pt x="1232820" y="218677"/>
                </a:lnTo>
                <a:lnTo>
                  <a:pt x="1236748" y="249678"/>
                </a:lnTo>
                <a:lnTo>
                  <a:pt x="1232112" y="295841"/>
                </a:lnTo>
                <a:lnTo>
                  <a:pt x="1222663" y="328437"/>
                </a:lnTo>
                <a:lnTo>
                  <a:pt x="1200506" y="367686"/>
                </a:lnTo>
                <a:lnTo>
                  <a:pt x="1165608" y="401910"/>
                </a:lnTo>
                <a:lnTo>
                  <a:pt x="1122862" y="429785"/>
                </a:lnTo>
                <a:lnTo>
                  <a:pt x="1080695" y="447382"/>
                </a:lnTo>
                <a:lnTo>
                  <a:pt x="1046101" y="457699"/>
                </a:lnTo>
                <a:lnTo>
                  <a:pt x="1009559" y="469341"/>
                </a:lnTo>
                <a:lnTo>
                  <a:pt x="970269" y="481570"/>
                </a:lnTo>
                <a:lnTo>
                  <a:pt x="928584" y="493356"/>
                </a:lnTo>
                <a:lnTo>
                  <a:pt x="884186" y="503297"/>
                </a:lnTo>
                <a:lnTo>
                  <a:pt x="838584" y="514301"/>
                </a:lnTo>
                <a:lnTo>
                  <a:pt x="791740" y="525541"/>
                </a:lnTo>
                <a:lnTo>
                  <a:pt x="767395" y="530514"/>
                </a:lnTo>
                <a:lnTo>
                  <a:pt x="742698" y="535241"/>
                </a:lnTo>
                <a:lnTo>
                  <a:pt x="718472" y="539803"/>
                </a:lnTo>
                <a:lnTo>
                  <a:pt x="670859" y="548635"/>
                </a:lnTo>
                <a:lnTo>
                  <a:pt x="645885" y="552260"/>
                </a:lnTo>
                <a:lnTo>
                  <a:pt x="620065" y="555382"/>
                </a:lnTo>
                <a:lnTo>
                  <a:pt x="593678" y="558170"/>
                </a:lnTo>
                <a:lnTo>
                  <a:pt x="568326" y="560733"/>
                </a:lnTo>
                <a:lnTo>
                  <a:pt x="543663" y="563148"/>
                </a:lnTo>
                <a:lnTo>
                  <a:pt x="519461" y="565463"/>
                </a:lnTo>
                <a:lnTo>
                  <a:pt x="494859" y="567713"/>
                </a:lnTo>
                <a:lnTo>
                  <a:pt x="469990" y="569918"/>
                </a:lnTo>
                <a:lnTo>
                  <a:pt x="444945" y="572093"/>
                </a:lnTo>
                <a:lnTo>
                  <a:pt x="398302" y="574510"/>
                </a:lnTo>
                <a:lnTo>
                  <a:pt x="353349" y="575584"/>
                </a:lnTo>
                <a:lnTo>
                  <a:pt x="307498" y="576062"/>
                </a:lnTo>
                <a:lnTo>
                  <a:pt x="265013" y="574393"/>
                </a:lnTo>
                <a:lnTo>
                  <a:pt x="226375" y="570594"/>
                </a:lnTo>
                <a:lnTo>
                  <a:pt x="192739" y="564201"/>
                </a:lnTo>
                <a:lnTo>
                  <a:pt x="159446" y="552893"/>
                </a:lnTo>
                <a:lnTo>
                  <a:pt x="126540" y="538461"/>
                </a:lnTo>
                <a:lnTo>
                  <a:pt x="81658" y="511646"/>
                </a:lnTo>
                <a:lnTo>
                  <a:pt x="46802" y="469912"/>
                </a:lnTo>
                <a:lnTo>
                  <a:pt x="23146" y="425248"/>
                </a:lnTo>
                <a:lnTo>
                  <a:pt x="11869" y="393064"/>
                </a:lnTo>
                <a:lnTo>
                  <a:pt x="959" y="346582"/>
                </a:lnTo>
                <a:lnTo>
                  <a:pt x="0" y="301531"/>
                </a:lnTo>
                <a:lnTo>
                  <a:pt x="7555" y="256902"/>
                </a:lnTo>
                <a:lnTo>
                  <a:pt x="28842" y="212400"/>
                </a:lnTo>
                <a:lnTo>
                  <a:pt x="71300" y="165371"/>
                </a:lnTo>
                <a:lnTo>
                  <a:pt x="98060" y="146944"/>
                </a:lnTo>
                <a:lnTo>
                  <a:pt x="121805" y="13829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SMARTInkShape-Group751">
            <a:extLst>
              <a:ext uri="{FF2B5EF4-FFF2-40B4-BE49-F238E27FC236}">
                <a16:creationId xmlns:a16="http://schemas.microsoft.com/office/drawing/2014/main" xmlns="" id="{596E7920-5A3D-48C2-ACE7-5E8FE7151C40}"/>
              </a:ext>
            </a:extLst>
          </p:cNvPr>
          <p:cNvGrpSpPr/>
          <p:nvPr/>
        </p:nvGrpSpPr>
        <p:grpSpPr>
          <a:xfrm>
            <a:off x="7666510" y="4119575"/>
            <a:ext cx="1388591" cy="515358"/>
            <a:chOff x="7666510" y="4119575"/>
            <a:chExt cx="1388591" cy="515358"/>
          </a:xfrm>
        </p:grpSpPr>
        <p:sp>
          <p:nvSpPr>
            <p:cNvPr id="89" name="SMARTInkShape-3492">
              <a:extLst>
                <a:ext uri="{FF2B5EF4-FFF2-40B4-BE49-F238E27FC236}">
                  <a16:creationId xmlns:a16="http://schemas.microsoft.com/office/drawing/2014/main" xmlns="" id="{FBBE2945-5A46-4274-AE6A-6AF715267AC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666510" y="4282366"/>
              <a:ext cx="106030" cy="218852"/>
            </a:xfrm>
            <a:custGeom>
              <a:avLst/>
              <a:gdLst/>
              <a:ahLst/>
              <a:cxnLst/>
              <a:rect l="0" t="0" r="0" b="0"/>
              <a:pathLst>
                <a:path w="106030" h="218852">
                  <a:moveTo>
                    <a:pt x="86840" y="41984"/>
                  </a:moveTo>
                  <a:lnTo>
                    <a:pt x="86840" y="41984"/>
                  </a:lnTo>
                  <a:lnTo>
                    <a:pt x="83469" y="38613"/>
                  </a:lnTo>
                  <a:lnTo>
                    <a:pt x="81814" y="33195"/>
                  </a:lnTo>
                  <a:lnTo>
                    <a:pt x="80752" y="18219"/>
                  </a:lnTo>
                  <a:lnTo>
                    <a:pt x="76843" y="10020"/>
                  </a:lnTo>
                  <a:lnTo>
                    <a:pt x="73825" y="5858"/>
                  </a:lnTo>
                  <a:lnTo>
                    <a:pt x="69697" y="3083"/>
                  </a:lnTo>
                  <a:lnTo>
                    <a:pt x="59465" y="0"/>
                  </a:lnTo>
                  <a:lnTo>
                    <a:pt x="45980" y="2393"/>
                  </a:lnTo>
                  <a:lnTo>
                    <a:pt x="31285" y="8866"/>
                  </a:lnTo>
                  <a:lnTo>
                    <a:pt x="17699" y="18798"/>
                  </a:lnTo>
                  <a:lnTo>
                    <a:pt x="4892" y="36290"/>
                  </a:lnTo>
                  <a:lnTo>
                    <a:pt x="0" y="54878"/>
                  </a:lnTo>
                  <a:lnTo>
                    <a:pt x="1430" y="61163"/>
                  </a:lnTo>
                  <a:lnTo>
                    <a:pt x="8663" y="73791"/>
                  </a:lnTo>
                  <a:lnTo>
                    <a:pt x="51612" y="106372"/>
                  </a:lnTo>
                  <a:lnTo>
                    <a:pt x="94981" y="149129"/>
                  </a:lnTo>
                  <a:lnTo>
                    <a:pt x="106029" y="168746"/>
                  </a:lnTo>
                  <a:lnTo>
                    <a:pt x="105716" y="183459"/>
                  </a:lnTo>
                  <a:lnTo>
                    <a:pt x="103658" y="191334"/>
                  </a:lnTo>
                  <a:lnTo>
                    <a:pt x="95726" y="203847"/>
                  </a:lnTo>
                  <a:lnTo>
                    <a:pt x="90647" y="209159"/>
                  </a:lnTo>
                  <a:lnTo>
                    <a:pt x="77478" y="215062"/>
                  </a:lnTo>
                  <a:lnTo>
                    <a:pt x="49399" y="218851"/>
                  </a:lnTo>
                  <a:lnTo>
                    <a:pt x="44240" y="217751"/>
                  </a:lnTo>
                  <a:lnTo>
                    <a:pt x="36627" y="212765"/>
                  </a:lnTo>
                  <a:lnTo>
                    <a:pt x="35020" y="210166"/>
                  </a:lnTo>
                  <a:lnTo>
                    <a:pt x="34655" y="207728"/>
                  </a:lnTo>
                  <a:lnTo>
                    <a:pt x="36040" y="2007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493">
              <a:extLst>
                <a:ext uri="{FF2B5EF4-FFF2-40B4-BE49-F238E27FC236}">
                  <a16:creationId xmlns:a16="http://schemas.microsoft.com/office/drawing/2014/main" xmlns="" id="{D67C5D46-8A47-4844-8AEC-6FF6DE74484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016980" y="4328301"/>
              <a:ext cx="139166" cy="138427"/>
            </a:xfrm>
            <a:custGeom>
              <a:avLst/>
              <a:gdLst/>
              <a:ahLst/>
              <a:cxnLst/>
              <a:rect l="0" t="0" r="0" b="0"/>
              <a:pathLst>
                <a:path w="139166" h="138427">
                  <a:moveTo>
                    <a:pt x="9420" y="21449"/>
                  </a:moveTo>
                  <a:lnTo>
                    <a:pt x="9420" y="21449"/>
                  </a:lnTo>
                  <a:lnTo>
                    <a:pt x="581" y="12610"/>
                  </a:lnTo>
                  <a:lnTo>
                    <a:pt x="0" y="11323"/>
                  </a:lnTo>
                  <a:lnTo>
                    <a:pt x="317" y="10465"/>
                  </a:lnTo>
                  <a:lnTo>
                    <a:pt x="1235" y="9893"/>
                  </a:lnTo>
                  <a:lnTo>
                    <a:pt x="4135" y="14901"/>
                  </a:lnTo>
                  <a:lnTo>
                    <a:pt x="11747" y="42106"/>
                  </a:lnTo>
                  <a:lnTo>
                    <a:pt x="14975" y="85815"/>
                  </a:lnTo>
                  <a:lnTo>
                    <a:pt x="13732" y="123507"/>
                  </a:lnTo>
                  <a:lnTo>
                    <a:pt x="10272" y="138426"/>
                  </a:lnTo>
                  <a:lnTo>
                    <a:pt x="9987" y="137534"/>
                  </a:lnTo>
                  <a:lnTo>
                    <a:pt x="11414" y="117130"/>
                  </a:lnTo>
                  <a:lnTo>
                    <a:pt x="18281" y="76176"/>
                  </a:lnTo>
                  <a:lnTo>
                    <a:pt x="27724" y="53264"/>
                  </a:lnTo>
                  <a:lnTo>
                    <a:pt x="36088" y="40911"/>
                  </a:lnTo>
                  <a:lnTo>
                    <a:pt x="39193" y="39363"/>
                  </a:lnTo>
                  <a:lnTo>
                    <a:pt x="46406" y="39523"/>
                  </a:lnTo>
                  <a:lnTo>
                    <a:pt x="49600" y="41259"/>
                  </a:lnTo>
                  <a:lnTo>
                    <a:pt x="55030" y="46952"/>
                  </a:lnTo>
                  <a:lnTo>
                    <a:pt x="57913" y="52304"/>
                  </a:lnTo>
                  <a:lnTo>
                    <a:pt x="59536" y="61165"/>
                  </a:lnTo>
                  <a:lnTo>
                    <a:pt x="60018" y="67083"/>
                  </a:lnTo>
                  <a:lnTo>
                    <a:pt x="65987" y="44269"/>
                  </a:lnTo>
                  <a:lnTo>
                    <a:pt x="76824" y="22879"/>
                  </a:lnTo>
                  <a:lnTo>
                    <a:pt x="92420" y="4939"/>
                  </a:lnTo>
                  <a:lnTo>
                    <a:pt x="101813" y="0"/>
                  </a:lnTo>
                  <a:lnTo>
                    <a:pt x="106293" y="94"/>
                  </a:lnTo>
                  <a:lnTo>
                    <a:pt x="115034" y="3961"/>
                  </a:lnTo>
                  <a:lnTo>
                    <a:pt x="121741" y="14147"/>
                  </a:lnTo>
                  <a:lnTo>
                    <a:pt x="134042" y="56157"/>
                  </a:lnTo>
                  <a:lnTo>
                    <a:pt x="139165" y="82455"/>
                  </a:lnTo>
                  <a:lnTo>
                    <a:pt x="136420" y="1166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494">
              <a:extLst>
                <a:ext uri="{FF2B5EF4-FFF2-40B4-BE49-F238E27FC236}">
                  <a16:creationId xmlns:a16="http://schemas.microsoft.com/office/drawing/2014/main" xmlns="" id="{F70A17C7-37F3-4A0E-837E-432A7B98FDE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854950" y="4323706"/>
              <a:ext cx="121163" cy="311227"/>
            </a:xfrm>
            <a:custGeom>
              <a:avLst/>
              <a:gdLst/>
              <a:ahLst/>
              <a:cxnLst/>
              <a:rect l="0" t="0" r="0" b="0"/>
              <a:pathLst>
                <a:path w="121163" h="311227">
                  <a:moveTo>
                    <a:pt x="0" y="26044"/>
                  </a:moveTo>
                  <a:lnTo>
                    <a:pt x="0" y="26044"/>
                  </a:lnTo>
                  <a:lnTo>
                    <a:pt x="5958" y="0"/>
                  </a:lnTo>
                  <a:lnTo>
                    <a:pt x="9644" y="10630"/>
                  </a:lnTo>
                  <a:lnTo>
                    <a:pt x="14179" y="58064"/>
                  </a:lnTo>
                  <a:lnTo>
                    <a:pt x="24829" y="96809"/>
                  </a:lnTo>
                  <a:lnTo>
                    <a:pt x="36441" y="116313"/>
                  </a:lnTo>
                  <a:lnTo>
                    <a:pt x="40522" y="119384"/>
                  </a:lnTo>
                  <a:lnTo>
                    <a:pt x="44653" y="120726"/>
                  </a:lnTo>
                  <a:lnTo>
                    <a:pt x="48818" y="120915"/>
                  </a:lnTo>
                  <a:lnTo>
                    <a:pt x="53007" y="118924"/>
                  </a:lnTo>
                  <a:lnTo>
                    <a:pt x="61423" y="111069"/>
                  </a:lnTo>
                  <a:lnTo>
                    <a:pt x="74095" y="91375"/>
                  </a:lnTo>
                  <a:lnTo>
                    <a:pt x="81436" y="51746"/>
                  </a:lnTo>
                  <a:lnTo>
                    <a:pt x="82219" y="44478"/>
                  </a:lnTo>
                  <a:lnTo>
                    <a:pt x="82329" y="44683"/>
                  </a:lnTo>
                  <a:lnTo>
                    <a:pt x="94740" y="83782"/>
                  </a:lnTo>
                  <a:lnTo>
                    <a:pt x="110385" y="129720"/>
                  </a:lnTo>
                  <a:lnTo>
                    <a:pt x="120744" y="172630"/>
                  </a:lnTo>
                  <a:lnTo>
                    <a:pt x="121162" y="206905"/>
                  </a:lnTo>
                  <a:lnTo>
                    <a:pt x="117431" y="251788"/>
                  </a:lnTo>
                  <a:lnTo>
                    <a:pt x="105115" y="285156"/>
                  </a:lnTo>
                  <a:lnTo>
                    <a:pt x="92108" y="300190"/>
                  </a:lnTo>
                  <a:lnTo>
                    <a:pt x="84689" y="306175"/>
                  </a:lnTo>
                  <a:lnTo>
                    <a:pt x="70800" y="310943"/>
                  </a:lnTo>
                  <a:lnTo>
                    <a:pt x="64134" y="311226"/>
                  </a:lnTo>
                  <a:lnTo>
                    <a:pt x="58278" y="309298"/>
                  </a:lnTo>
                  <a:lnTo>
                    <a:pt x="48009" y="301513"/>
                  </a:lnTo>
                  <a:lnTo>
                    <a:pt x="40622" y="287233"/>
                  </a:lnTo>
                  <a:lnTo>
                    <a:pt x="37664" y="278487"/>
                  </a:lnTo>
                  <a:lnTo>
                    <a:pt x="38142" y="257479"/>
                  </a:lnTo>
                  <a:lnTo>
                    <a:pt x="44450" y="2228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495">
              <a:extLst>
                <a:ext uri="{FF2B5EF4-FFF2-40B4-BE49-F238E27FC236}">
                  <a16:creationId xmlns:a16="http://schemas.microsoft.com/office/drawing/2014/main" xmlns="" id="{A598FFDB-7EE8-4EAD-A5A6-EC73D9EC0C3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832850" y="42799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6232" y="4403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496">
              <a:extLst>
                <a:ext uri="{FF2B5EF4-FFF2-40B4-BE49-F238E27FC236}">
                  <a16:creationId xmlns:a16="http://schemas.microsoft.com/office/drawing/2014/main" xmlns="" id="{29BFB41C-41DF-4B0D-B18D-422039CBC39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936924" y="4243205"/>
              <a:ext cx="118177" cy="146233"/>
            </a:xfrm>
            <a:custGeom>
              <a:avLst/>
              <a:gdLst/>
              <a:ahLst/>
              <a:cxnLst/>
              <a:rect l="0" t="0" r="0" b="0"/>
              <a:pathLst>
                <a:path w="118177" h="146233">
                  <a:moveTo>
                    <a:pt x="54676" y="17645"/>
                  </a:moveTo>
                  <a:lnTo>
                    <a:pt x="54676" y="17645"/>
                  </a:lnTo>
                  <a:lnTo>
                    <a:pt x="45838" y="3339"/>
                  </a:lnTo>
                  <a:lnTo>
                    <a:pt x="41810" y="703"/>
                  </a:lnTo>
                  <a:lnTo>
                    <a:pt x="39749" y="0"/>
                  </a:lnTo>
                  <a:lnTo>
                    <a:pt x="36963" y="1649"/>
                  </a:lnTo>
                  <a:lnTo>
                    <a:pt x="26301" y="14787"/>
                  </a:lnTo>
                  <a:lnTo>
                    <a:pt x="5879" y="58992"/>
                  </a:lnTo>
                  <a:lnTo>
                    <a:pt x="0" y="91436"/>
                  </a:lnTo>
                  <a:lnTo>
                    <a:pt x="1630" y="116650"/>
                  </a:lnTo>
                  <a:lnTo>
                    <a:pt x="8521" y="128910"/>
                  </a:lnTo>
                  <a:lnTo>
                    <a:pt x="13323" y="134155"/>
                  </a:lnTo>
                  <a:lnTo>
                    <a:pt x="29947" y="141864"/>
                  </a:lnTo>
                  <a:lnTo>
                    <a:pt x="53562" y="146232"/>
                  </a:lnTo>
                  <a:lnTo>
                    <a:pt x="96208" y="145428"/>
                  </a:lnTo>
                  <a:lnTo>
                    <a:pt x="118176" y="1446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497">
              <a:extLst>
                <a:ext uri="{FF2B5EF4-FFF2-40B4-BE49-F238E27FC236}">
                  <a16:creationId xmlns:a16="http://schemas.microsoft.com/office/drawing/2014/main" xmlns="" id="{29C3B434-4D5F-44D7-861B-3000784A288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883650" y="41973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498">
              <a:extLst>
                <a:ext uri="{FF2B5EF4-FFF2-40B4-BE49-F238E27FC236}">
                  <a16:creationId xmlns:a16="http://schemas.microsoft.com/office/drawing/2014/main" xmlns="" id="{EDB52792-471E-4C3A-8FE6-588F64D18AD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191500" y="4301231"/>
              <a:ext cx="120651" cy="128978"/>
            </a:xfrm>
            <a:custGeom>
              <a:avLst/>
              <a:gdLst/>
              <a:ahLst/>
              <a:cxnLst/>
              <a:rect l="0" t="0" r="0" b="0"/>
              <a:pathLst>
                <a:path w="120651" h="128978">
                  <a:moveTo>
                    <a:pt x="0" y="29469"/>
                  </a:moveTo>
                  <a:lnTo>
                    <a:pt x="0" y="29469"/>
                  </a:lnTo>
                  <a:lnTo>
                    <a:pt x="3370" y="32840"/>
                  </a:lnTo>
                  <a:lnTo>
                    <a:pt x="5467" y="45049"/>
                  </a:lnTo>
                  <a:lnTo>
                    <a:pt x="6272" y="89360"/>
                  </a:lnTo>
                  <a:lnTo>
                    <a:pt x="260" y="128977"/>
                  </a:lnTo>
                  <a:lnTo>
                    <a:pt x="720" y="93371"/>
                  </a:lnTo>
                  <a:lnTo>
                    <a:pt x="6910" y="52988"/>
                  </a:lnTo>
                  <a:lnTo>
                    <a:pt x="11556" y="34115"/>
                  </a:lnTo>
                  <a:lnTo>
                    <a:pt x="12643" y="32566"/>
                  </a:lnTo>
                  <a:lnTo>
                    <a:pt x="14073" y="31534"/>
                  </a:lnTo>
                  <a:lnTo>
                    <a:pt x="15732" y="30845"/>
                  </a:lnTo>
                  <a:lnTo>
                    <a:pt x="17543" y="32503"/>
                  </a:lnTo>
                  <a:lnTo>
                    <a:pt x="33890" y="62076"/>
                  </a:lnTo>
                  <a:lnTo>
                    <a:pt x="38110" y="65128"/>
                  </a:lnTo>
                  <a:lnTo>
                    <a:pt x="40223" y="65942"/>
                  </a:lnTo>
                  <a:lnTo>
                    <a:pt x="43043" y="65073"/>
                  </a:lnTo>
                  <a:lnTo>
                    <a:pt x="49940" y="60345"/>
                  </a:lnTo>
                  <a:lnTo>
                    <a:pt x="82048" y="13982"/>
                  </a:lnTo>
                  <a:lnTo>
                    <a:pt x="91730" y="2851"/>
                  </a:lnTo>
                  <a:lnTo>
                    <a:pt x="96743" y="0"/>
                  </a:lnTo>
                  <a:lnTo>
                    <a:pt x="99068" y="651"/>
                  </a:lnTo>
                  <a:lnTo>
                    <a:pt x="103532" y="5137"/>
                  </a:lnTo>
                  <a:lnTo>
                    <a:pt x="116400" y="45308"/>
                  </a:lnTo>
                  <a:lnTo>
                    <a:pt x="120276" y="91804"/>
                  </a:lnTo>
                  <a:lnTo>
                    <a:pt x="120650" y="1056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499">
              <a:extLst>
                <a:ext uri="{FF2B5EF4-FFF2-40B4-BE49-F238E27FC236}">
                  <a16:creationId xmlns:a16="http://schemas.microsoft.com/office/drawing/2014/main" xmlns="" id="{0F47003D-9708-4BB7-AFA0-BB3530EBB3A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375650" y="4294113"/>
              <a:ext cx="152401" cy="112763"/>
            </a:xfrm>
            <a:custGeom>
              <a:avLst/>
              <a:gdLst/>
              <a:ahLst/>
              <a:cxnLst/>
              <a:rect l="0" t="0" r="0" b="0"/>
              <a:pathLst>
                <a:path w="152401" h="112763">
                  <a:moveTo>
                    <a:pt x="0" y="36587"/>
                  </a:moveTo>
                  <a:lnTo>
                    <a:pt x="0" y="36587"/>
                  </a:lnTo>
                  <a:lnTo>
                    <a:pt x="6480" y="35881"/>
                  </a:lnTo>
                  <a:lnTo>
                    <a:pt x="47682" y="21660"/>
                  </a:lnTo>
                  <a:lnTo>
                    <a:pt x="61086" y="12016"/>
                  </a:lnTo>
                  <a:lnTo>
                    <a:pt x="65954" y="6147"/>
                  </a:lnTo>
                  <a:lnTo>
                    <a:pt x="67253" y="3593"/>
                  </a:lnTo>
                  <a:lnTo>
                    <a:pt x="67414" y="1891"/>
                  </a:lnTo>
                  <a:lnTo>
                    <a:pt x="66814" y="756"/>
                  </a:lnTo>
                  <a:lnTo>
                    <a:pt x="65709" y="0"/>
                  </a:lnTo>
                  <a:lnTo>
                    <a:pt x="60719" y="1041"/>
                  </a:lnTo>
                  <a:lnTo>
                    <a:pt x="57413" y="2306"/>
                  </a:lnTo>
                  <a:lnTo>
                    <a:pt x="42645" y="17571"/>
                  </a:lnTo>
                  <a:lnTo>
                    <a:pt x="28235" y="43339"/>
                  </a:lnTo>
                  <a:lnTo>
                    <a:pt x="21772" y="69946"/>
                  </a:lnTo>
                  <a:lnTo>
                    <a:pt x="23227" y="92332"/>
                  </a:lnTo>
                  <a:lnTo>
                    <a:pt x="26774" y="98444"/>
                  </a:lnTo>
                  <a:lnTo>
                    <a:pt x="38240" y="109000"/>
                  </a:lnTo>
                  <a:lnTo>
                    <a:pt x="54625" y="112750"/>
                  </a:lnTo>
                  <a:lnTo>
                    <a:pt x="63934" y="112762"/>
                  </a:lnTo>
                  <a:lnTo>
                    <a:pt x="81802" y="107131"/>
                  </a:lnTo>
                  <a:lnTo>
                    <a:pt x="107728" y="90179"/>
                  </a:lnTo>
                  <a:lnTo>
                    <a:pt x="124079" y="73106"/>
                  </a:lnTo>
                  <a:lnTo>
                    <a:pt x="152400" y="238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500">
              <a:extLst>
                <a:ext uri="{FF2B5EF4-FFF2-40B4-BE49-F238E27FC236}">
                  <a16:creationId xmlns:a16="http://schemas.microsoft.com/office/drawing/2014/main" xmlns="" id="{AF10D87D-20DD-41C0-A821-DF8A4175B49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548966" y="4119575"/>
              <a:ext cx="74335" cy="281166"/>
            </a:xfrm>
            <a:custGeom>
              <a:avLst/>
              <a:gdLst/>
              <a:ahLst/>
              <a:cxnLst/>
              <a:rect l="0" t="0" r="0" b="0"/>
              <a:pathLst>
                <a:path w="74335" h="281166">
                  <a:moveTo>
                    <a:pt x="23534" y="26975"/>
                  </a:moveTo>
                  <a:lnTo>
                    <a:pt x="23534" y="26975"/>
                  </a:lnTo>
                  <a:lnTo>
                    <a:pt x="23534" y="1735"/>
                  </a:lnTo>
                  <a:lnTo>
                    <a:pt x="22828" y="270"/>
                  </a:lnTo>
                  <a:lnTo>
                    <a:pt x="21653" y="0"/>
                  </a:lnTo>
                  <a:lnTo>
                    <a:pt x="20163" y="525"/>
                  </a:lnTo>
                  <a:lnTo>
                    <a:pt x="14695" y="14747"/>
                  </a:lnTo>
                  <a:lnTo>
                    <a:pt x="11977" y="53691"/>
                  </a:lnTo>
                  <a:lnTo>
                    <a:pt x="7579" y="89413"/>
                  </a:lnTo>
                  <a:lnTo>
                    <a:pt x="2332" y="128809"/>
                  </a:lnTo>
                  <a:lnTo>
                    <a:pt x="0" y="169836"/>
                  </a:lnTo>
                  <a:lnTo>
                    <a:pt x="845" y="205945"/>
                  </a:lnTo>
                  <a:lnTo>
                    <a:pt x="4984" y="236339"/>
                  </a:lnTo>
                  <a:lnTo>
                    <a:pt x="18507" y="267201"/>
                  </a:lnTo>
                  <a:lnTo>
                    <a:pt x="27414" y="277910"/>
                  </a:lnTo>
                  <a:lnTo>
                    <a:pt x="33176" y="280343"/>
                  </a:lnTo>
                  <a:lnTo>
                    <a:pt x="47105" y="281165"/>
                  </a:lnTo>
                  <a:lnTo>
                    <a:pt x="53358" y="278279"/>
                  </a:lnTo>
                  <a:lnTo>
                    <a:pt x="74334" y="255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501">
              <a:extLst>
                <a:ext uri="{FF2B5EF4-FFF2-40B4-BE49-F238E27FC236}">
                  <a16:creationId xmlns:a16="http://schemas.microsoft.com/office/drawing/2014/main" xmlns="" id="{5F6CB113-D2B3-42A6-A0E0-EEF060E0125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674100" y="4263542"/>
              <a:ext cx="88901" cy="118155"/>
            </a:xfrm>
            <a:custGeom>
              <a:avLst/>
              <a:gdLst/>
              <a:ahLst/>
              <a:cxnLst/>
              <a:rect l="0" t="0" r="0" b="0"/>
              <a:pathLst>
                <a:path w="88901" h="118155">
                  <a:moveTo>
                    <a:pt x="0" y="3658"/>
                  </a:moveTo>
                  <a:lnTo>
                    <a:pt x="0" y="3658"/>
                  </a:lnTo>
                  <a:lnTo>
                    <a:pt x="6742" y="287"/>
                  </a:lnTo>
                  <a:lnTo>
                    <a:pt x="9433" y="0"/>
                  </a:lnTo>
                  <a:lnTo>
                    <a:pt x="14305" y="1562"/>
                  </a:lnTo>
                  <a:lnTo>
                    <a:pt x="27757" y="9779"/>
                  </a:lnTo>
                  <a:lnTo>
                    <a:pt x="41777" y="31263"/>
                  </a:lnTo>
                  <a:lnTo>
                    <a:pt x="48126" y="56601"/>
                  </a:lnTo>
                  <a:lnTo>
                    <a:pt x="45203" y="89741"/>
                  </a:lnTo>
                  <a:lnTo>
                    <a:pt x="37830" y="113638"/>
                  </a:lnTo>
                  <a:lnTo>
                    <a:pt x="35158" y="118154"/>
                  </a:lnTo>
                  <a:lnTo>
                    <a:pt x="53563" y="75697"/>
                  </a:lnTo>
                  <a:lnTo>
                    <a:pt x="80797" y="28771"/>
                  </a:lnTo>
                  <a:lnTo>
                    <a:pt x="88900" y="16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502">
              <a:extLst>
                <a:ext uri="{FF2B5EF4-FFF2-40B4-BE49-F238E27FC236}">
                  <a16:creationId xmlns:a16="http://schemas.microsoft.com/office/drawing/2014/main" xmlns="" id="{0BC01984-6831-478A-8157-462D5407EA2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559800" y="424815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2692"/>
                  </a:lnTo>
                  <a:lnTo>
                    <a:pt x="3370" y="4254"/>
                  </a:lnTo>
                  <a:lnTo>
                    <a:pt x="5775" y="4247"/>
                  </a:lnTo>
                  <a:lnTo>
                    <a:pt x="50805" y="31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752">
            <a:extLst>
              <a:ext uri="{FF2B5EF4-FFF2-40B4-BE49-F238E27FC236}">
                <a16:creationId xmlns:a16="http://schemas.microsoft.com/office/drawing/2014/main" xmlns="" id="{F76CEAC6-F804-4ABE-B194-87435A34D8F9}"/>
              </a:ext>
            </a:extLst>
          </p:cNvPr>
          <p:cNvGrpSpPr/>
          <p:nvPr/>
        </p:nvGrpSpPr>
        <p:grpSpPr>
          <a:xfrm>
            <a:off x="9369092" y="4095542"/>
            <a:ext cx="860759" cy="316090"/>
            <a:chOff x="9369092" y="4095542"/>
            <a:chExt cx="860759" cy="316090"/>
          </a:xfrm>
        </p:grpSpPr>
        <p:sp>
          <p:nvSpPr>
            <p:cNvPr id="101" name="SMARTInkShape-3503">
              <a:extLst>
                <a:ext uri="{FF2B5EF4-FFF2-40B4-BE49-F238E27FC236}">
                  <a16:creationId xmlns:a16="http://schemas.microsoft.com/office/drawing/2014/main" xmlns="" id="{221274C1-47F2-47AA-9069-7953D2B945E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116206" y="4095542"/>
              <a:ext cx="113645" cy="300544"/>
            </a:xfrm>
            <a:custGeom>
              <a:avLst/>
              <a:gdLst/>
              <a:ahLst/>
              <a:cxnLst/>
              <a:rect l="0" t="0" r="0" b="0"/>
              <a:pathLst>
                <a:path w="113645" h="300544">
                  <a:moveTo>
                    <a:pt x="75544" y="209758"/>
                  </a:moveTo>
                  <a:lnTo>
                    <a:pt x="75544" y="209758"/>
                  </a:lnTo>
                  <a:lnTo>
                    <a:pt x="73663" y="189036"/>
                  </a:lnTo>
                  <a:lnTo>
                    <a:pt x="72173" y="183243"/>
                  </a:lnTo>
                  <a:lnTo>
                    <a:pt x="68358" y="178676"/>
                  </a:lnTo>
                  <a:lnTo>
                    <a:pt x="56592" y="171720"/>
                  </a:lnTo>
                  <a:lnTo>
                    <a:pt x="41956" y="170039"/>
                  </a:lnTo>
                  <a:lnTo>
                    <a:pt x="34102" y="170579"/>
                  </a:lnTo>
                  <a:lnTo>
                    <a:pt x="26749" y="174466"/>
                  </a:lnTo>
                  <a:lnTo>
                    <a:pt x="12935" y="188193"/>
                  </a:lnTo>
                  <a:lnTo>
                    <a:pt x="0" y="219126"/>
                  </a:lnTo>
                  <a:lnTo>
                    <a:pt x="5183" y="265215"/>
                  </a:lnTo>
                  <a:lnTo>
                    <a:pt x="16752" y="295491"/>
                  </a:lnTo>
                  <a:lnTo>
                    <a:pt x="21533" y="299369"/>
                  </a:lnTo>
                  <a:lnTo>
                    <a:pt x="26836" y="300543"/>
                  </a:lnTo>
                  <a:lnTo>
                    <a:pt x="32489" y="299915"/>
                  </a:lnTo>
                  <a:lnTo>
                    <a:pt x="44414" y="289809"/>
                  </a:lnTo>
                  <a:lnTo>
                    <a:pt x="50557" y="282175"/>
                  </a:lnTo>
                  <a:lnTo>
                    <a:pt x="65945" y="241093"/>
                  </a:lnTo>
                  <a:lnTo>
                    <a:pt x="75040" y="199225"/>
                  </a:lnTo>
                  <a:lnTo>
                    <a:pt x="79441" y="175219"/>
                  </a:lnTo>
                  <a:lnTo>
                    <a:pt x="83786" y="148632"/>
                  </a:lnTo>
                  <a:lnTo>
                    <a:pt x="88094" y="120324"/>
                  </a:lnTo>
                  <a:lnTo>
                    <a:pt x="92378" y="90869"/>
                  </a:lnTo>
                  <a:lnTo>
                    <a:pt x="97136" y="46852"/>
                  </a:lnTo>
                  <a:lnTo>
                    <a:pt x="100191" y="954"/>
                  </a:lnTo>
                  <a:lnTo>
                    <a:pt x="99031" y="0"/>
                  </a:lnTo>
                  <a:lnTo>
                    <a:pt x="93979" y="8347"/>
                  </a:lnTo>
                  <a:lnTo>
                    <a:pt x="86572" y="49735"/>
                  </a:lnTo>
                  <a:lnTo>
                    <a:pt x="83974" y="88777"/>
                  </a:lnTo>
                  <a:lnTo>
                    <a:pt x="84230" y="132000"/>
                  </a:lnTo>
                  <a:lnTo>
                    <a:pt x="89046" y="177081"/>
                  </a:lnTo>
                  <a:lnTo>
                    <a:pt x="97773" y="215461"/>
                  </a:lnTo>
                  <a:lnTo>
                    <a:pt x="113644" y="266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504">
              <a:extLst>
                <a:ext uri="{FF2B5EF4-FFF2-40B4-BE49-F238E27FC236}">
                  <a16:creationId xmlns:a16="http://schemas.microsoft.com/office/drawing/2014/main" xmlns="" id="{3BEF2592-E79F-4665-AA5B-4AAB2DBA66E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843432" y="4268965"/>
              <a:ext cx="208619" cy="120101"/>
            </a:xfrm>
            <a:custGeom>
              <a:avLst/>
              <a:gdLst/>
              <a:ahLst/>
              <a:cxnLst/>
              <a:rect l="0" t="0" r="0" b="0"/>
              <a:pathLst>
                <a:path w="208619" h="120101">
                  <a:moveTo>
                    <a:pt x="11768" y="10935"/>
                  </a:moveTo>
                  <a:lnTo>
                    <a:pt x="11768" y="10935"/>
                  </a:lnTo>
                  <a:lnTo>
                    <a:pt x="8397" y="4193"/>
                  </a:lnTo>
                  <a:lnTo>
                    <a:pt x="6698" y="2207"/>
                  </a:lnTo>
                  <a:lnTo>
                    <a:pt x="2930" y="0"/>
                  </a:lnTo>
                  <a:lnTo>
                    <a:pt x="1642" y="117"/>
                  </a:lnTo>
                  <a:lnTo>
                    <a:pt x="783" y="901"/>
                  </a:lnTo>
                  <a:lnTo>
                    <a:pt x="211" y="2129"/>
                  </a:lnTo>
                  <a:lnTo>
                    <a:pt x="0" y="25083"/>
                  </a:lnTo>
                  <a:lnTo>
                    <a:pt x="4139" y="64739"/>
                  </a:lnTo>
                  <a:lnTo>
                    <a:pt x="8536" y="106386"/>
                  </a:lnTo>
                  <a:lnTo>
                    <a:pt x="11025" y="112669"/>
                  </a:lnTo>
                  <a:lnTo>
                    <a:pt x="14094" y="116858"/>
                  </a:lnTo>
                  <a:lnTo>
                    <a:pt x="17552" y="119650"/>
                  </a:lnTo>
                  <a:lnTo>
                    <a:pt x="20564" y="120100"/>
                  </a:lnTo>
                  <a:lnTo>
                    <a:pt x="23276" y="118990"/>
                  </a:lnTo>
                  <a:lnTo>
                    <a:pt x="25790" y="116838"/>
                  </a:lnTo>
                  <a:lnTo>
                    <a:pt x="36070" y="100326"/>
                  </a:lnTo>
                  <a:lnTo>
                    <a:pt x="44681" y="57333"/>
                  </a:lnTo>
                  <a:lnTo>
                    <a:pt x="48332" y="33619"/>
                  </a:lnTo>
                  <a:lnTo>
                    <a:pt x="48843" y="32408"/>
                  </a:lnTo>
                  <a:lnTo>
                    <a:pt x="61377" y="79885"/>
                  </a:lnTo>
                  <a:lnTo>
                    <a:pt x="68154" y="90027"/>
                  </a:lnTo>
                  <a:lnTo>
                    <a:pt x="75870" y="95476"/>
                  </a:lnTo>
                  <a:lnTo>
                    <a:pt x="79902" y="96929"/>
                  </a:lnTo>
                  <a:lnTo>
                    <a:pt x="84002" y="95781"/>
                  </a:lnTo>
                  <a:lnTo>
                    <a:pt x="92320" y="88861"/>
                  </a:lnTo>
                  <a:lnTo>
                    <a:pt x="130304" y="42956"/>
                  </a:lnTo>
                  <a:lnTo>
                    <a:pt x="139632" y="38297"/>
                  </a:lnTo>
                  <a:lnTo>
                    <a:pt x="141459" y="38349"/>
                  </a:lnTo>
                  <a:lnTo>
                    <a:pt x="142679" y="39088"/>
                  </a:lnTo>
                  <a:lnTo>
                    <a:pt x="143492" y="40287"/>
                  </a:lnTo>
                  <a:lnTo>
                    <a:pt x="134896" y="83766"/>
                  </a:lnTo>
                  <a:lnTo>
                    <a:pt x="132447" y="103070"/>
                  </a:lnTo>
                  <a:lnTo>
                    <a:pt x="131027" y="106225"/>
                  </a:lnTo>
                  <a:lnTo>
                    <a:pt x="129374" y="108328"/>
                  </a:lnTo>
                  <a:lnTo>
                    <a:pt x="128978" y="108319"/>
                  </a:lnTo>
                  <a:lnTo>
                    <a:pt x="144451" y="61524"/>
                  </a:lnTo>
                  <a:lnTo>
                    <a:pt x="169385" y="16273"/>
                  </a:lnTo>
                  <a:lnTo>
                    <a:pt x="173996" y="10260"/>
                  </a:lnTo>
                  <a:lnTo>
                    <a:pt x="178480" y="6957"/>
                  </a:lnTo>
                  <a:lnTo>
                    <a:pt x="182882" y="5461"/>
                  </a:lnTo>
                  <a:lnTo>
                    <a:pt x="187228" y="5169"/>
                  </a:lnTo>
                  <a:lnTo>
                    <a:pt x="190124" y="7091"/>
                  </a:lnTo>
                  <a:lnTo>
                    <a:pt x="192055" y="10489"/>
                  </a:lnTo>
                  <a:lnTo>
                    <a:pt x="194774" y="27266"/>
                  </a:lnTo>
                  <a:lnTo>
                    <a:pt x="195692" y="71703"/>
                  </a:lnTo>
                  <a:lnTo>
                    <a:pt x="199581" y="91095"/>
                  </a:lnTo>
                  <a:lnTo>
                    <a:pt x="208618" y="1125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505">
              <a:extLst>
                <a:ext uri="{FF2B5EF4-FFF2-40B4-BE49-F238E27FC236}">
                  <a16:creationId xmlns:a16="http://schemas.microsoft.com/office/drawing/2014/main" xmlns="" id="{0A5E601B-E5B8-4F4D-860A-AC40D236895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702133" y="4249556"/>
              <a:ext cx="67833" cy="162076"/>
            </a:xfrm>
            <a:custGeom>
              <a:avLst/>
              <a:gdLst/>
              <a:ahLst/>
              <a:cxnLst/>
              <a:rect l="0" t="0" r="0" b="0"/>
              <a:pathLst>
                <a:path w="67833" h="162076">
                  <a:moveTo>
                    <a:pt x="45117" y="17644"/>
                  </a:moveTo>
                  <a:lnTo>
                    <a:pt x="45117" y="17644"/>
                  </a:lnTo>
                  <a:lnTo>
                    <a:pt x="45116" y="3338"/>
                  </a:lnTo>
                  <a:lnTo>
                    <a:pt x="43705" y="1757"/>
                  </a:lnTo>
                  <a:lnTo>
                    <a:pt x="38375" y="0"/>
                  </a:lnTo>
                  <a:lnTo>
                    <a:pt x="29420" y="4863"/>
                  </a:lnTo>
                  <a:lnTo>
                    <a:pt x="24069" y="9124"/>
                  </a:lnTo>
                  <a:lnTo>
                    <a:pt x="9795" y="35345"/>
                  </a:lnTo>
                  <a:lnTo>
                    <a:pt x="0" y="73296"/>
                  </a:lnTo>
                  <a:lnTo>
                    <a:pt x="2743" y="112450"/>
                  </a:lnTo>
                  <a:lnTo>
                    <a:pt x="15863" y="144120"/>
                  </a:lnTo>
                  <a:lnTo>
                    <a:pt x="29058" y="156876"/>
                  </a:lnTo>
                  <a:lnTo>
                    <a:pt x="36528" y="161265"/>
                  </a:lnTo>
                  <a:lnTo>
                    <a:pt x="42919" y="162075"/>
                  </a:lnTo>
                  <a:lnTo>
                    <a:pt x="48590" y="160498"/>
                  </a:lnTo>
                  <a:lnTo>
                    <a:pt x="53783" y="157330"/>
                  </a:lnTo>
                  <a:lnTo>
                    <a:pt x="67832" y="136016"/>
                  </a:lnTo>
                  <a:lnTo>
                    <a:pt x="67208" y="113528"/>
                  </a:lnTo>
                  <a:lnTo>
                    <a:pt x="54955" y="78745"/>
                  </a:lnTo>
                  <a:lnTo>
                    <a:pt x="37919" y="54328"/>
                  </a:lnTo>
                  <a:lnTo>
                    <a:pt x="23229" y="41919"/>
                  </a:lnTo>
                  <a:lnTo>
                    <a:pt x="13367" y="366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506">
              <a:extLst>
                <a:ext uri="{FF2B5EF4-FFF2-40B4-BE49-F238E27FC236}">
                  <a16:creationId xmlns:a16="http://schemas.microsoft.com/office/drawing/2014/main" xmlns="" id="{603779E3-1256-458B-BDEB-F818BBA2E70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537700" y="4248150"/>
              <a:ext cx="101601" cy="135139"/>
            </a:xfrm>
            <a:custGeom>
              <a:avLst/>
              <a:gdLst/>
              <a:ahLst/>
              <a:cxnLst/>
              <a:rect l="0" t="0" r="0" b="0"/>
              <a:pathLst>
                <a:path w="101601" h="135139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15580" y="19933"/>
                  </a:lnTo>
                  <a:lnTo>
                    <a:pt x="26681" y="25087"/>
                  </a:lnTo>
                  <a:lnTo>
                    <a:pt x="38669" y="35844"/>
                  </a:lnTo>
                  <a:lnTo>
                    <a:pt x="55907" y="61734"/>
                  </a:lnTo>
                  <a:lnTo>
                    <a:pt x="65405" y="91748"/>
                  </a:lnTo>
                  <a:lnTo>
                    <a:pt x="67827" y="120867"/>
                  </a:lnTo>
                  <a:lnTo>
                    <a:pt x="65893" y="133917"/>
                  </a:lnTo>
                  <a:lnTo>
                    <a:pt x="65095" y="135138"/>
                  </a:lnTo>
                  <a:lnTo>
                    <a:pt x="64209" y="128971"/>
                  </a:lnTo>
                  <a:lnTo>
                    <a:pt x="65756" y="89760"/>
                  </a:lnTo>
                  <a:lnTo>
                    <a:pt x="78750" y="4446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507">
              <a:extLst>
                <a:ext uri="{FF2B5EF4-FFF2-40B4-BE49-F238E27FC236}">
                  <a16:creationId xmlns:a16="http://schemas.microsoft.com/office/drawing/2014/main" xmlns="" id="{69708BD3-68E7-4DCA-B3A4-04AFA3C49C0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369092" y="4275341"/>
              <a:ext cx="130509" cy="124755"/>
            </a:xfrm>
            <a:custGeom>
              <a:avLst/>
              <a:gdLst/>
              <a:ahLst/>
              <a:cxnLst/>
              <a:rect l="0" t="0" r="0" b="0"/>
              <a:pathLst>
                <a:path w="130509" h="124755">
                  <a:moveTo>
                    <a:pt x="92408" y="42659"/>
                  </a:moveTo>
                  <a:lnTo>
                    <a:pt x="92408" y="42659"/>
                  </a:lnTo>
                  <a:lnTo>
                    <a:pt x="95778" y="42659"/>
                  </a:lnTo>
                  <a:lnTo>
                    <a:pt x="96772" y="41248"/>
                  </a:lnTo>
                  <a:lnTo>
                    <a:pt x="98497" y="28353"/>
                  </a:lnTo>
                  <a:lnTo>
                    <a:pt x="95309" y="14902"/>
                  </a:lnTo>
                  <a:lnTo>
                    <a:pt x="89935" y="7274"/>
                  </a:lnTo>
                  <a:lnTo>
                    <a:pt x="86525" y="4252"/>
                  </a:lnTo>
                  <a:lnTo>
                    <a:pt x="77094" y="894"/>
                  </a:lnTo>
                  <a:lnTo>
                    <a:pt x="71615" y="0"/>
                  </a:lnTo>
                  <a:lnTo>
                    <a:pt x="58002" y="4649"/>
                  </a:lnTo>
                  <a:lnTo>
                    <a:pt x="42545" y="15888"/>
                  </a:lnTo>
                  <a:lnTo>
                    <a:pt x="19386" y="46016"/>
                  </a:lnTo>
                  <a:lnTo>
                    <a:pt x="4371" y="80342"/>
                  </a:lnTo>
                  <a:lnTo>
                    <a:pt x="0" y="107603"/>
                  </a:lnTo>
                  <a:lnTo>
                    <a:pt x="1479" y="119971"/>
                  </a:lnTo>
                  <a:lnTo>
                    <a:pt x="4272" y="123128"/>
                  </a:lnTo>
                  <a:lnTo>
                    <a:pt x="8250" y="124527"/>
                  </a:lnTo>
                  <a:lnTo>
                    <a:pt x="13019" y="124754"/>
                  </a:lnTo>
                  <a:lnTo>
                    <a:pt x="33215" y="114961"/>
                  </a:lnTo>
                  <a:lnTo>
                    <a:pt x="66739" y="74662"/>
                  </a:lnTo>
                  <a:lnTo>
                    <a:pt x="85612" y="50705"/>
                  </a:lnTo>
                  <a:lnTo>
                    <a:pt x="88583" y="49434"/>
                  </a:lnTo>
                  <a:lnTo>
                    <a:pt x="91269" y="49998"/>
                  </a:lnTo>
                  <a:lnTo>
                    <a:pt x="96840" y="55093"/>
                  </a:lnTo>
                  <a:lnTo>
                    <a:pt x="130508" y="99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MARTInkShape-3508">
            <a:extLst>
              <a:ext uri="{FF2B5EF4-FFF2-40B4-BE49-F238E27FC236}">
                <a16:creationId xmlns:a16="http://schemas.microsoft.com/office/drawing/2014/main" xmlns="" id="{2212B573-6A5D-4689-B1D5-AF99A790124E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534650" y="4175646"/>
            <a:ext cx="260351" cy="307455"/>
          </a:xfrm>
          <a:custGeom>
            <a:avLst/>
            <a:gdLst/>
            <a:ahLst/>
            <a:cxnLst/>
            <a:rect l="0" t="0" r="0" b="0"/>
            <a:pathLst>
              <a:path w="260351" h="307455">
                <a:moveTo>
                  <a:pt x="0" y="307454"/>
                </a:moveTo>
                <a:lnTo>
                  <a:pt x="0" y="307454"/>
                </a:lnTo>
                <a:lnTo>
                  <a:pt x="21662" y="262718"/>
                </a:lnTo>
                <a:lnTo>
                  <a:pt x="34719" y="225760"/>
                </a:lnTo>
                <a:lnTo>
                  <a:pt x="45769" y="188125"/>
                </a:lnTo>
                <a:lnTo>
                  <a:pt x="57737" y="145529"/>
                </a:lnTo>
                <a:lnTo>
                  <a:pt x="68699" y="103548"/>
                </a:lnTo>
                <a:lnTo>
                  <a:pt x="75923" y="68428"/>
                </a:lnTo>
                <a:lnTo>
                  <a:pt x="81242" y="22257"/>
                </a:lnTo>
                <a:lnTo>
                  <a:pt x="82377" y="0"/>
                </a:lnTo>
                <a:lnTo>
                  <a:pt x="81730" y="885"/>
                </a:lnTo>
                <a:lnTo>
                  <a:pt x="77446" y="15770"/>
                </a:lnTo>
                <a:lnTo>
                  <a:pt x="71708" y="54362"/>
                </a:lnTo>
                <a:lnTo>
                  <a:pt x="66952" y="100133"/>
                </a:lnTo>
                <a:lnTo>
                  <a:pt x="69383" y="141133"/>
                </a:lnTo>
                <a:lnTo>
                  <a:pt x="76526" y="185387"/>
                </a:lnTo>
                <a:lnTo>
                  <a:pt x="78533" y="192209"/>
                </a:lnTo>
                <a:lnTo>
                  <a:pt x="81989" y="196757"/>
                </a:lnTo>
                <a:lnTo>
                  <a:pt x="91473" y="201811"/>
                </a:lnTo>
                <a:lnTo>
                  <a:pt x="96966" y="201747"/>
                </a:lnTo>
                <a:lnTo>
                  <a:pt x="108713" y="197914"/>
                </a:lnTo>
                <a:lnTo>
                  <a:pt x="128515" y="168928"/>
                </a:lnTo>
                <a:lnTo>
                  <a:pt x="151663" y="125237"/>
                </a:lnTo>
                <a:lnTo>
                  <a:pt x="171357" y="79948"/>
                </a:lnTo>
                <a:lnTo>
                  <a:pt x="188199" y="37786"/>
                </a:lnTo>
                <a:lnTo>
                  <a:pt x="195711" y="10137"/>
                </a:lnTo>
                <a:lnTo>
                  <a:pt x="196090" y="9759"/>
                </a:lnTo>
                <a:lnTo>
                  <a:pt x="187972" y="37323"/>
                </a:lnTo>
                <a:lnTo>
                  <a:pt x="186693" y="82071"/>
                </a:lnTo>
                <a:lnTo>
                  <a:pt x="191395" y="112269"/>
                </a:lnTo>
                <a:lnTo>
                  <a:pt x="203834" y="138390"/>
                </a:lnTo>
                <a:lnTo>
                  <a:pt x="221120" y="159642"/>
                </a:lnTo>
                <a:lnTo>
                  <a:pt x="260350" y="18680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SMARTInkShape-Group754">
            <a:extLst>
              <a:ext uri="{FF2B5EF4-FFF2-40B4-BE49-F238E27FC236}">
                <a16:creationId xmlns:a16="http://schemas.microsoft.com/office/drawing/2014/main" xmlns="" id="{5D097670-A670-4757-A6D0-BAD8EC91DBCC}"/>
              </a:ext>
            </a:extLst>
          </p:cNvPr>
          <p:cNvGrpSpPr/>
          <p:nvPr/>
        </p:nvGrpSpPr>
        <p:grpSpPr>
          <a:xfrm>
            <a:off x="1778000" y="6292850"/>
            <a:ext cx="5746751" cy="393701"/>
            <a:chOff x="1778000" y="6292850"/>
            <a:chExt cx="5746751" cy="393701"/>
          </a:xfrm>
        </p:grpSpPr>
        <p:sp>
          <p:nvSpPr>
            <p:cNvPr id="108" name="SMARTInkShape-3509">
              <a:extLst>
                <a:ext uri="{FF2B5EF4-FFF2-40B4-BE49-F238E27FC236}">
                  <a16:creationId xmlns:a16="http://schemas.microsoft.com/office/drawing/2014/main" xmlns="" id="{67221466-4576-40CF-A401-CE0A3237BF0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353300" y="6292850"/>
              <a:ext cx="145024" cy="247651"/>
            </a:xfrm>
            <a:custGeom>
              <a:avLst/>
              <a:gdLst/>
              <a:ahLst/>
              <a:cxnLst/>
              <a:rect l="0" t="0" r="0" b="0"/>
              <a:pathLst>
                <a:path w="145024" h="247651">
                  <a:moveTo>
                    <a:pt x="12700" y="0"/>
                  </a:moveTo>
                  <a:lnTo>
                    <a:pt x="12700" y="0"/>
                  </a:lnTo>
                  <a:lnTo>
                    <a:pt x="50981" y="15901"/>
                  </a:lnTo>
                  <a:lnTo>
                    <a:pt x="88640" y="28543"/>
                  </a:lnTo>
                  <a:lnTo>
                    <a:pt x="124100" y="45382"/>
                  </a:lnTo>
                  <a:lnTo>
                    <a:pt x="138881" y="57564"/>
                  </a:lnTo>
                  <a:lnTo>
                    <a:pt x="142682" y="64482"/>
                  </a:lnTo>
                  <a:lnTo>
                    <a:pt x="145023" y="79693"/>
                  </a:lnTo>
                  <a:lnTo>
                    <a:pt x="132261" y="114238"/>
                  </a:lnTo>
                  <a:lnTo>
                    <a:pt x="103863" y="152382"/>
                  </a:lnTo>
                  <a:lnTo>
                    <a:pt x="68639" y="190495"/>
                  </a:lnTo>
                  <a:lnTo>
                    <a:pt x="28021" y="22522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510">
              <a:extLst>
                <a:ext uri="{FF2B5EF4-FFF2-40B4-BE49-F238E27FC236}">
                  <a16:creationId xmlns:a16="http://schemas.microsoft.com/office/drawing/2014/main" xmlns="" id="{17E7751C-E16F-4690-9D87-BC02FFDDD9B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778000" y="6400800"/>
              <a:ext cx="5746751" cy="165101"/>
            </a:xfrm>
            <a:custGeom>
              <a:avLst/>
              <a:gdLst/>
              <a:ahLst/>
              <a:cxnLst/>
              <a:rect l="0" t="0" r="0" b="0"/>
              <a:pathLst>
                <a:path w="5746751" h="165101">
                  <a:moveTo>
                    <a:pt x="0" y="165100"/>
                  </a:moveTo>
                  <a:lnTo>
                    <a:pt x="0" y="165100"/>
                  </a:lnTo>
                  <a:lnTo>
                    <a:pt x="28222" y="163218"/>
                  </a:lnTo>
                  <a:lnTo>
                    <a:pt x="74632" y="159325"/>
                  </a:lnTo>
                  <a:lnTo>
                    <a:pt x="99849" y="156311"/>
                  </a:lnTo>
                  <a:lnTo>
                    <a:pt x="125833" y="152891"/>
                  </a:lnTo>
                  <a:lnTo>
                    <a:pt x="155149" y="149199"/>
                  </a:lnTo>
                  <a:lnTo>
                    <a:pt x="186689" y="145327"/>
                  </a:lnTo>
                  <a:lnTo>
                    <a:pt x="219709" y="141334"/>
                  </a:lnTo>
                  <a:lnTo>
                    <a:pt x="255128" y="137967"/>
                  </a:lnTo>
                  <a:lnTo>
                    <a:pt x="292146" y="135017"/>
                  </a:lnTo>
                  <a:lnTo>
                    <a:pt x="330231" y="132345"/>
                  </a:lnTo>
                  <a:lnTo>
                    <a:pt x="371848" y="129152"/>
                  </a:lnTo>
                  <a:lnTo>
                    <a:pt x="415821" y="125612"/>
                  </a:lnTo>
                  <a:lnTo>
                    <a:pt x="461364" y="121841"/>
                  </a:lnTo>
                  <a:lnTo>
                    <a:pt x="508659" y="117916"/>
                  </a:lnTo>
                  <a:lnTo>
                    <a:pt x="557123" y="113888"/>
                  </a:lnTo>
                  <a:lnTo>
                    <a:pt x="606365" y="109793"/>
                  </a:lnTo>
                  <a:lnTo>
                    <a:pt x="658949" y="105650"/>
                  </a:lnTo>
                  <a:lnTo>
                    <a:pt x="713760" y="101478"/>
                  </a:lnTo>
                  <a:lnTo>
                    <a:pt x="770057" y="97286"/>
                  </a:lnTo>
                  <a:lnTo>
                    <a:pt x="830165" y="92373"/>
                  </a:lnTo>
                  <a:lnTo>
                    <a:pt x="892816" y="86982"/>
                  </a:lnTo>
                  <a:lnTo>
                    <a:pt x="957161" y="81271"/>
                  </a:lnTo>
                  <a:lnTo>
                    <a:pt x="1025457" y="76759"/>
                  </a:lnTo>
                  <a:lnTo>
                    <a:pt x="1096388" y="73044"/>
                  </a:lnTo>
                  <a:lnTo>
                    <a:pt x="1169075" y="69863"/>
                  </a:lnTo>
                  <a:lnTo>
                    <a:pt x="1247872" y="66330"/>
                  </a:lnTo>
                  <a:lnTo>
                    <a:pt x="1330743" y="62565"/>
                  </a:lnTo>
                  <a:lnTo>
                    <a:pt x="1416328" y="58643"/>
                  </a:lnTo>
                  <a:lnTo>
                    <a:pt x="1500902" y="55323"/>
                  </a:lnTo>
                  <a:lnTo>
                    <a:pt x="1584801" y="52404"/>
                  </a:lnTo>
                  <a:lnTo>
                    <a:pt x="1668251" y="49753"/>
                  </a:lnTo>
                  <a:lnTo>
                    <a:pt x="1752812" y="46574"/>
                  </a:lnTo>
                  <a:lnTo>
                    <a:pt x="1838113" y="43044"/>
                  </a:lnTo>
                  <a:lnTo>
                    <a:pt x="1923909" y="39280"/>
                  </a:lnTo>
                  <a:lnTo>
                    <a:pt x="2011445" y="35358"/>
                  </a:lnTo>
                  <a:lnTo>
                    <a:pt x="2100141" y="31333"/>
                  </a:lnTo>
                  <a:lnTo>
                    <a:pt x="2189610" y="27239"/>
                  </a:lnTo>
                  <a:lnTo>
                    <a:pt x="2279596" y="23804"/>
                  </a:lnTo>
                  <a:lnTo>
                    <a:pt x="2369925" y="20807"/>
                  </a:lnTo>
                  <a:lnTo>
                    <a:pt x="2460483" y="18105"/>
                  </a:lnTo>
                  <a:lnTo>
                    <a:pt x="2551194" y="15597"/>
                  </a:lnTo>
                  <a:lnTo>
                    <a:pt x="2642007" y="13220"/>
                  </a:lnTo>
                  <a:lnTo>
                    <a:pt x="2732888" y="10931"/>
                  </a:lnTo>
                  <a:lnTo>
                    <a:pt x="2824520" y="9403"/>
                  </a:lnTo>
                  <a:lnTo>
                    <a:pt x="2916652" y="8386"/>
                  </a:lnTo>
                  <a:lnTo>
                    <a:pt x="3009118" y="7707"/>
                  </a:lnTo>
                  <a:lnTo>
                    <a:pt x="3099689" y="7255"/>
                  </a:lnTo>
                  <a:lnTo>
                    <a:pt x="3188998" y="6953"/>
                  </a:lnTo>
                  <a:lnTo>
                    <a:pt x="3277466" y="6752"/>
                  </a:lnTo>
                  <a:lnTo>
                    <a:pt x="3365371" y="7324"/>
                  </a:lnTo>
                  <a:lnTo>
                    <a:pt x="3452903" y="8410"/>
                  </a:lnTo>
                  <a:lnTo>
                    <a:pt x="3540185" y="9840"/>
                  </a:lnTo>
                  <a:lnTo>
                    <a:pt x="3627301" y="11499"/>
                  </a:lnTo>
                  <a:lnTo>
                    <a:pt x="3714307" y="13310"/>
                  </a:lnTo>
                  <a:lnTo>
                    <a:pt x="3801238" y="15224"/>
                  </a:lnTo>
                  <a:lnTo>
                    <a:pt x="3886708" y="16499"/>
                  </a:lnTo>
                  <a:lnTo>
                    <a:pt x="3971206" y="17350"/>
                  </a:lnTo>
                  <a:lnTo>
                    <a:pt x="4055054" y="17917"/>
                  </a:lnTo>
                  <a:lnTo>
                    <a:pt x="4136353" y="19000"/>
                  </a:lnTo>
                  <a:lnTo>
                    <a:pt x="4215952" y="20428"/>
                  </a:lnTo>
                  <a:lnTo>
                    <a:pt x="4294418" y="22086"/>
                  </a:lnTo>
                  <a:lnTo>
                    <a:pt x="4371422" y="23190"/>
                  </a:lnTo>
                  <a:lnTo>
                    <a:pt x="4447454" y="23927"/>
                  </a:lnTo>
                  <a:lnTo>
                    <a:pt x="4522836" y="24418"/>
                  </a:lnTo>
                  <a:lnTo>
                    <a:pt x="4594962" y="24745"/>
                  </a:lnTo>
                  <a:lnTo>
                    <a:pt x="4664920" y="24964"/>
                  </a:lnTo>
                  <a:lnTo>
                    <a:pt x="4733430" y="25109"/>
                  </a:lnTo>
                  <a:lnTo>
                    <a:pt x="4797447" y="25206"/>
                  </a:lnTo>
                  <a:lnTo>
                    <a:pt x="4858470" y="25271"/>
                  </a:lnTo>
                  <a:lnTo>
                    <a:pt x="4917497" y="25314"/>
                  </a:lnTo>
                  <a:lnTo>
                    <a:pt x="4974486" y="25343"/>
                  </a:lnTo>
                  <a:lnTo>
                    <a:pt x="5030119" y="25362"/>
                  </a:lnTo>
                  <a:lnTo>
                    <a:pt x="5084845" y="25375"/>
                  </a:lnTo>
                  <a:lnTo>
                    <a:pt x="5136852" y="26089"/>
                  </a:lnTo>
                  <a:lnTo>
                    <a:pt x="5187046" y="27271"/>
                  </a:lnTo>
                  <a:lnTo>
                    <a:pt x="5236031" y="28764"/>
                  </a:lnTo>
                  <a:lnTo>
                    <a:pt x="5282092" y="29759"/>
                  </a:lnTo>
                  <a:lnTo>
                    <a:pt x="5326206" y="30423"/>
                  </a:lnTo>
                  <a:lnTo>
                    <a:pt x="5369021" y="30865"/>
                  </a:lnTo>
                  <a:lnTo>
                    <a:pt x="5408853" y="31160"/>
                  </a:lnTo>
                  <a:lnTo>
                    <a:pt x="5446696" y="31357"/>
                  </a:lnTo>
                  <a:lnTo>
                    <a:pt x="5483213" y="31488"/>
                  </a:lnTo>
                  <a:lnTo>
                    <a:pt x="5516025" y="30869"/>
                  </a:lnTo>
                  <a:lnTo>
                    <a:pt x="5546367" y="29752"/>
                  </a:lnTo>
                  <a:lnTo>
                    <a:pt x="5575061" y="28301"/>
                  </a:lnTo>
                  <a:lnTo>
                    <a:pt x="5600540" y="26629"/>
                  </a:lnTo>
                  <a:lnTo>
                    <a:pt x="5645785" y="22889"/>
                  </a:lnTo>
                  <a:lnTo>
                    <a:pt x="5679533" y="18875"/>
                  </a:lnTo>
                  <a:lnTo>
                    <a:pt x="5725982" y="8444"/>
                  </a:lnTo>
                  <a:lnTo>
                    <a:pt x="5746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511">
              <a:extLst>
                <a:ext uri="{FF2B5EF4-FFF2-40B4-BE49-F238E27FC236}">
                  <a16:creationId xmlns:a16="http://schemas.microsoft.com/office/drawing/2014/main" xmlns="" id="{086B7207-111C-4FC4-A3A1-28D7E9760A6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825771" y="6457950"/>
              <a:ext cx="136380" cy="228601"/>
            </a:xfrm>
            <a:custGeom>
              <a:avLst/>
              <a:gdLst/>
              <a:ahLst/>
              <a:cxnLst/>
              <a:rect l="0" t="0" r="0" b="0"/>
              <a:pathLst>
                <a:path w="136380" h="228601">
                  <a:moveTo>
                    <a:pt x="104629" y="0"/>
                  </a:moveTo>
                  <a:lnTo>
                    <a:pt x="104629" y="0"/>
                  </a:lnTo>
                  <a:lnTo>
                    <a:pt x="102747" y="18510"/>
                  </a:lnTo>
                  <a:lnTo>
                    <a:pt x="101258" y="25040"/>
                  </a:lnTo>
                  <a:lnTo>
                    <a:pt x="82307" y="54456"/>
                  </a:lnTo>
                  <a:lnTo>
                    <a:pt x="35951" y="99085"/>
                  </a:lnTo>
                  <a:lnTo>
                    <a:pt x="4150" y="127243"/>
                  </a:lnTo>
                  <a:lnTo>
                    <a:pt x="0" y="133693"/>
                  </a:lnTo>
                  <a:lnTo>
                    <a:pt x="1918" y="144556"/>
                  </a:lnTo>
                  <a:lnTo>
                    <a:pt x="12813" y="166539"/>
                  </a:lnTo>
                  <a:lnTo>
                    <a:pt x="26427" y="182673"/>
                  </a:lnTo>
                  <a:lnTo>
                    <a:pt x="48941" y="199251"/>
                  </a:lnTo>
                  <a:lnTo>
                    <a:pt x="81055" y="212263"/>
                  </a:lnTo>
                  <a:lnTo>
                    <a:pt x="136379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755">
            <a:extLst>
              <a:ext uri="{FF2B5EF4-FFF2-40B4-BE49-F238E27FC236}">
                <a16:creationId xmlns:a16="http://schemas.microsoft.com/office/drawing/2014/main" xmlns="" id="{1A640E64-C8FF-4BDE-BBEB-FC62C98DD733}"/>
              </a:ext>
            </a:extLst>
          </p:cNvPr>
          <p:cNvGrpSpPr/>
          <p:nvPr/>
        </p:nvGrpSpPr>
        <p:grpSpPr>
          <a:xfrm>
            <a:off x="2594739" y="6389865"/>
            <a:ext cx="105411" cy="417221"/>
            <a:chOff x="2594739" y="6389865"/>
            <a:chExt cx="105411" cy="417221"/>
          </a:xfrm>
        </p:grpSpPr>
        <p:sp>
          <p:nvSpPr>
            <p:cNvPr id="112" name="SMARTInkShape-3512">
              <a:extLst>
                <a:ext uri="{FF2B5EF4-FFF2-40B4-BE49-F238E27FC236}">
                  <a16:creationId xmlns:a16="http://schemas.microsoft.com/office/drawing/2014/main" xmlns="" id="{E4445BF4-8774-4C75-988E-E182A2CFA09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654300" y="6389865"/>
              <a:ext cx="12701" cy="226836"/>
            </a:xfrm>
            <a:custGeom>
              <a:avLst/>
              <a:gdLst/>
              <a:ahLst/>
              <a:cxnLst/>
              <a:rect l="0" t="0" r="0" b="0"/>
              <a:pathLst>
                <a:path w="12701" h="2268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3371" y="46465"/>
                  </a:lnTo>
                  <a:lnTo>
                    <a:pt x="5467" y="85276"/>
                  </a:lnTo>
                  <a:lnTo>
                    <a:pt x="6088" y="124684"/>
                  </a:lnTo>
                  <a:lnTo>
                    <a:pt x="6272" y="163171"/>
                  </a:lnTo>
                  <a:lnTo>
                    <a:pt x="11811" y="209634"/>
                  </a:lnTo>
                  <a:lnTo>
                    <a:pt x="12700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513">
              <a:extLst>
                <a:ext uri="{FF2B5EF4-FFF2-40B4-BE49-F238E27FC236}">
                  <a16:creationId xmlns:a16="http://schemas.microsoft.com/office/drawing/2014/main" xmlns="" id="{4F0C7E00-9AF3-49EA-ABBD-378C11A7CA8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594739" y="6648510"/>
              <a:ext cx="105411" cy="158576"/>
            </a:xfrm>
            <a:custGeom>
              <a:avLst/>
              <a:gdLst/>
              <a:ahLst/>
              <a:cxnLst/>
              <a:rect l="0" t="0" r="0" b="0"/>
              <a:pathLst>
                <a:path w="105411" h="158576">
                  <a:moveTo>
                    <a:pt x="65911" y="18990"/>
                  </a:moveTo>
                  <a:lnTo>
                    <a:pt x="65911" y="18990"/>
                  </a:lnTo>
                  <a:lnTo>
                    <a:pt x="65911" y="15619"/>
                  </a:lnTo>
                  <a:lnTo>
                    <a:pt x="64030" y="12082"/>
                  </a:lnTo>
                  <a:lnTo>
                    <a:pt x="54355" y="1161"/>
                  </a:lnTo>
                  <a:lnTo>
                    <a:pt x="49957" y="2364"/>
                  </a:lnTo>
                  <a:lnTo>
                    <a:pt x="43298" y="5956"/>
                  </a:lnTo>
                  <a:lnTo>
                    <a:pt x="20016" y="27108"/>
                  </a:lnTo>
                  <a:lnTo>
                    <a:pt x="8725" y="51655"/>
                  </a:lnTo>
                  <a:lnTo>
                    <a:pt x="0" y="91555"/>
                  </a:lnTo>
                  <a:lnTo>
                    <a:pt x="5325" y="137211"/>
                  </a:lnTo>
                  <a:lnTo>
                    <a:pt x="12878" y="149379"/>
                  </a:lnTo>
                  <a:lnTo>
                    <a:pt x="17856" y="154599"/>
                  </a:lnTo>
                  <a:lnTo>
                    <a:pt x="23291" y="157374"/>
                  </a:lnTo>
                  <a:lnTo>
                    <a:pt x="34974" y="158575"/>
                  </a:lnTo>
                  <a:lnTo>
                    <a:pt x="49104" y="152994"/>
                  </a:lnTo>
                  <a:lnTo>
                    <a:pt x="64791" y="142048"/>
                  </a:lnTo>
                  <a:lnTo>
                    <a:pt x="87373" y="116051"/>
                  </a:lnTo>
                  <a:lnTo>
                    <a:pt x="102397" y="73780"/>
                  </a:lnTo>
                  <a:lnTo>
                    <a:pt x="105410" y="51102"/>
                  </a:lnTo>
                  <a:lnTo>
                    <a:pt x="102046" y="31615"/>
                  </a:lnTo>
                  <a:lnTo>
                    <a:pt x="92084" y="17310"/>
                  </a:lnTo>
                  <a:lnTo>
                    <a:pt x="85476" y="11520"/>
                  </a:lnTo>
                  <a:lnTo>
                    <a:pt x="55951" y="0"/>
                  </a:lnTo>
                  <a:lnTo>
                    <a:pt x="36319" y="202"/>
                  </a:lnTo>
                  <a:lnTo>
                    <a:pt x="8761" y="6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756">
            <a:extLst>
              <a:ext uri="{FF2B5EF4-FFF2-40B4-BE49-F238E27FC236}">
                <a16:creationId xmlns:a16="http://schemas.microsoft.com/office/drawing/2014/main" xmlns="" id="{9CA46FCA-1120-4FE0-AAC8-7B7E5D153DF3}"/>
              </a:ext>
            </a:extLst>
          </p:cNvPr>
          <p:cNvGrpSpPr/>
          <p:nvPr/>
        </p:nvGrpSpPr>
        <p:grpSpPr>
          <a:xfrm>
            <a:off x="3670300" y="6350523"/>
            <a:ext cx="298451" cy="431278"/>
            <a:chOff x="3670300" y="6350523"/>
            <a:chExt cx="298451" cy="431278"/>
          </a:xfrm>
        </p:grpSpPr>
        <p:sp>
          <p:nvSpPr>
            <p:cNvPr id="115" name="SMARTInkShape-3514">
              <a:extLst>
                <a:ext uri="{FF2B5EF4-FFF2-40B4-BE49-F238E27FC236}">
                  <a16:creationId xmlns:a16="http://schemas.microsoft.com/office/drawing/2014/main" xmlns="" id="{754DB9ED-8E73-45B2-8C16-E511AA0E6CF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670300" y="6604033"/>
              <a:ext cx="298451" cy="177768"/>
            </a:xfrm>
            <a:custGeom>
              <a:avLst/>
              <a:gdLst/>
              <a:ahLst/>
              <a:cxnLst/>
              <a:rect l="0" t="0" r="0" b="0"/>
              <a:pathLst>
                <a:path w="298451" h="177768">
                  <a:moveTo>
                    <a:pt x="0" y="177767"/>
                  </a:moveTo>
                  <a:lnTo>
                    <a:pt x="0" y="177767"/>
                  </a:lnTo>
                  <a:lnTo>
                    <a:pt x="13815" y="168978"/>
                  </a:lnTo>
                  <a:lnTo>
                    <a:pt x="29854" y="154001"/>
                  </a:lnTo>
                  <a:lnTo>
                    <a:pt x="43921" y="121320"/>
                  </a:lnTo>
                  <a:lnTo>
                    <a:pt x="60033" y="79526"/>
                  </a:lnTo>
                  <a:lnTo>
                    <a:pt x="78959" y="33367"/>
                  </a:lnTo>
                  <a:lnTo>
                    <a:pt x="82547" y="91"/>
                  </a:lnTo>
                  <a:lnTo>
                    <a:pt x="81843" y="10835"/>
                  </a:lnTo>
                  <a:lnTo>
                    <a:pt x="69685" y="52913"/>
                  </a:lnTo>
                  <a:lnTo>
                    <a:pt x="64722" y="85057"/>
                  </a:lnTo>
                  <a:lnTo>
                    <a:pt x="69075" y="126632"/>
                  </a:lnTo>
                  <a:lnTo>
                    <a:pt x="73268" y="137637"/>
                  </a:lnTo>
                  <a:lnTo>
                    <a:pt x="79800" y="149883"/>
                  </a:lnTo>
                  <a:lnTo>
                    <a:pt x="82033" y="155496"/>
                  </a:lnTo>
                  <a:lnTo>
                    <a:pt x="85378" y="160342"/>
                  </a:lnTo>
                  <a:lnTo>
                    <a:pt x="89216" y="162967"/>
                  </a:lnTo>
                  <a:lnTo>
                    <a:pt x="93980" y="164133"/>
                  </a:lnTo>
                  <a:lnTo>
                    <a:pt x="100800" y="164652"/>
                  </a:lnTo>
                  <a:lnTo>
                    <a:pt x="106654" y="163000"/>
                  </a:lnTo>
                  <a:lnTo>
                    <a:pt x="131300" y="147347"/>
                  </a:lnTo>
                  <a:lnTo>
                    <a:pt x="169606" y="107867"/>
                  </a:lnTo>
                  <a:lnTo>
                    <a:pt x="190452" y="64790"/>
                  </a:lnTo>
                  <a:lnTo>
                    <a:pt x="194954" y="51158"/>
                  </a:lnTo>
                  <a:lnTo>
                    <a:pt x="196713" y="43180"/>
                  </a:lnTo>
                  <a:lnTo>
                    <a:pt x="200964" y="34015"/>
                  </a:lnTo>
                  <a:lnTo>
                    <a:pt x="203200" y="0"/>
                  </a:lnTo>
                  <a:lnTo>
                    <a:pt x="208226" y="11905"/>
                  </a:lnTo>
                  <a:lnTo>
                    <a:pt x="208667" y="14275"/>
                  </a:lnTo>
                  <a:lnTo>
                    <a:pt x="204442" y="44766"/>
                  </a:lnTo>
                  <a:lnTo>
                    <a:pt x="207017" y="59415"/>
                  </a:lnTo>
                  <a:lnTo>
                    <a:pt x="206044" y="82970"/>
                  </a:lnTo>
                  <a:lnTo>
                    <a:pt x="212716" y="118156"/>
                  </a:lnTo>
                  <a:lnTo>
                    <a:pt x="228641" y="144515"/>
                  </a:lnTo>
                  <a:lnTo>
                    <a:pt x="240600" y="160766"/>
                  </a:lnTo>
                  <a:lnTo>
                    <a:pt x="254968" y="167947"/>
                  </a:lnTo>
                  <a:lnTo>
                    <a:pt x="298450" y="177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515">
              <a:extLst>
                <a:ext uri="{FF2B5EF4-FFF2-40B4-BE49-F238E27FC236}">
                  <a16:creationId xmlns:a16="http://schemas.microsoft.com/office/drawing/2014/main" xmlns="" id="{D343BB41-B341-4571-ADA5-81519D81441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673281" y="6350523"/>
              <a:ext cx="22420" cy="214442"/>
            </a:xfrm>
            <a:custGeom>
              <a:avLst/>
              <a:gdLst/>
              <a:ahLst/>
              <a:cxnLst/>
              <a:rect l="0" t="0" r="0" b="0"/>
              <a:pathLst>
                <a:path w="22420" h="214442">
                  <a:moveTo>
                    <a:pt x="9719" y="12177"/>
                  </a:moveTo>
                  <a:lnTo>
                    <a:pt x="9719" y="12177"/>
                  </a:lnTo>
                  <a:lnTo>
                    <a:pt x="9719" y="0"/>
                  </a:lnTo>
                  <a:lnTo>
                    <a:pt x="13090" y="3004"/>
                  </a:lnTo>
                  <a:lnTo>
                    <a:pt x="12863" y="10217"/>
                  </a:lnTo>
                  <a:lnTo>
                    <a:pt x="10133" y="54069"/>
                  </a:lnTo>
                  <a:lnTo>
                    <a:pt x="9136" y="94362"/>
                  </a:lnTo>
                  <a:lnTo>
                    <a:pt x="5391" y="136168"/>
                  </a:lnTo>
                  <a:lnTo>
                    <a:pt x="3768" y="178851"/>
                  </a:lnTo>
                  <a:lnTo>
                    <a:pt x="3376" y="214441"/>
                  </a:lnTo>
                  <a:lnTo>
                    <a:pt x="1490" y="213079"/>
                  </a:lnTo>
                  <a:lnTo>
                    <a:pt x="0" y="211728"/>
                  </a:lnTo>
                  <a:lnTo>
                    <a:pt x="225" y="204582"/>
                  </a:lnTo>
                  <a:lnTo>
                    <a:pt x="4975" y="159866"/>
                  </a:lnTo>
                  <a:lnTo>
                    <a:pt x="8782" y="116218"/>
                  </a:lnTo>
                  <a:lnTo>
                    <a:pt x="9694" y="68803"/>
                  </a:lnTo>
                  <a:lnTo>
                    <a:pt x="10408" y="66861"/>
                  </a:lnTo>
                  <a:lnTo>
                    <a:pt x="11589" y="65567"/>
                  </a:lnTo>
                  <a:lnTo>
                    <a:pt x="13082" y="64703"/>
                  </a:lnTo>
                  <a:lnTo>
                    <a:pt x="14078" y="63423"/>
                  </a:lnTo>
                  <a:lnTo>
                    <a:pt x="16046" y="56718"/>
                  </a:lnTo>
                  <a:lnTo>
                    <a:pt x="22419" y="62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757">
            <a:extLst>
              <a:ext uri="{FF2B5EF4-FFF2-40B4-BE49-F238E27FC236}">
                <a16:creationId xmlns:a16="http://schemas.microsoft.com/office/drawing/2014/main" xmlns="" id="{074FB616-49FD-4EE9-BC63-C454F098409B}"/>
              </a:ext>
            </a:extLst>
          </p:cNvPr>
          <p:cNvGrpSpPr/>
          <p:nvPr/>
        </p:nvGrpSpPr>
        <p:grpSpPr>
          <a:xfrm>
            <a:off x="3661054" y="5702300"/>
            <a:ext cx="75922" cy="571501"/>
            <a:chOff x="3661054" y="5702300"/>
            <a:chExt cx="75922" cy="571501"/>
          </a:xfrm>
        </p:grpSpPr>
        <p:sp>
          <p:nvSpPr>
            <p:cNvPr id="118" name="SMARTInkShape-3516">
              <a:extLst>
                <a:ext uri="{FF2B5EF4-FFF2-40B4-BE49-F238E27FC236}">
                  <a16:creationId xmlns:a16="http://schemas.microsoft.com/office/drawing/2014/main" xmlns="" id="{243EDFCD-06F0-45B7-B01C-29A9FE6E4BE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727450" y="5702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517">
              <a:extLst>
                <a:ext uri="{FF2B5EF4-FFF2-40B4-BE49-F238E27FC236}">
                  <a16:creationId xmlns:a16="http://schemas.microsoft.com/office/drawing/2014/main" xmlns="" id="{E1E733BF-93FD-450A-85B6-B754BA8BB11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661054" y="6267450"/>
              <a:ext cx="15597" cy="6351"/>
            </a:xfrm>
            <a:custGeom>
              <a:avLst/>
              <a:gdLst/>
              <a:ahLst/>
              <a:cxnLst/>
              <a:rect l="0" t="0" r="0" b="0"/>
              <a:pathLst>
                <a:path w="15597" h="6351">
                  <a:moveTo>
                    <a:pt x="15596" y="6350"/>
                  </a:moveTo>
                  <a:lnTo>
                    <a:pt x="15596" y="6350"/>
                  </a:lnTo>
                  <a:lnTo>
                    <a:pt x="0" y="6350"/>
                  </a:lnTo>
                  <a:lnTo>
                    <a:pt x="2741" y="6350"/>
                  </a:lnTo>
                  <a:lnTo>
                    <a:pt x="28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518">
              <a:extLst>
                <a:ext uri="{FF2B5EF4-FFF2-40B4-BE49-F238E27FC236}">
                  <a16:creationId xmlns:a16="http://schemas.microsoft.com/office/drawing/2014/main" xmlns="" id="{4A7BBCD2-2613-4EC1-8BB2-900BC78A254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683000" y="57277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12308" y="15679"/>
                  </a:lnTo>
                  <a:lnTo>
                    <a:pt x="10322" y="1398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519">
              <a:extLst>
                <a:ext uri="{FF2B5EF4-FFF2-40B4-BE49-F238E27FC236}">
                  <a16:creationId xmlns:a16="http://schemas.microsoft.com/office/drawing/2014/main" xmlns="" id="{3782F0F6-BCEC-40DE-A7D8-3E35CDD7F82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676650" y="583565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25400" y="25400"/>
                  </a:moveTo>
                  <a:lnTo>
                    <a:pt x="25400" y="25400"/>
                  </a:lnTo>
                  <a:lnTo>
                    <a:pt x="22029" y="22029"/>
                  </a:lnTo>
                  <a:lnTo>
                    <a:pt x="16611" y="20374"/>
                  </a:lnTo>
                  <a:lnTo>
                    <a:pt x="10205" y="18933"/>
                  </a:lnTo>
                  <a:lnTo>
                    <a:pt x="5006" y="15940"/>
                  </a:lnTo>
                  <a:lnTo>
                    <a:pt x="3337" y="134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520">
              <a:extLst>
                <a:ext uri="{FF2B5EF4-FFF2-40B4-BE49-F238E27FC236}">
                  <a16:creationId xmlns:a16="http://schemas.microsoft.com/office/drawing/2014/main" xmlns="" id="{11F7B834-06C7-4468-B1CC-23C6454AA2D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676650" y="60071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4123" y="6349"/>
                  </a:lnTo>
                  <a:lnTo>
                    <a:pt x="2749" y="5645"/>
                  </a:lnTo>
                  <a:lnTo>
                    <a:pt x="1832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521">
              <a:extLst>
                <a:ext uri="{FF2B5EF4-FFF2-40B4-BE49-F238E27FC236}">
                  <a16:creationId xmlns:a16="http://schemas.microsoft.com/office/drawing/2014/main" xmlns="" id="{36A3F841-DB07-4AB9-AD24-43DE2093CED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664211" y="6121400"/>
              <a:ext cx="6090" cy="12701"/>
            </a:xfrm>
            <a:custGeom>
              <a:avLst/>
              <a:gdLst/>
              <a:ahLst/>
              <a:cxnLst/>
              <a:rect l="0" t="0" r="0" b="0"/>
              <a:pathLst>
                <a:path w="6090" h="12701">
                  <a:moveTo>
                    <a:pt x="6089" y="12700"/>
                  </a:moveTo>
                  <a:lnTo>
                    <a:pt x="6089" y="12700"/>
                  </a:lnTo>
                  <a:lnTo>
                    <a:pt x="622" y="12700"/>
                  </a:lnTo>
                  <a:lnTo>
                    <a:pt x="327" y="11995"/>
                  </a:lnTo>
                  <a:lnTo>
                    <a:pt x="0" y="9329"/>
                  </a:lnTo>
                  <a:lnTo>
                    <a:pt x="1737" y="5793"/>
                  </a:lnTo>
                  <a:lnTo>
                    <a:pt x="6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758">
            <a:extLst>
              <a:ext uri="{FF2B5EF4-FFF2-40B4-BE49-F238E27FC236}">
                <a16:creationId xmlns:a16="http://schemas.microsoft.com/office/drawing/2014/main" xmlns="" id="{BA953B2D-FC65-4B33-9578-9D9A6809C9A4}"/>
              </a:ext>
            </a:extLst>
          </p:cNvPr>
          <p:cNvGrpSpPr/>
          <p:nvPr/>
        </p:nvGrpSpPr>
        <p:grpSpPr>
          <a:xfrm>
            <a:off x="1250950" y="5260666"/>
            <a:ext cx="5924551" cy="1133785"/>
            <a:chOff x="1250950" y="5260666"/>
            <a:chExt cx="5924551" cy="1133785"/>
          </a:xfrm>
        </p:grpSpPr>
        <p:sp>
          <p:nvSpPr>
            <p:cNvPr id="125" name="SMARTInkShape-3522">
              <a:extLst>
                <a:ext uri="{FF2B5EF4-FFF2-40B4-BE49-F238E27FC236}">
                  <a16:creationId xmlns:a16="http://schemas.microsoft.com/office/drawing/2014/main" xmlns="" id="{7B2789DA-AEF3-4622-A879-91F3C6008A1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250950" y="5264230"/>
              <a:ext cx="5924551" cy="1130221"/>
            </a:xfrm>
            <a:custGeom>
              <a:avLst/>
              <a:gdLst/>
              <a:ahLst/>
              <a:cxnLst/>
              <a:rect l="0" t="0" r="0" b="0"/>
              <a:pathLst>
                <a:path w="5924551" h="1130221">
                  <a:moveTo>
                    <a:pt x="0" y="1130220"/>
                  </a:moveTo>
                  <a:lnTo>
                    <a:pt x="0" y="1130220"/>
                  </a:lnTo>
                  <a:lnTo>
                    <a:pt x="27424" y="1129515"/>
                  </a:lnTo>
                  <a:lnTo>
                    <a:pt x="52042" y="1124753"/>
                  </a:lnTo>
                  <a:lnTo>
                    <a:pt x="92380" y="1129415"/>
                  </a:lnTo>
                  <a:lnTo>
                    <a:pt x="137292" y="1123206"/>
                  </a:lnTo>
                  <a:lnTo>
                    <a:pt x="167558" y="1119342"/>
                  </a:lnTo>
                  <a:lnTo>
                    <a:pt x="191433" y="1117324"/>
                  </a:lnTo>
                  <a:lnTo>
                    <a:pt x="218638" y="1115272"/>
                  </a:lnTo>
                  <a:lnTo>
                    <a:pt x="249476" y="1113199"/>
                  </a:lnTo>
                  <a:lnTo>
                    <a:pt x="282734" y="1111111"/>
                  </a:lnTo>
                  <a:lnTo>
                    <a:pt x="317606" y="1109015"/>
                  </a:lnTo>
                  <a:lnTo>
                    <a:pt x="349320" y="1106206"/>
                  </a:lnTo>
                  <a:lnTo>
                    <a:pt x="378930" y="1102921"/>
                  </a:lnTo>
                  <a:lnTo>
                    <a:pt x="407137" y="1099321"/>
                  </a:lnTo>
                  <a:lnTo>
                    <a:pt x="449766" y="1093439"/>
                  </a:lnTo>
                  <a:lnTo>
                    <a:pt x="495684" y="1086161"/>
                  </a:lnTo>
                  <a:lnTo>
                    <a:pt x="533514" y="1079536"/>
                  </a:lnTo>
                  <a:lnTo>
                    <a:pt x="571534" y="1073104"/>
                  </a:lnTo>
                  <a:lnTo>
                    <a:pt x="609610" y="1066730"/>
                  </a:lnTo>
                  <a:lnTo>
                    <a:pt x="647703" y="1060373"/>
                  </a:lnTo>
                  <a:lnTo>
                    <a:pt x="695129" y="1055275"/>
                  </a:lnTo>
                  <a:lnTo>
                    <a:pt x="731133" y="1047650"/>
                  </a:lnTo>
                  <a:lnTo>
                    <a:pt x="771982" y="1039825"/>
                  </a:lnTo>
                  <a:lnTo>
                    <a:pt x="815366" y="1029666"/>
                  </a:lnTo>
                  <a:lnTo>
                    <a:pt x="852758" y="1021090"/>
                  </a:lnTo>
                  <a:lnTo>
                    <a:pt x="892921" y="1010709"/>
                  </a:lnTo>
                  <a:lnTo>
                    <a:pt x="932730" y="998697"/>
                  </a:lnTo>
                  <a:lnTo>
                    <a:pt x="971337" y="986201"/>
                  </a:lnTo>
                  <a:lnTo>
                    <a:pt x="1009587" y="973562"/>
                  </a:lnTo>
                  <a:lnTo>
                    <a:pt x="1055368" y="956648"/>
                  </a:lnTo>
                  <a:lnTo>
                    <a:pt x="1096501" y="941601"/>
                  </a:lnTo>
                  <a:lnTo>
                    <a:pt x="1140613" y="924315"/>
                  </a:lnTo>
                  <a:lnTo>
                    <a:pt x="1183181" y="900288"/>
                  </a:lnTo>
                  <a:lnTo>
                    <a:pt x="1230642" y="872241"/>
                  </a:lnTo>
                  <a:lnTo>
                    <a:pt x="1276982" y="835902"/>
                  </a:lnTo>
                  <a:lnTo>
                    <a:pt x="1316928" y="806078"/>
                  </a:lnTo>
                  <a:lnTo>
                    <a:pt x="1364028" y="773712"/>
                  </a:lnTo>
                  <a:lnTo>
                    <a:pt x="1403747" y="742750"/>
                  </a:lnTo>
                  <a:lnTo>
                    <a:pt x="1447277" y="709785"/>
                  </a:lnTo>
                  <a:lnTo>
                    <a:pt x="1492219" y="675430"/>
                  </a:lnTo>
                  <a:lnTo>
                    <a:pt x="1534472" y="630956"/>
                  </a:lnTo>
                  <a:lnTo>
                    <a:pt x="1576915" y="587653"/>
                  </a:lnTo>
                  <a:lnTo>
                    <a:pt x="1591968" y="564513"/>
                  </a:lnTo>
                  <a:lnTo>
                    <a:pt x="1601524" y="547736"/>
                  </a:lnTo>
                  <a:lnTo>
                    <a:pt x="1611411" y="531947"/>
                  </a:lnTo>
                  <a:lnTo>
                    <a:pt x="1620690" y="515745"/>
                  </a:lnTo>
                  <a:lnTo>
                    <a:pt x="1652149" y="469866"/>
                  </a:lnTo>
                  <a:lnTo>
                    <a:pt x="1680996" y="425124"/>
                  </a:lnTo>
                  <a:lnTo>
                    <a:pt x="1690462" y="408128"/>
                  </a:lnTo>
                  <a:lnTo>
                    <a:pt x="1719396" y="363240"/>
                  </a:lnTo>
                  <a:lnTo>
                    <a:pt x="1747701" y="315967"/>
                  </a:lnTo>
                  <a:lnTo>
                    <a:pt x="1781435" y="269514"/>
                  </a:lnTo>
                  <a:lnTo>
                    <a:pt x="1812525" y="223044"/>
                  </a:lnTo>
                  <a:lnTo>
                    <a:pt x="1855191" y="186304"/>
                  </a:lnTo>
                  <a:lnTo>
                    <a:pt x="1898708" y="156560"/>
                  </a:lnTo>
                  <a:lnTo>
                    <a:pt x="1943985" y="128154"/>
                  </a:lnTo>
                  <a:lnTo>
                    <a:pt x="1988908" y="108000"/>
                  </a:lnTo>
                  <a:lnTo>
                    <a:pt x="2030795" y="90155"/>
                  </a:lnTo>
                  <a:lnTo>
                    <a:pt x="2075020" y="74356"/>
                  </a:lnTo>
                  <a:lnTo>
                    <a:pt x="2121331" y="57473"/>
                  </a:lnTo>
                  <a:lnTo>
                    <a:pt x="2162585" y="46540"/>
                  </a:lnTo>
                  <a:lnTo>
                    <a:pt x="2208277" y="33791"/>
                  </a:lnTo>
                  <a:lnTo>
                    <a:pt x="2250094" y="23204"/>
                  </a:lnTo>
                  <a:lnTo>
                    <a:pt x="2295356" y="13875"/>
                  </a:lnTo>
                  <a:lnTo>
                    <a:pt x="2342954" y="6932"/>
                  </a:lnTo>
                  <a:lnTo>
                    <a:pt x="2387588" y="1283"/>
                  </a:lnTo>
                  <a:lnTo>
                    <a:pt x="2432049" y="0"/>
                  </a:lnTo>
                  <a:lnTo>
                    <a:pt x="2475617" y="3298"/>
                  </a:lnTo>
                  <a:lnTo>
                    <a:pt x="2515041" y="5879"/>
                  </a:lnTo>
                  <a:lnTo>
                    <a:pt x="2556991" y="10582"/>
                  </a:lnTo>
                  <a:lnTo>
                    <a:pt x="2604080" y="17510"/>
                  </a:lnTo>
                  <a:lnTo>
                    <a:pt x="2649446" y="24152"/>
                  </a:lnTo>
                  <a:lnTo>
                    <a:pt x="2688175" y="34523"/>
                  </a:lnTo>
                  <a:lnTo>
                    <a:pt x="2732339" y="46305"/>
                  </a:lnTo>
                  <a:lnTo>
                    <a:pt x="2773032" y="58928"/>
                  </a:lnTo>
                  <a:lnTo>
                    <a:pt x="2819789" y="77607"/>
                  </a:lnTo>
                  <a:lnTo>
                    <a:pt x="2861079" y="97482"/>
                  </a:lnTo>
                  <a:lnTo>
                    <a:pt x="2906776" y="127068"/>
                  </a:lnTo>
                  <a:lnTo>
                    <a:pt x="2952671" y="159333"/>
                  </a:lnTo>
                  <a:lnTo>
                    <a:pt x="2993235" y="190507"/>
                  </a:lnTo>
                  <a:lnTo>
                    <a:pt x="3038323" y="233995"/>
                  </a:lnTo>
                  <a:lnTo>
                    <a:pt x="3079869" y="266505"/>
                  </a:lnTo>
                  <a:lnTo>
                    <a:pt x="3122804" y="304130"/>
                  </a:lnTo>
                  <a:lnTo>
                    <a:pt x="3162860" y="341658"/>
                  </a:lnTo>
                  <a:lnTo>
                    <a:pt x="3204744" y="376457"/>
                  </a:lnTo>
                  <a:lnTo>
                    <a:pt x="3242625" y="415577"/>
                  </a:lnTo>
                  <a:lnTo>
                    <a:pt x="3283346" y="455395"/>
                  </a:lnTo>
                  <a:lnTo>
                    <a:pt x="3325362" y="490645"/>
                  </a:lnTo>
                  <a:lnTo>
                    <a:pt x="3368338" y="529855"/>
                  </a:lnTo>
                  <a:lnTo>
                    <a:pt x="3414979" y="569691"/>
                  </a:lnTo>
                  <a:lnTo>
                    <a:pt x="3458372" y="604945"/>
                  </a:lnTo>
                  <a:lnTo>
                    <a:pt x="3497048" y="627214"/>
                  </a:lnTo>
                  <a:lnTo>
                    <a:pt x="3536416" y="650590"/>
                  </a:lnTo>
                  <a:lnTo>
                    <a:pt x="3578263" y="675390"/>
                  </a:lnTo>
                  <a:lnTo>
                    <a:pt x="3625312" y="700612"/>
                  </a:lnTo>
                  <a:lnTo>
                    <a:pt x="3658302" y="715621"/>
                  </a:lnTo>
                  <a:lnTo>
                    <a:pt x="3692484" y="728643"/>
                  </a:lnTo>
                  <a:lnTo>
                    <a:pt x="3728843" y="739134"/>
                  </a:lnTo>
                  <a:lnTo>
                    <a:pt x="3768051" y="750382"/>
                  </a:lnTo>
                  <a:lnTo>
                    <a:pt x="3808289" y="761730"/>
                  </a:lnTo>
                  <a:lnTo>
                    <a:pt x="3847339" y="771478"/>
                  </a:lnTo>
                  <a:lnTo>
                    <a:pt x="3887743" y="782395"/>
                  </a:lnTo>
                  <a:lnTo>
                    <a:pt x="3930631" y="793598"/>
                  </a:lnTo>
                  <a:lnTo>
                    <a:pt x="3977913" y="803280"/>
                  </a:lnTo>
                  <a:lnTo>
                    <a:pt x="4021506" y="810406"/>
                  </a:lnTo>
                  <a:lnTo>
                    <a:pt x="4064163" y="816630"/>
                  </a:lnTo>
                  <a:lnTo>
                    <a:pt x="4111345" y="824100"/>
                  </a:lnTo>
                  <a:lnTo>
                    <a:pt x="4156773" y="832124"/>
                  </a:lnTo>
                  <a:lnTo>
                    <a:pt x="4199777" y="839688"/>
                  </a:lnTo>
                  <a:lnTo>
                    <a:pt x="4240057" y="845402"/>
                  </a:lnTo>
                  <a:lnTo>
                    <a:pt x="4282888" y="852175"/>
                  </a:lnTo>
                  <a:lnTo>
                    <a:pt x="4327795" y="859888"/>
                  </a:lnTo>
                  <a:lnTo>
                    <a:pt x="4373623" y="868021"/>
                  </a:lnTo>
                  <a:lnTo>
                    <a:pt x="4419862" y="876339"/>
                  </a:lnTo>
                  <a:lnTo>
                    <a:pt x="4466284" y="884739"/>
                  </a:lnTo>
                  <a:lnTo>
                    <a:pt x="4512785" y="893177"/>
                  </a:lnTo>
                  <a:lnTo>
                    <a:pt x="4537463" y="896697"/>
                  </a:lnTo>
                  <a:lnTo>
                    <a:pt x="4563086" y="899749"/>
                  </a:lnTo>
                  <a:lnTo>
                    <a:pt x="4589341" y="902490"/>
                  </a:lnTo>
                  <a:lnTo>
                    <a:pt x="4613899" y="905727"/>
                  </a:lnTo>
                  <a:lnTo>
                    <a:pt x="4660002" y="913088"/>
                  </a:lnTo>
                  <a:lnTo>
                    <a:pt x="4683585" y="916321"/>
                  </a:lnTo>
                  <a:lnTo>
                    <a:pt x="4707773" y="919181"/>
                  </a:lnTo>
                  <a:lnTo>
                    <a:pt x="4732365" y="921794"/>
                  </a:lnTo>
                  <a:lnTo>
                    <a:pt x="4757227" y="924947"/>
                  </a:lnTo>
                  <a:lnTo>
                    <a:pt x="4782268" y="928461"/>
                  </a:lnTo>
                  <a:lnTo>
                    <a:pt x="4807428" y="932214"/>
                  </a:lnTo>
                  <a:lnTo>
                    <a:pt x="4831963" y="935421"/>
                  </a:lnTo>
                  <a:lnTo>
                    <a:pt x="4856080" y="938265"/>
                  </a:lnTo>
                  <a:lnTo>
                    <a:pt x="4879921" y="940866"/>
                  </a:lnTo>
                  <a:lnTo>
                    <a:pt x="4905692" y="943306"/>
                  </a:lnTo>
                  <a:lnTo>
                    <a:pt x="4932749" y="945639"/>
                  </a:lnTo>
                  <a:lnTo>
                    <a:pt x="4960666" y="947899"/>
                  </a:lnTo>
                  <a:lnTo>
                    <a:pt x="4987744" y="950112"/>
                  </a:lnTo>
                  <a:lnTo>
                    <a:pt x="5014263" y="952292"/>
                  </a:lnTo>
                  <a:lnTo>
                    <a:pt x="5040409" y="954451"/>
                  </a:lnTo>
                  <a:lnTo>
                    <a:pt x="5066306" y="956596"/>
                  </a:lnTo>
                  <a:lnTo>
                    <a:pt x="5092037" y="958732"/>
                  </a:lnTo>
                  <a:lnTo>
                    <a:pt x="5117658" y="960862"/>
                  </a:lnTo>
                  <a:lnTo>
                    <a:pt x="5143911" y="962281"/>
                  </a:lnTo>
                  <a:lnTo>
                    <a:pt x="5170586" y="963227"/>
                  </a:lnTo>
                  <a:lnTo>
                    <a:pt x="5197540" y="963858"/>
                  </a:lnTo>
                  <a:lnTo>
                    <a:pt x="5223271" y="963574"/>
                  </a:lnTo>
                  <a:lnTo>
                    <a:pt x="5248186" y="962678"/>
                  </a:lnTo>
                  <a:lnTo>
                    <a:pt x="5272557" y="961374"/>
                  </a:lnTo>
                  <a:lnTo>
                    <a:pt x="5298683" y="960506"/>
                  </a:lnTo>
                  <a:lnTo>
                    <a:pt x="5325976" y="959928"/>
                  </a:lnTo>
                  <a:lnTo>
                    <a:pt x="5354051" y="959542"/>
                  </a:lnTo>
                  <a:lnTo>
                    <a:pt x="5382645" y="959284"/>
                  </a:lnTo>
                  <a:lnTo>
                    <a:pt x="5411585" y="959113"/>
                  </a:lnTo>
                  <a:lnTo>
                    <a:pt x="5440757" y="958999"/>
                  </a:lnTo>
                  <a:lnTo>
                    <a:pt x="5470082" y="958923"/>
                  </a:lnTo>
                  <a:lnTo>
                    <a:pt x="5499510" y="958871"/>
                  </a:lnTo>
                  <a:lnTo>
                    <a:pt x="5529007" y="958837"/>
                  </a:lnTo>
                  <a:lnTo>
                    <a:pt x="5557844" y="958815"/>
                  </a:lnTo>
                  <a:lnTo>
                    <a:pt x="5586240" y="958799"/>
                  </a:lnTo>
                  <a:lnTo>
                    <a:pt x="5614343" y="958790"/>
                  </a:lnTo>
                  <a:lnTo>
                    <a:pt x="5642956" y="958783"/>
                  </a:lnTo>
                  <a:lnTo>
                    <a:pt x="5671909" y="958778"/>
                  </a:lnTo>
                  <a:lnTo>
                    <a:pt x="5701090" y="958775"/>
                  </a:lnTo>
                  <a:lnTo>
                    <a:pt x="5729715" y="959479"/>
                  </a:lnTo>
                  <a:lnTo>
                    <a:pt x="5757971" y="960654"/>
                  </a:lnTo>
                  <a:lnTo>
                    <a:pt x="5785981" y="962143"/>
                  </a:lnTo>
                  <a:lnTo>
                    <a:pt x="5813826" y="963841"/>
                  </a:lnTo>
                  <a:lnTo>
                    <a:pt x="5841562" y="965679"/>
                  </a:lnTo>
                  <a:lnTo>
                    <a:pt x="5887666" y="968896"/>
                  </a:lnTo>
                  <a:lnTo>
                    <a:pt x="5924550" y="971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523">
              <a:extLst>
                <a:ext uri="{FF2B5EF4-FFF2-40B4-BE49-F238E27FC236}">
                  <a16:creationId xmlns:a16="http://schemas.microsoft.com/office/drawing/2014/main" xmlns="" id="{E047CC92-AACD-49B4-97D2-320035106CD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702050" y="5260666"/>
              <a:ext cx="31751" cy="22535"/>
            </a:xfrm>
            <a:custGeom>
              <a:avLst/>
              <a:gdLst/>
              <a:ahLst/>
              <a:cxnLst/>
              <a:rect l="0" t="0" r="0" b="0"/>
              <a:pathLst>
                <a:path w="31751" h="22535">
                  <a:moveTo>
                    <a:pt x="0" y="9834"/>
                  </a:moveTo>
                  <a:lnTo>
                    <a:pt x="0" y="9834"/>
                  </a:lnTo>
                  <a:lnTo>
                    <a:pt x="0" y="6463"/>
                  </a:lnTo>
                  <a:lnTo>
                    <a:pt x="1411" y="5470"/>
                  </a:lnTo>
                  <a:lnTo>
                    <a:pt x="9434" y="3367"/>
                  </a:lnTo>
                  <a:lnTo>
                    <a:pt x="14305" y="374"/>
                  </a:lnTo>
                  <a:lnTo>
                    <a:pt x="16592" y="0"/>
                  </a:lnTo>
                  <a:lnTo>
                    <a:pt x="18823" y="456"/>
                  </a:lnTo>
                  <a:lnTo>
                    <a:pt x="21015" y="1465"/>
                  </a:lnTo>
                  <a:lnTo>
                    <a:pt x="25333" y="8231"/>
                  </a:lnTo>
                  <a:lnTo>
                    <a:pt x="31750" y="22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524">
              <a:extLst>
                <a:ext uri="{FF2B5EF4-FFF2-40B4-BE49-F238E27FC236}">
                  <a16:creationId xmlns:a16="http://schemas.microsoft.com/office/drawing/2014/main" xmlns="" id="{9E4A8F6D-F096-4184-BF02-CC3D9D2ED1F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702050" y="53911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525">
              <a:extLst>
                <a:ext uri="{FF2B5EF4-FFF2-40B4-BE49-F238E27FC236}">
                  <a16:creationId xmlns:a16="http://schemas.microsoft.com/office/drawing/2014/main" xmlns="" id="{C74EC576-7BBA-45D5-A264-63F965787BF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689350" y="5467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526">
              <a:extLst>
                <a:ext uri="{FF2B5EF4-FFF2-40B4-BE49-F238E27FC236}">
                  <a16:creationId xmlns:a16="http://schemas.microsoft.com/office/drawing/2014/main" xmlns="" id="{8C9D5E38-39AB-4282-A5D9-18F644904C4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695700" y="56705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SMARTInkShape-3527">
            <a:extLst>
              <a:ext uri="{FF2B5EF4-FFF2-40B4-BE49-F238E27FC236}">
                <a16:creationId xmlns:a16="http://schemas.microsoft.com/office/drawing/2014/main" xmlns="" id="{BF4B3C1B-785B-47FD-BB59-4B056412F0F5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659131" y="5214604"/>
            <a:ext cx="55620" cy="98384"/>
          </a:xfrm>
          <a:custGeom>
            <a:avLst/>
            <a:gdLst/>
            <a:ahLst/>
            <a:cxnLst/>
            <a:rect l="0" t="0" r="0" b="0"/>
            <a:pathLst>
              <a:path w="55620" h="98384">
                <a:moveTo>
                  <a:pt x="42919" y="36846"/>
                </a:moveTo>
                <a:lnTo>
                  <a:pt x="42919" y="36846"/>
                </a:lnTo>
                <a:lnTo>
                  <a:pt x="42919" y="15647"/>
                </a:lnTo>
                <a:lnTo>
                  <a:pt x="41037" y="11432"/>
                </a:lnTo>
                <a:lnTo>
                  <a:pt x="38555" y="7206"/>
                </a:lnTo>
                <a:lnTo>
                  <a:pt x="37452" y="2976"/>
                </a:lnTo>
                <a:lnTo>
                  <a:pt x="35746" y="1566"/>
                </a:lnTo>
                <a:lnTo>
                  <a:pt x="30089" y="0"/>
                </a:lnTo>
                <a:lnTo>
                  <a:pt x="27310" y="287"/>
                </a:lnTo>
                <a:lnTo>
                  <a:pt x="22341" y="2488"/>
                </a:lnTo>
                <a:lnTo>
                  <a:pt x="12205" y="11065"/>
                </a:lnTo>
                <a:lnTo>
                  <a:pt x="3637" y="25914"/>
                </a:lnTo>
                <a:lnTo>
                  <a:pt x="0" y="47091"/>
                </a:lnTo>
                <a:lnTo>
                  <a:pt x="3841" y="85436"/>
                </a:lnTo>
                <a:lnTo>
                  <a:pt x="7442" y="93720"/>
                </a:lnTo>
                <a:lnTo>
                  <a:pt x="10095" y="95928"/>
                </a:lnTo>
                <a:lnTo>
                  <a:pt x="16806" y="98383"/>
                </a:lnTo>
                <a:lnTo>
                  <a:pt x="20572" y="96921"/>
                </a:lnTo>
                <a:lnTo>
                  <a:pt x="28518" y="89652"/>
                </a:lnTo>
                <a:lnTo>
                  <a:pt x="40926" y="70288"/>
                </a:lnTo>
                <a:lnTo>
                  <a:pt x="47621" y="35508"/>
                </a:lnTo>
                <a:lnTo>
                  <a:pt x="48536" y="23081"/>
                </a:lnTo>
                <a:lnTo>
                  <a:pt x="45180" y="12854"/>
                </a:lnTo>
                <a:lnTo>
                  <a:pt x="39691" y="5016"/>
                </a:lnTo>
                <a:lnTo>
                  <a:pt x="34899" y="1533"/>
                </a:lnTo>
                <a:lnTo>
                  <a:pt x="32633" y="1309"/>
                </a:lnTo>
                <a:lnTo>
                  <a:pt x="28235" y="2943"/>
                </a:lnTo>
                <a:lnTo>
                  <a:pt x="21792" y="17942"/>
                </a:lnTo>
                <a:lnTo>
                  <a:pt x="18784" y="40261"/>
                </a:lnTo>
                <a:lnTo>
                  <a:pt x="21265" y="61376"/>
                </a:lnTo>
                <a:lnTo>
                  <a:pt x="26475" y="72678"/>
                </a:lnTo>
                <a:lnTo>
                  <a:pt x="33494" y="81699"/>
                </a:lnTo>
                <a:lnTo>
                  <a:pt x="41317" y="88061"/>
                </a:lnTo>
                <a:lnTo>
                  <a:pt x="44673" y="89334"/>
                </a:lnTo>
                <a:lnTo>
                  <a:pt x="47616" y="89477"/>
                </a:lnTo>
                <a:lnTo>
                  <a:pt x="50284" y="88866"/>
                </a:lnTo>
                <a:lnTo>
                  <a:pt x="52062" y="86343"/>
                </a:lnTo>
                <a:lnTo>
                  <a:pt x="54565" y="72678"/>
                </a:lnTo>
                <a:lnTo>
                  <a:pt x="54601" y="55224"/>
                </a:lnTo>
                <a:lnTo>
                  <a:pt x="50457" y="38058"/>
                </a:lnTo>
                <a:lnTo>
                  <a:pt x="46739" y="30799"/>
                </a:lnTo>
                <a:lnTo>
                  <a:pt x="44055" y="29288"/>
                </a:lnTo>
                <a:lnTo>
                  <a:pt x="40854" y="28984"/>
                </a:lnTo>
                <a:lnTo>
                  <a:pt x="37309" y="29488"/>
                </a:lnTo>
                <a:lnTo>
                  <a:pt x="34240" y="31941"/>
                </a:lnTo>
                <a:lnTo>
                  <a:pt x="28949" y="40310"/>
                </a:lnTo>
                <a:lnTo>
                  <a:pt x="25374" y="56922"/>
                </a:lnTo>
                <a:lnTo>
                  <a:pt x="26419" y="67171"/>
                </a:lnTo>
                <a:lnTo>
                  <a:pt x="27686" y="71879"/>
                </a:lnTo>
                <a:lnTo>
                  <a:pt x="32856" y="78991"/>
                </a:lnTo>
                <a:lnTo>
                  <a:pt x="39152" y="83799"/>
                </a:lnTo>
                <a:lnTo>
                  <a:pt x="44302" y="85936"/>
                </a:lnTo>
                <a:lnTo>
                  <a:pt x="46664" y="85095"/>
                </a:lnTo>
                <a:lnTo>
                  <a:pt x="51168" y="80398"/>
                </a:lnTo>
                <a:lnTo>
                  <a:pt x="53641" y="71724"/>
                </a:lnTo>
                <a:lnTo>
                  <a:pt x="54034" y="61520"/>
                </a:lnTo>
                <a:lnTo>
                  <a:pt x="51857" y="52281"/>
                </a:lnTo>
                <a:lnTo>
                  <a:pt x="50289" y="49253"/>
                </a:lnTo>
                <a:lnTo>
                  <a:pt x="48538" y="47233"/>
                </a:lnTo>
                <a:lnTo>
                  <a:pt x="46665" y="45888"/>
                </a:lnTo>
                <a:lnTo>
                  <a:pt x="44710" y="45696"/>
                </a:lnTo>
                <a:lnTo>
                  <a:pt x="40658" y="47364"/>
                </a:lnTo>
                <a:lnTo>
                  <a:pt x="39294" y="49503"/>
                </a:lnTo>
                <a:lnTo>
                  <a:pt x="37780" y="55642"/>
                </a:lnTo>
                <a:lnTo>
                  <a:pt x="38082" y="58549"/>
                </a:lnTo>
                <a:lnTo>
                  <a:pt x="42583" y="67422"/>
                </a:lnTo>
                <a:lnTo>
                  <a:pt x="55619" y="876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SMARTInkShape-Group760">
            <a:extLst>
              <a:ext uri="{FF2B5EF4-FFF2-40B4-BE49-F238E27FC236}">
                <a16:creationId xmlns:a16="http://schemas.microsoft.com/office/drawing/2014/main" xmlns="" id="{528595CB-27B0-4E56-B2D0-41B8235C0B42}"/>
              </a:ext>
            </a:extLst>
          </p:cNvPr>
          <p:cNvGrpSpPr/>
          <p:nvPr/>
        </p:nvGrpSpPr>
        <p:grpSpPr>
          <a:xfrm>
            <a:off x="4978400" y="981353"/>
            <a:ext cx="1327151" cy="397537"/>
            <a:chOff x="4978400" y="981353"/>
            <a:chExt cx="1327151" cy="397537"/>
          </a:xfrm>
        </p:grpSpPr>
        <p:sp>
          <p:nvSpPr>
            <p:cNvPr id="132" name="SMARTInkShape-3528">
              <a:extLst>
                <a:ext uri="{FF2B5EF4-FFF2-40B4-BE49-F238E27FC236}">
                  <a16:creationId xmlns:a16="http://schemas.microsoft.com/office/drawing/2014/main" xmlns="" id="{591980CA-83A5-487D-BEAF-26180927FAB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96000" y="1168400"/>
              <a:ext cx="95251" cy="114519"/>
            </a:xfrm>
            <a:custGeom>
              <a:avLst/>
              <a:gdLst/>
              <a:ahLst/>
              <a:cxnLst/>
              <a:rect l="0" t="0" r="0" b="0"/>
              <a:pathLst>
                <a:path w="95251" h="114519">
                  <a:moveTo>
                    <a:pt x="0" y="31750"/>
                  </a:moveTo>
                  <a:lnTo>
                    <a:pt x="0" y="31750"/>
                  </a:lnTo>
                  <a:lnTo>
                    <a:pt x="0" y="17444"/>
                  </a:lnTo>
                  <a:lnTo>
                    <a:pt x="705" y="15863"/>
                  </a:lnTo>
                  <a:lnTo>
                    <a:pt x="1881" y="14808"/>
                  </a:lnTo>
                  <a:lnTo>
                    <a:pt x="3371" y="14106"/>
                  </a:lnTo>
                  <a:lnTo>
                    <a:pt x="15579" y="16487"/>
                  </a:lnTo>
                  <a:lnTo>
                    <a:pt x="24798" y="25437"/>
                  </a:lnTo>
                  <a:lnTo>
                    <a:pt x="36040" y="46342"/>
                  </a:lnTo>
                  <a:lnTo>
                    <a:pt x="46160" y="78690"/>
                  </a:lnTo>
                  <a:lnTo>
                    <a:pt x="46857" y="93535"/>
                  </a:lnTo>
                  <a:lnTo>
                    <a:pt x="44767" y="114518"/>
                  </a:lnTo>
                  <a:lnTo>
                    <a:pt x="44491" y="95610"/>
                  </a:lnTo>
                  <a:lnTo>
                    <a:pt x="55303" y="51054"/>
                  </a:lnTo>
                  <a:lnTo>
                    <a:pt x="71184" y="2045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529">
              <a:extLst>
                <a:ext uri="{FF2B5EF4-FFF2-40B4-BE49-F238E27FC236}">
                  <a16:creationId xmlns:a16="http://schemas.microsoft.com/office/drawing/2014/main" xmlns="" id="{474AE319-369C-4DE1-A745-F68068FD151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286500" y="12128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530">
              <a:extLst>
                <a:ext uri="{FF2B5EF4-FFF2-40B4-BE49-F238E27FC236}">
                  <a16:creationId xmlns:a16="http://schemas.microsoft.com/office/drawing/2014/main" xmlns="" id="{7C2F0DDF-670C-43BA-A96D-5E157871E05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978400" y="1250923"/>
              <a:ext cx="165101" cy="127967"/>
            </a:xfrm>
            <a:custGeom>
              <a:avLst/>
              <a:gdLst/>
              <a:ahLst/>
              <a:cxnLst/>
              <a:rect l="0" t="0" r="0" b="0"/>
              <a:pathLst>
                <a:path w="165101" h="127967">
                  <a:moveTo>
                    <a:pt x="0" y="6377"/>
                  </a:moveTo>
                  <a:lnTo>
                    <a:pt x="0" y="6377"/>
                  </a:lnTo>
                  <a:lnTo>
                    <a:pt x="5069" y="49009"/>
                  </a:lnTo>
                  <a:lnTo>
                    <a:pt x="10984" y="93167"/>
                  </a:lnTo>
                  <a:lnTo>
                    <a:pt x="12549" y="127966"/>
                  </a:lnTo>
                  <a:lnTo>
                    <a:pt x="14568" y="83783"/>
                  </a:lnTo>
                  <a:lnTo>
                    <a:pt x="19603" y="46716"/>
                  </a:lnTo>
                  <a:lnTo>
                    <a:pt x="24255" y="12699"/>
                  </a:lnTo>
                  <a:lnTo>
                    <a:pt x="26047" y="8475"/>
                  </a:lnTo>
                  <a:lnTo>
                    <a:pt x="28654" y="5659"/>
                  </a:lnTo>
                  <a:lnTo>
                    <a:pt x="31803" y="3782"/>
                  </a:lnTo>
                  <a:lnTo>
                    <a:pt x="35313" y="3941"/>
                  </a:lnTo>
                  <a:lnTo>
                    <a:pt x="42976" y="7881"/>
                  </a:lnTo>
                  <a:lnTo>
                    <a:pt x="55223" y="24775"/>
                  </a:lnTo>
                  <a:lnTo>
                    <a:pt x="74983" y="71033"/>
                  </a:lnTo>
                  <a:lnTo>
                    <a:pt x="80308" y="82528"/>
                  </a:lnTo>
                  <a:lnTo>
                    <a:pt x="81055" y="83250"/>
                  </a:lnTo>
                  <a:lnTo>
                    <a:pt x="81554" y="82320"/>
                  </a:lnTo>
                  <a:lnTo>
                    <a:pt x="82491" y="41230"/>
                  </a:lnTo>
                  <a:lnTo>
                    <a:pt x="89275" y="19997"/>
                  </a:lnTo>
                  <a:lnTo>
                    <a:pt x="100221" y="3670"/>
                  </a:lnTo>
                  <a:lnTo>
                    <a:pt x="104209" y="1045"/>
                  </a:lnTo>
                  <a:lnTo>
                    <a:pt x="108278" y="0"/>
                  </a:lnTo>
                  <a:lnTo>
                    <a:pt x="112402" y="9"/>
                  </a:lnTo>
                  <a:lnTo>
                    <a:pt x="128319" y="6764"/>
                  </a:lnTo>
                  <a:lnTo>
                    <a:pt x="136523" y="17602"/>
                  </a:lnTo>
                  <a:lnTo>
                    <a:pt x="153523" y="60066"/>
                  </a:lnTo>
                  <a:lnTo>
                    <a:pt x="165100" y="1079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531">
              <a:extLst>
                <a:ext uri="{FF2B5EF4-FFF2-40B4-BE49-F238E27FC236}">
                  <a16:creationId xmlns:a16="http://schemas.microsoft.com/office/drawing/2014/main" xmlns="" id="{769CB825-226E-4E59-BE43-29A2460AA92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185120" y="1212706"/>
              <a:ext cx="288581" cy="121649"/>
            </a:xfrm>
            <a:custGeom>
              <a:avLst/>
              <a:gdLst/>
              <a:ahLst/>
              <a:cxnLst/>
              <a:rect l="0" t="0" r="0" b="0"/>
              <a:pathLst>
                <a:path w="288581" h="121649">
                  <a:moveTo>
                    <a:pt x="2830" y="63644"/>
                  </a:moveTo>
                  <a:lnTo>
                    <a:pt x="2830" y="63644"/>
                  </a:lnTo>
                  <a:lnTo>
                    <a:pt x="32716" y="60273"/>
                  </a:lnTo>
                  <a:lnTo>
                    <a:pt x="53078" y="51435"/>
                  </a:lnTo>
                  <a:lnTo>
                    <a:pt x="62322" y="41990"/>
                  </a:lnTo>
                  <a:lnTo>
                    <a:pt x="68076" y="30737"/>
                  </a:lnTo>
                  <a:lnTo>
                    <a:pt x="70634" y="18680"/>
                  </a:lnTo>
                  <a:lnTo>
                    <a:pt x="69905" y="13207"/>
                  </a:lnTo>
                  <a:lnTo>
                    <a:pt x="65332" y="3363"/>
                  </a:lnTo>
                  <a:lnTo>
                    <a:pt x="60725" y="879"/>
                  </a:lnTo>
                  <a:lnTo>
                    <a:pt x="48082" y="0"/>
                  </a:lnTo>
                  <a:lnTo>
                    <a:pt x="33055" y="5724"/>
                  </a:lnTo>
                  <a:lnTo>
                    <a:pt x="18380" y="16030"/>
                  </a:lnTo>
                  <a:lnTo>
                    <a:pt x="7154" y="30017"/>
                  </a:lnTo>
                  <a:lnTo>
                    <a:pt x="1224" y="47523"/>
                  </a:lnTo>
                  <a:lnTo>
                    <a:pt x="0" y="66357"/>
                  </a:lnTo>
                  <a:lnTo>
                    <a:pt x="4159" y="84135"/>
                  </a:lnTo>
                  <a:lnTo>
                    <a:pt x="14474" y="99562"/>
                  </a:lnTo>
                  <a:lnTo>
                    <a:pt x="28466" y="112063"/>
                  </a:lnTo>
                  <a:lnTo>
                    <a:pt x="44092" y="119971"/>
                  </a:lnTo>
                  <a:lnTo>
                    <a:pt x="75498" y="121648"/>
                  </a:lnTo>
                  <a:lnTo>
                    <a:pt x="93688" y="115529"/>
                  </a:lnTo>
                  <a:lnTo>
                    <a:pt x="122612" y="94354"/>
                  </a:lnTo>
                  <a:lnTo>
                    <a:pt x="138902" y="76036"/>
                  </a:lnTo>
                  <a:lnTo>
                    <a:pt x="144445" y="61626"/>
                  </a:lnTo>
                  <a:lnTo>
                    <a:pt x="145923" y="53832"/>
                  </a:lnTo>
                  <a:lnTo>
                    <a:pt x="143803" y="41409"/>
                  </a:lnTo>
                  <a:lnTo>
                    <a:pt x="138157" y="31890"/>
                  </a:lnTo>
                  <a:lnTo>
                    <a:pt x="130944" y="25307"/>
                  </a:lnTo>
                  <a:lnTo>
                    <a:pt x="126339" y="24680"/>
                  </a:lnTo>
                  <a:lnTo>
                    <a:pt x="115579" y="27747"/>
                  </a:lnTo>
                  <a:lnTo>
                    <a:pt x="105621" y="37577"/>
                  </a:lnTo>
                  <a:lnTo>
                    <a:pt x="93965" y="58978"/>
                  </a:lnTo>
                  <a:lnTo>
                    <a:pt x="89901" y="74976"/>
                  </a:lnTo>
                  <a:lnTo>
                    <a:pt x="90447" y="91493"/>
                  </a:lnTo>
                  <a:lnTo>
                    <a:pt x="94923" y="104479"/>
                  </a:lnTo>
                  <a:lnTo>
                    <a:pt x="101615" y="114248"/>
                  </a:lnTo>
                  <a:lnTo>
                    <a:pt x="109294" y="120942"/>
                  </a:lnTo>
                  <a:lnTo>
                    <a:pt x="114022" y="120893"/>
                  </a:lnTo>
                  <a:lnTo>
                    <a:pt x="124921" y="115193"/>
                  </a:lnTo>
                  <a:lnTo>
                    <a:pt x="139586" y="100085"/>
                  </a:lnTo>
                  <a:lnTo>
                    <a:pt x="160194" y="59510"/>
                  </a:lnTo>
                  <a:lnTo>
                    <a:pt x="157798" y="64692"/>
                  </a:lnTo>
                  <a:lnTo>
                    <a:pt x="158253" y="73282"/>
                  </a:lnTo>
                  <a:lnTo>
                    <a:pt x="161847" y="95696"/>
                  </a:lnTo>
                  <a:lnTo>
                    <a:pt x="163170" y="97712"/>
                  </a:lnTo>
                  <a:lnTo>
                    <a:pt x="164756" y="99056"/>
                  </a:lnTo>
                  <a:lnTo>
                    <a:pt x="167225" y="99246"/>
                  </a:lnTo>
                  <a:lnTo>
                    <a:pt x="173731" y="97577"/>
                  </a:lnTo>
                  <a:lnTo>
                    <a:pt x="179446" y="90720"/>
                  </a:lnTo>
                  <a:lnTo>
                    <a:pt x="190352" y="63734"/>
                  </a:lnTo>
                  <a:lnTo>
                    <a:pt x="196309" y="40651"/>
                  </a:lnTo>
                  <a:lnTo>
                    <a:pt x="197433" y="39143"/>
                  </a:lnTo>
                  <a:lnTo>
                    <a:pt x="198182" y="39549"/>
                  </a:lnTo>
                  <a:lnTo>
                    <a:pt x="198681" y="41231"/>
                  </a:lnTo>
                  <a:lnTo>
                    <a:pt x="196404" y="66755"/>
                  </a:lnTo>
                  <a:lnTo>
                    <a:pt x="197518" y="81254"/>
                  </a:lnTo>
                  <a:lnTo>
                    <a:pt x="195590" y="99906"/>
                  </a:lnTo>
                  <a:lnTo>
                    <a:pt x="199003" y="112390"/>
                  </a:lnTo>
                  <a:lnTo>
                    <a:pt x="199933" y="111664"/>
                  </a:lnTo>
                  <a:lnTo>
                    <a:pt x="211830" y="89845"/>
                  </a:lnTo>
                  <a:lnTo>
                    <a:pt x="226610" y="45466"/>
                  </a:lnTo>
                  <a:lnTo>
                    <a:pt x="234226" y="30165"/>
                  </a:lnTo>
                  <a:lnTo>
                    <a:pt x="242315" y="21013"/>
                  </a:lnTo>
                  <a:lnTo>
                    <a:pt x="247153" y="18995"/>
                  </a:lnTo>
                  <a:lnTo>
                    <a:pt x="258173" y="18635"/>
                  </a:lnTo>
                  <a:lnTo>
                    <a:pt x="263370" y="20938"/>
                  </a:lnTo>
                  <a:lnTo>
                    <a:pt x="272907" y="29141"/>
                  </a:lnTo>
                  <a:lnTo>
                    <a:pt x="282838" y="49031"/>
                  </a:lnTo>
                  <a:lnTo>
                    <a:pt x="287824" y="94375"/>
                  </a:lnTo>
                  <a:lnTo>
                    <a:pt x="288580" y="1207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532">
              <a:extLst>
                <a:ext uri="{FF2B5EF4-FFF2-40B4-BE49-F238E27FC236}">
                  <a16:creationId xmlns:a16="http://schemas.microsoft.com/office/drawing/2014/main" xmlns="" id="{0B93ED78-9267-49CA-BD0C-C2D7FB88994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804162" y="1206015"/>
              <a:ext cx="107689" cy="135406"/>
            </a:xfrm>
            <a:custGeom>
              <a:avLst/>
              <a:gdLst/>
              <a:ahLst/>
              <a:cxnLst/>
              <a:rect l="0" t="0" r="0" b="0"/>
              <a:pathLst>
                <a:path w="107689" h="135406">
                  <a:moveTo>
                    <a:pt x="6088" y="25885"/>
                  </a:moveTo>
                  <a:lnTo>
                    <a:pt x="6088" y="25885"/>
                  </a:lnTo>
                  <a:lnTo>
                    <a:pt x="2717" y="22514"/>
                  </a:lnTo>
                  <a:lnTo>
                    <a:pt x="1062" y="18977"/>
                  </a:lnTo>
                  <a:lnTo>
                    <a:pt x="0" y="14329"/>
                  </a:lnTo>
                  <a:lnTo>
                    <a:pt x="1736" y="15575"/>
                  </a:lnTo>
                  <a:lnTo>
                    <a:pt x="3187" y="16895"/>
                  </a:lnTo>
                  <a:lnTo>
                    <a:pt x="18042" y="61398"/>
                  </a:lnTo>
                  <a:lnTo>
                    <a:pt x="34581" y="107062"/>
                  </a:lnTo>
                  <a:lnTo>
                    <a:pt x="45563" y="124052"/>
                  </a:lnTo>
                  <a:lnTo>
                    <a:pt x="55618" y="133015"/>
                  </a:lnTo>
                  <a:lnTo>
                    <a:pt x="60275" y="135405"/>
                  </a:lnTo>
                  <a:lnTo>
                    <a:pt x="64790" y="134176"/>
                  </a:lnTo>
                  <a:lnTo>
                    <a:pt x="73571" y="125285"/>
                  </a:lnTo>
                  <a:lnTo>
                    <a:pt x="83076" y="94299"/>
                  </a:lnTo>
                  <a:lnTo>
                    <a:pt x="86990" y="53839"/>
                  </a:lnTo>
                  <a:lnTo>
                    <a:pt x="88420" y="7581"/>
                  </a:lnTo>
                  <a:lnTo>
                    <a:pt x="88493" y="3099"/>
                  </a:lnTo>
                  <a:lnTo>
                    <a:pt x="90658" y="816"/>
                  </a:lnTo>
                  <a:lnTo>
                    <a:pt x="94218" y="0"/>
                  </a:lnTo>
                  <a:lnTo>
                    <a:pt x="107688" y="4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533">
              <a:extLst>
                <a:ext uri="{FF2B5EF4-FFF2-40B4-BE49-F238E27FC236}">
                  <a16:creationId xmlns:a16="http://schemas.microsoft.com/office/drawing/2014/main" xmlns="" id="{21C1EAF1-A810-4884-AD9C-31DA807C30B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971637" y="1191423"/>
              <a:ext cx="105314" cy="109583"/>
            </a:xfrm>
            <a:custGeom>
              <a:avLst/>
              <a:gdLst/>
              <a:ahLst/>
              <a:cxnLst/>
              <a:rect l="0" t="0" r="0" b="0"/>
              <a:pathLst>
                <a:path w="105314" h="109583">
                  <a:moveTo>
                    <a:pt x="54513" y="72227"/>
                  </a:moveTo>
                  <a:lnTo>
                    <a:pt x="54513" y="72227"/>
                  </a:lnTo>
                  <a:lnTo>
                    <a:pt x="39586" y="30164"/>
                  </a:lnTo>
                  <a:lnTo>
                    <a:pt x="35572" y="4965"/>
                  </a:lnTo>
                  <a:lnTo>
                    <a:pt x="34124" y="1986"/>
                  </a:lnTo>
                  <a:lnTo>
                    <a:pt x="32453" y="0"/>
                  </a:lnTo>
                  <a:lnTo>
                    <a:pt x="29223" y="792"/>
                  </a:lnTo>
                  <a:lnTo>
                    <a:pt x="19990" y="7317"/>
                  </a:lnTo>
                  <a:lnTo>
                    <a:pt x="6262" y="29633"/>
                  </a:lnTo>
                  <a:lnTo>
                    <a:pt x="0" y="61958"/>
                  </a:lnTo>
                  <a:lnTo>
                    <a:pt x="4887" y="91605"/>
                  </a:lnTo>
                  <a:lnTo>
                    <a:pt x="11526" y="103888"/>
                  </a:lnTo>
                  <a:lnTo>
                    <a:pt x="15271" y="108151"/>
                  </a:lnTo>
                  <a:lnTo>
                    <a:pt x="19180" y="109582"/>
                  </a:lnTo>
                  <a:lnTo>
                    <a:pt x="23196" y="109125"/>
                  </a:lnTo>
                  <a:lnTo>
                    <a:pt x="27286" y="107409"/>
                  </a:lnTo>
                  <a:lnTo>
                    <a:pt x="33710" y="99858"/>
                  </a:lnTo>
                  <a:lnTo>
                    <a:pt x="45057" y="83707"/>
                  </a:lnTo>
                  <a:lnTo>
                    <a:pt x="68776" y="52615"/>
                  </a:lnTo>
                  <a:lnTo>
                    <a:pt x="71077" y="51391"/>
                  </a:lnTo>
                  <a:lnTo>
                    <a:pt x="73317" y="51281"/>
                  </a:lnTo>
                  <a:lnTo>
                    <a:pt x="79099" y="53745"/>
                  </a:lnTo>
                  <a:lnTo>
                    <a:pt x="92842" y="63067"/>
                  </a:lnTo>
                  <a:lnTo>
                    <a:pt x="105313" y="785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534">
              <a:extLst>
                <a:ext uri="{FF2B5EF4-FFF2-40B4-BE49-F238E27FC236}">
                  <a16:creationId xmlns:a16="http://schemas.microsoft.com/office/drawing/2014/main" xmlns="" id="{D919D47D-6D94-4843-A57C-2863A380F4B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095679" y="1005842"/>
              <a:ext cx="346272" cy="47599"/>
            </a:xfrm>
            <a:custGeom>
              <a:avLst/>
              <a:gdLst/>
              <a:ahLst/>
              <a:cxnLst/>
              <a:rect l="0" t="0" r="0" b="0"/>
              <a:pathLst>
                <a:path w="346272" h="47599">
                  <a:moveTo>
                    <a:pt x="3371" y="16508"/>
                  </a:moveTo>
                  <a:lnTo>
                    <a:pt x="3371" y="16508"/>
                  </a:lnTo>
                  <a:lnTo>
                    <a:pt x="0" y="19879"/>
                  </a:lnTo>
                  <a:lnTo>
                    <a:pt x="418" y="20872"/>
                  </a:lnTo>
                  <a:lnTo>
                    <a:pt x="4646" y="21975"/>
                  </a:lnTo>
                  <a:lnTo>
                    <a:pt x="41252" y="21978"/>
                  </a:lnTo>
                  <a:lnTo>
                    <a:pt x="72418" y="19409"/>
                  </a:lnTo>
                  <a:lnTo>
                    <a:pt x="107437" y="15916"/>
                  </a:lnTo>
                  <a:lnTo>
                    <a:pt x="144167" y="12717"/>
                  </a:lnTo>
                  <a:lnTo>
                    <a:pt x="181658" y="11295"/>
                  </a:lnTo>
                  <a:lnTo>
                    <a:pt x="224982" y="7124"/>
                  </a:lnTo>
                  <a:lnTo>
                    <a:pt x="256299" y="4099"/>
                  </a:lnTo>
                  <a:lnTo>
                    <a:pt x="218850" y="14004"/>
                  </a:lnTo>
                  <a:lnTo>
                    <a:pt x="181925" y="21510"/>
                  </a:lnTo>
                  <a:lnTo>
                    <a:pt x="139643" y="27668"/>
                  </a:lnTo>
                  <a:lnTo>
                    <a:pt x="96392" y="33463"/>
                  </a:lnTo>
                  <a:lnTo>
                    <a:pt x="56002" y="40742"/>
                  </a:lnTo>
                  <a:lnTo>
                    <a:pt x="21006" y="46773"/>
                  </a:lnTo>
                  <a:lnTo>
                    <a:pt x="20067" y="47268"/>
                  </a:lnTo>
                  <a:lnTo>
                    <a:pt x="20851" y="47598"/>
                  </a:lnTo>
                  <a:lnTo>
                    <a:pt x="55666" y="44691"/>
                  </a:lnTo>
                  <a:lnTo>
                    <a:pt x="100697" y="37501"/>
                  </a:lnTo>
                  <a:lnTo>
                    <a:pt x="127521" y="32620"/>
                  </a:lnTo>
                  <a:lnTo>
                    <a:pt x="155282" y="27955"/>
                  </a:lnTo>
                  <a:lnTo>
                    <a:pt x="183667" y="23434"/>
                  </a:lnTo>
                  <a:lnTo>
                    <a:pt x="212468" y="19008"/>
                  </a:lnTo>
                  <a:lnTo>
                    <a:pt x="238020" y="14647"/>
                  </a:lnTo>
                  <a:lnTo>
                    <a:pt x="283343" y="6038"/>
                  </a:lnTo>
                  <a:lnTo>
                    <a:pt x="324333" y="0"/>
                  </a:lnTo>
                  <a:lnTo>
                    <a:pt x="331646" y="564"/>
                  </a:lnTo>
                  <a:lnTo>
                    <a:pt x="336521" y="2351"/>
                  </a:lnTo>
                  <a:lnTo>
                    <a:pt x="346271" y="101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535">
              <a:extLst>
                <a:ext uri="{FF2B5EF4-FFF2-40B4-BE49-F238E27FC236}">
                  <a16:creationId xmlns:a16="http://schemas.microsoft.com/office/drawing/2014/main" xmlns="" id="{C97CEA56-D27C-4541-8860-7737E3F0997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638156" y="981353"/>
              <a:ext cx="413395" cy="43647"/>
            </a:xfrm>
            <a:custGeom>
              <a:avLst/>
              <a:gdLst/>
              <a:ahLst/>
              <a:cxnLst/>
              <a:rect l="0" t="0" r="0" b="0"/>
              <a:pathLst>
                <a:path w="413395" h="43647">
                  <a:moveTo>
                    <a:pt x="26044" y="9247"/>
                  </a:moveTo>
                  <a:lnTo>
                    <a:pt x="26044" y="9247"/>
                  </a:lnTo>
                  <a:lnTo>
                    <a:pt x="0" y="15205"/>
                  </a:lnTo>
                  <a:lnTo>
                    <a:pt x="215" y="15335"/>
                  </a:lnTo>
                  <a:lnTo>
                    <a:pt x="35743" y="13681"/>
                  </a:lnTo>
                  <a:lnTo>
                    <a:pt x="67043" y="10512"/>
                  </a:lnTo>
                  <a:lnTo>
                    <a:pt x="109177" y="6752"/>
                  </a:lnTo>
                  <a:lnTo>
                    <a:pt x="152363" y="2729"/>
                  </a:lnTo>
                  <a:lnTo>
                    <a:pt x="191546" y="0"/>
                  </a:lnTo>
                  <a:lnTo>
                    <a:pt x="237921" y="2116"/>
                  </a:lnTo>
                  <a:lnTo>
                    <a:pt x="243496" y="2376"/>
                  </a:lnTo>
                  <a:lnTo>
                    <a:pt x="244389" y="3255"/>
                  </a:lnTo>
                  <a:lnTo>
                    <a:pt x="237857" y="6114"/>
                  </a:lnTo>
                  <a:lnTo>
                    <a:pt x="201457" y="11690"/>
                  </a:lnTo>
                  <a:lnTo>
                    <a:pt x="168211" y="15742"/>
                  </a:lnTo>
                  <a:lnTo>
                    <a:pt x="131563" y="20600"/>
                  </a:lnTo>
                  <a:lnTo>
                    <a:pt x="91756" y="27463"/>
                  </a:lnTo>
                  <a:lnTo>
                    <a:pt x="49904" y="35889"/>
                  </a:lnTo>
                  <a:lnTo>
                    <a:pt x="36649" y="40608"/>
                  </a:lnTo>
                  <a:lnTo>
                    <a:pt x="33113" y="42855"/>
                  </a:lnTo>
                  <a:lnTo>
                    <a:pt x="35696" y="43646"/>
                  </a:lnTo>
                  <a:lnTo>
                    <a:pt x="68572" y="40685"/>
                  </a:lnTo>
                  <a:lnTo>
                    <a:pt x="115501" y="34743"/>
                  </a:lnTo>
                  <a:lnTo>
                    <a:pt x="144948" y="30478"/>
                  </a:lnTo>
                  <a:lnTo>
                    <a:pt x="177280" y="25518"/>
                  </a:lnTo>
                  <a:lnTo>
                    <a:pt x="211535" y="20094"/>
                  </a:lnTo>
                  <a:lnTo>
                    <a:pt x="244249" y="15773"/>
                  </a:lnTo>
                  <a:lnTo>
                    <a:pt x="275937" y="12186"/>
                  </a:lnTo>
                  <a:lnTo>
                    <a:pt x="306939" y="9090"/>
                  </a:lnTo>
                  <a:lnTo>
                    <a:pt x="354557" y="5649"/>
                  </a:lnTo>
                  <a:lnTo>
                    <a:pt x="413394" y="28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761">
            <a:extLst>
              <a:ext uri="{FF2B5EF4-FFF2-40B4-BE49-F238E27FC236}">
                <a16:creationId xmlns:a16="http://schemas.microsoft.com/office/drawing/2014/main" xmlns="" id="{FD000B03-79FB-41C4-B1F2-7CA0FEED336F}"/>
              </a:ext>
            </a:extLst>
          </p:cNvPr>
          <p:cNvGrpSpPr/>
          <p:nvPr/>
        </p:nvGrpSpPr>
        <p:grpSpPr>
          <a:xfrm>
            <a:off x="2812303" y="5671939"/>
            <a:ext cx="1899398" cy="436762"/>
            <a:chOff x="2812303" y="5671939"/>
            <a:chExt cx="1899398" cy="436762"/>
          </a:xfrm>
        </p:grpSpPr>
        <p:sp>
          <p:nvSpPr>
            <p:cNvPr id="141" name="SMARTInkShape-3536">
              <a:extLst>
                <a:ext uri="{FF2B5EF4-FFF2-40B4-BE49-F238E27FC236}">
                  <a16:creationId xmlns:a16="http://schemas.microsoft.com/office/drawing/2014/main" xmlns="" id="{49544573-73F3-4AAA-85A0-27024A00437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564733" y="5912733"/>
              <a:ext cx="146968" cy="113418"/>
            </a:xfrm>
            <a:custGeom>
              <a:avLst/>
              <a:gdLst/>
              <a:ahLst/>
              <a:cxnLst/>
              <a:rect l="0" t="0" r="0" b="0"/>
              <a:pathLst>
                <a:path w="146968" h="113418">
                  <a:moveTo>
                    <a:pt x="7267" y="5467"/>
                  </a:moveTo>
                  <a:lnTo>
                    <a:pt x="7267" y="5467"/>
                  </a:lnTo>
                  <a:lnTo>
                    <a:pt x="10638" y="5466"/>
                  </a:lnTo>
                  <a:lnTo>
                    <a:pt x="34403" y="0"/>
                  </a:lnTo>
                  <a:lnTo>
                    <a:pt x="48860" y="2749"/>
                  </a:lnTo>
                  <a:lnTo>
                    <a:pt x="58710" y="8033"/>
                  </a:lnTo>
                  <a:lnTo>
                    <a:pt x="59907" y="11411"/>
                  </a:lnTo>
                  <a:lnTo>
                    <a:pt x="59355" y="20809"/>
                  </a:lnTo>
                  <a:lnTo>
                    <a:pt x="52995" y="32041"/>
                  </a:lnTo>
                  <a:lnTo>
                    <a:pt x="11224" y="75386"/>
                  </a:lnTo>
                  <a:lnTo>
                    <a:pt x="600" y="87645"/>
                  </a:lnTo>
                  <a:lnTo>
                    <a:pt x="0" y="90591"/>
                  </a:lnTo>
                  <a:lnTo>
                    <a:pt x="1012" y="93261"/>
                  </a:lnTo>
                  <a:lnTo>
                    <a:pt x="3096" y="95746"/>
                  </a:lnTo>
                  <a:lnTo>
                    <a:pt x="26257" y="102615"/>
                  </a:lnTo>
                  <a:lnTo>
                    <a:pt x="70044" y="105748"/>
                  </a:lnTo>
                  <a:lnTo>
                    <a:pt x="116492" y="110048"/>
                  </a:lnTo>
                  <a:lnTo>
                    <a:pt x="146967" y="113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537">
              <a:extLst>
                <a:ext uri="{FF2B5EF4-FFF2-40B4-BE49-F238E27FC236}">
                  <a16:creationId xmlns:a16="http://schemas.microsoft.com/office/drawing/2014/main" xmlns="" id="{223C572A-963A-44C6-A5C0-37D5DF624AB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301972" y="6025735"/>
              <a:ext cx="244629" cy="80140"/>
            </a:xfrm>
            <a:custGeom>
              <a:avLst/>
              <a:gdLst/>
              <a:ahLst/>
              <a:cxnLst/>
              <a:rect l="0" t="0" r="0" b="0"/>
              <a:pathLst>
                <a:path w="244629" h="80140">
                  <a:moveTo>
                    <a:pt x="104928" y="25815"/>
                  </a:moveTo>
                  <a:lnTo>
                    <a:pt x="104928" y="25815"/>
                  </a:lnTo>
                  <a:lnTo>
                    <a:pt x="104928" y="22444"/>
                  </a:lnTo>
                  <a:lnTo>
                    <a:pt x="104222" y="21451"/>
                  </a:lnTo>
                  <a:lnTo>
                    <a:pt x="103046" y="20789"/>
                  </a:lnTo>
                  <a:lnTo>
                    <a:pt x="101557" y="20348"/>
                  </a:lnTo>
                  <a:lnTo>
                    <a:pt x="99859" y="21464"/>
                  </a:lnTo>
                  <a:lnTo>
                    <a:pt x="64311" y="63619"/>
                  </a:lnTo>
                  <a:lnTo>
                    <a:pt x="38722" y="76605"/>
                  </a:lnTo>
                  <a:lnTo>
                    <a:pt x="23998" y="80139"/>
                  </a:lnTo>
                  <a:lnTo>
                    <a:pt x="17813" y="79669"/>
                  </a:lnTo>
                  <a:lnTo>
                    <a:pt x="7179" y="75386"/>
                  </a:lnTo>
                  <a:lnTo>
                    <a:pt x="3778" y="70857"/>
                  </a:lnTo>
                  <a:lnTo>
                    <a:pt x="0" y="58298"/>
                  </a:lnTo>
                  <a:lnTo>
                    <a:pt x="3966" y="43310"/>
                  </a:lnTo>
                  <a:lnTo>
                    <a:pt x="12783" y="28651"/>
                  </a:lnTo>
                  <a:lnTo>
                    <a:pt x="23758" y="17434"/>
                  </a:lnTo>
                  <a:lnTo>
                    <a:pt x="51950" y="3184"/>
                  </a:lnTo>
                  <a:lnTo>
                    <a:pt x="73150" y="0"/>
                  </a:lnTo>
                  <a:lnTo>
                    <a:pt x="108683" y="2174"/>
                  </a:lnTo>
                  <a:lnTo>
                    <a:pt x="150490" y="5405"/>
                  </a:lnTo>
                  <a:lnTo>
                    <a:pt x="188513" y="8243"/>
                  </a:lnTo>
                  <a:lnTo>
                    <a:pt x="235107" y="12829"/>
                  </a:lnTo>
                  <a:lnTo>
                    <a:pt x="244628" y="131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538">
              <a:extLst>
                <a:ext uri="{FF2B5EF4-FFF2-40B4-BE49-F238E27FC236}">
                  <a16:creationId xmlns:a16="http://schemas.microsoft.com/office/drawing/2014/main" xmlns="" id="{90495031-043C-40DB-8E52-B1A9F4FA864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855439" y="5911850"/>
              <a:ext cx="214912" cy="196851"/>
            </a:xfrm>
            <a:custGeom>
              <a:avLst/>
              <a:gdLst/>
              <a:ahLst/>
              <a:cxnLst/>
              <a:rect l="0" t="0" r="0" b="0"/>
              <a:pathLst>
                <a:path w="214912" h="196851">
                  <a:moveTo>
                    <a:pt x="195861" y="0"/>
                  </a:moveTo>
                  <a:lnTo>
                    <a:pt x="195861" y="0"/>
                  </a:lnTo>
                  <a:lnTo>
                    <a:pt x="195861" y="3371"/>
                  </a:lnTo>
                  <a:lnTo>
                    <a:pt x="183652" y="30507"/>
                  </a:lnTo>
                  <a:lnTo>
                    <a:pt x="153226" y="72125"/>
                  </a:lnTo>
                  <a:lnTo>
                    <a:pt x="114532" y="105891"/>
                  </a:lnTo>
                  <a:lnTo>
                    <a:pt x="77281" y="127168"/>
                  </a:lnTo>
                  <a:lnTo>
                    <a:pt x="47759" y="134967"/>
                  </a:lnTo>
                  <a:lnTo>
                    <a:pt x="29613" y="134539"/>
                  </a:lnTo>
                  <a:lnTo>
                    <a:pt x="15905" y="128234"/>
                  </a:lnTo>
                  <a:lnTo>
                    <a:pt x="10273" y="123589"/>
                  </a:lnTo>
                  <a:lnTo>
                    <a:pt x="4017" y="112785"/>
                  </a:lnTo>
                  <a:lnTo>
                    <a:pt x="0" y="88601"/>
                  </a:lnTo>
                  <a:lnTo>
                    <a:pt x="1787" y="83057"/>
                  </a:lnTo>
                  <a:lnTo>
                    <a:pt x="9417" y="73132"/>
                  </a:lnTo>
                  <a:lnTo>
                    <a:pt x="30738" y="57861"/>
                  </a:lnTo>
                  <a:lnTo>
                    <a:pt x="34979" y="55507"/>
                  </a:lnTo>
                  <a:lnTo>
                    <a:pt x="39217" y="54644"/>
                  </a:lnTo>
                  <a:lnTo>
                    <a:pt x="52631" y="56798"/>
                  </a:lnTo>
                  <a:lnTo>
                    <a:pt x="75768" y="65730"/>
                  </a:lnTo>
                  <a:lnTo>
                    <a:pt x="118386" y="94122"/>
                  </a:lnTo>
                  <a:lnTo>
                    <a:pt x="130383" y="103921"/>
                  </a:lnTo>
                  <a:lnTo>
                    <a:pt x="167591" y="147022"/>
                  </a:lnTo>
                  <a:lnTo>
                    <a:pt x="191198" y="182142"/>
                  </a:lnTo>
                  <a:lnTo>
                    <a:pt x="214911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539">
              <a:extLst>
                <a:ext uri="{FF2B5EF4-FFF2-40B4-BE49-F238E27FC236}">
                  <a16:creationId xmlns:a16="http://schemas.microsoft.com/office/drawing/2014/main" xmlns="" id="{C0CFB636-86E8-4BED-8912-BFEAA878149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864111" y="5671939"/>
              <a:ext cx="1598848" cy="208162"/>
            </a:xfrm>
            <a:custGeom>
              <a:avLst/>
              <a:gdLst/>
              <a:ahLst/>
              <a:cxnLst/>
              <a:rect l="0" t="0" r="0" b="0"/>
              <a:pathLst>
                <a:path w="1598848" h="208162">
                  <a:moveTo>
                    <a:pt x="6089" y="208161"/>
                  </a:moveTo>
                  <a:lnTo>
                    <a:pt x="6089" y="208161"/>
                  </a:lnTo>
                  <a:lnTo>
                    <a:pt x="2718" y="208160"/>
                  </a:lnTo>
                  <a:lnTo>
                    <a:pt x="1725" y="207456"/>
                  </a:lnTo>
                  <a:lnTo>
                    <a:pt x="1063" y="206279"/>
                  </a:lnTo>
                  <a:lnTo>
                    <a:pt x="622" y="204790"/>
                  </a:lnTo>
                  <a:lnTo>
                    <a:pt x="328" y="204503"/>
                  </a:lnTo>
                  <a:lnTo>
                    <a:pt x="131" y="205016"/>
                  </a:lnTo>
                  <a:lnTo>
                    <a:pt x="0" y="206065"/>
                  </a:lnTo>
                  <a:lnTo>
                    <a:pt x="1325" y="206764"/>
                  </a:lnTo>
                  <a:lnTo>
                    <a:pt x="45180" y="208106"/>
                  </a:lnTo>
                  <a:lnTo>
                    <a:pt x="84856" y="208144"/>
                  </a:lnTo>
                  <a:lnTo>
                    <a:pt x="118002" y="206272"/>
                  </a:lnTo>
                  <a:lnTo>
                    <a:pt x="156723" y="202383"/>
                  </a:lnTo>
                  <a:lnTo>
                    <a:pt x="179889" y="199370"/>
                  </a:lnTo>
                  <a:lnTo>
                    <a:pt x="204506" y="195949"/>
                  </a:lnTo>
                  <a:lnTo>
                    <a:pt x="232206" y="192259"/>
                  </a:lnTo>
                  <a:lnTo>
                    <a:pt x="261961" y="188387"/>
                  </a:lnTo>
                  <a:lnTo>
                    <a:pt x="293087" y="184395"/>
                  </a:lnTo>
                  <a:lnTo>
                    <a:pt x="325127" y="179617"/>
                  </a:lnTo>
                  <a:lnTo>
                    <a:pt x="357775" y="174315"/>
                  </a:lnTo>
                  <a:lnTo>
                    <a:pt x="390829" y="168664"/>
                  </a:lnTo>
                  <a:lnTo>
                    <a:pt x="424860" y="164190"/>
                  </a:lnTo>
                  <a:lnTo>
                    <a:pt x="459542" y="160503"/>
                  </a:lnTo>
                  <a:lnTo>
                    <a:pt x="494658" y="157339"/>
                  </a:lnTo>
                  <a:lnTo>
                    <a:pt x="531474" y="153819"/>
                  </a:lnTo>
                  <a:lnTo>
                    <a:pt x="569423" y="150061"/>
                  </a:lnTo>
                  <a:lnTo>
                    <a:pt x="608128" y="146144"/>
                  </a:lnTo>
                  <a:lnTo>
                    <a:pt x="646632" y="142827"/>
                  </a:lnTo>
                  <a:lnTo>
                    <a:pt x="685001" y="139911"/>
                  </a:lnTo>
                  <a:lnTo>
                    <a:pt x="723280" y="137261"/>
                  </a:lnTo>
                  <a:lnTo>
                    <a:pt x="759383" y="135494"/>
                  </a:lnTo>
                  <a:lnTo>
                    <a:pt x="794035" y="134316"/>
                  </a:lnTo>
                  <a:lnTo>
                    <a:pt x="827719" y="133531"/>
                  </a:lnTo>
                  <a:lnTo>
                    <a:pt x="860759" y="132302"/>
                  </a:lnTo>
                  <a:lnTo>
                    <a:pt x="893369" y="130778"/>
                  </a:lnTo>
                  <a:lnTo>
                    <a:pt x="925693" y="129055"/>
                  </a:lnTo>
                  <a:lnTo>
                    <a:pt x="957824" y="127201"/>
                  </a:lnTo>
                  <a:lnTo>
                    <a:pt x="989829" y="125261"/>
                  </a:lnTo>
                  <a:lnTo>
                    <a:pt x="1021749" y="123261"/>
                  </a:lnTo>
                  <a:lnTo>
                    <a:pt x="1053613" y="121928"/>
                  </a:lnTo>
                  <a:lnTo>
                    <a:pt x="1085438" y="121038"/>
                  </a:lnTo>
                  <a:lnTo>
                    <a:pt x="1117238" y="120446"/>
                  </a:lnTo>
                  <a:lnTo>
                    <a:pt x="1149727" y="120050"/>
                  </a:lnTo>
                  <a:lnTo>
                    <a:pt x="1182676" y="119787"/>
                  </a:lnTo>
                  <a:lnTo>
                    <a:pt x="1215930" y="119613"/>
                  </a:lnTo>
                  <a:lnTo>
                    <a:pt x="1247272" y="119495"/>
                  </a:lnTo>
                  <a:lnTo>
                    <a:pt x="1277339" y="119417"/>
                  </a:lnTo>
                  <a:lnTo>
                    <a:pt x="1306555" y="119365"/>
                  </a:lnTo>
                  <a:lnTo>
                    <a:pt x="1332383" y="119330"/>
                  </a:lnTo>
                  <a:lnTo>
                    <a:pt x="1378014" y="119291"/>
                  </a:lnTo>
                  <a:lnTo>
                    <a:pt x="1415698" y="119274"/>
                  </a:lnTo>
                  <a:lnTo>
                    <a:pt x="1449615" y="118562"/>
                  </a:lnTo>
                  <a:lnTo>
                    <a:pt x="1483504" y="115892"/>
                  </a:lnTo>
                  <a:lnTo>
                    <a:pt x="1524204" y="110424"/>
                  </a:lnTo>
                  <a:lnTo>
                    <a:pt x="1569506" y="106662"/>
                  </a:lnTo>
                  <a:lnTo>
                    <a:pt x="1574183" y="104725"/>
                  </a:lnTo>
                  <a:lnTo>
                    <a:pt x="1576418" y="103220"/>
                  </a:lnTo>
                  <a:lnTo>
                    <a:pt x="1589439" y="99394"/>
                  </a:lnTo>
                  <a:lnTo>
                    <a:pt x="1594802" y="93733"/>
                  </a:lnTo>
                  <a:lnTo>
                    <a:pt x="1597656" y="86513"/>
                  </a:lnTo>
                  <a:lnTo>
                    <a:pt x="1598417" y="82612"/>
                  </a:lnTo>
                  <a:lnTo>
                    <a:pt x="1596117" y="67010"/>
                  </a:lnTo>
                  <a:lnTo>
                    <a:pt x="1587596" y="52352"/>
                  </a:lnTo>
                  <a:lnTo>
                    <a:pt x="1558334" y="20733"/>
                  </a:lnTo>
                  <a:lnTo>
                    <a:pt x="1520178" y="0"/>
                  </a:lnTo>
                  <a:lnTo>
                    <a:pt x="1519248" y="948"/>
                  </a:lnTo>
                  <a:lnTo>
                    <a:pt x="1518215" y="5764"/>
                  </a:lnTo>
                  <a:lnTo>
                    <a:pt x="1520057" y="9024"/>
                  </a:lnTo>
                  <a:lnTo>
                    <a:pt x="1562924" y="45614"/>
                  </a:lnTo>
                  <a:lnTo>
                    <a:pt x="1592549" y="74061"/>
                  </a:lnTo>
                  <a:lnTo>
                    <a:pt x="1596423" y="81367"/>
                  </a:lnTo>
                  <a:lnTo>
                    <a:pt x="1598847" y="97010"/>
                  </a:lnTo>
                  <a:lnTo>
                    <a:pt x="1591927" y="113370"/>
                  </a:lnTo>
                  <a:lnTo>
                    <a:pt x="1572165" y="136565"/>
                  </a:lnTo>
                  <a:lnTo>
                    <a:pt x="1527294" y="171232"/>
                  </a:lnTo>
                  <a:lnTo>
                    <a:pt x="1511039" y="1891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540">
              <a:extLst>
                <a:ext uri="{FF2B5EF4-FFF2-40B4-BE49-F238E27FC236}">
                  <a16:creationId xmlns:a16="http://schemas.microsoft.com/office/drawing/2014/main" xmlns="" id="{6466817F-26FB-4628-B8A2-209E4D1EEDD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812303" y="5778862"/>
              <a:ext cx="140448" cy="147319"/>
            </a:xfrm>
            <a:custGeom>
              <a:avLst/>
              <a:gdLst/>
              <a:ahLst/>
              <a:cxnLst/>
              <a:rect l="0" t="0" r="0" b="0"/>
              <a:pathLst>
                <a:path w="140448" h="147319">
                  <a:moveTo>
                    <a:pt x="108697" y="18688"/>
                  </a:moveTo>
                  <a:lnTo>
                    <a:pt x="108697" y="18688"/>
                  </a:lnTo>
                  <a:lnTo>
                    <a:pt x="108697" y="15317"/>
                  </a:lnTo>
                  <a:lnTo>
                    <a:pt x="112460" y="11781"/>
                  </a:lnTo>
                  <a:lnTo>
                    <a:pt x="117425" y="7856"/>
                  </a:lnTo>
                  <a:lnTo>
                    <a:pt x="121242" y="0"/>
                  </a:lnTo>
                  <a:lnTo>
                    <a:pt x="79288" y="24088"/>
                  </a:lnTo>
                  <a:lnTo>
                    <a:pt x="37480" y="58979"/>
                  </a:lnTo>
                  <a:lnTo>
                    <a:pt x="12179" y="80956"/>
                  </a:lnTo>
                  <a:lnTo>
                    <a:pt x="2771" y="94340"/>
                  </a:lnTo>
                  <a:lnTo>
                    <a:pt x="0" y="107344"/>
                  </a:lnTo>
                  <a:lnTo>
                    <a:pt x="249" y="113775"/>
                  </a:lnTo>
                  <a:lnTo>
                    <a:pt x="2532" y="119474"/>
                  </a:lnTo>
                  <a:lnTo>
                    <a:pt x="10712" y="129569"/>
                  </a:lnTo>
                  <a:lnTo>
                    <a:pt x="37331" y="139814"/>
                  </a:lnTo>
                  <a:lnTo>
                    <a:pt x="75400" y="147318"/>
                  </a:lnTo>
                  <a:lnTo>
                    <a:pt x="114589" y="147269"/>
                  </a:lnTo>
                  <a:lnTo>
                    <a:pt x="140447" y="1456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9703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762">
            <a:extLst>
              <a:ext uri="{FF2B5EF4-FFF2-40B4-BE49-F238E27FC236}">
                <a16:creationId xmlns:a16="http://schemas.microsoft.com/office/drawing/2014/main" xmlns="" id="{33704C19-46CF-4E6C-8DAA-9AFEECF59C46}"/>
              </a:ext>
            </a:extLst>
          </p:cNvPr>
          <p:cNvGrpSpPr/>
          <p:nvPr/>
        </p:nvGrpSpPr>
        <p:grpSpPr>
          <a:xfrm>
            <a:off x="1042147" y="552450"/>
            <a:ext cx="285565" cy="292101"/>
            <a:chOff x="1042147" y="552450"/>
            <a:chExt cx="285565" cy="292101"/>
          </a:xfrm>
        </p:grpSpPr>
        <p:sp>
          <p:nvSpPr>
            <p:cNvPr id="2" name="SMARTInkShape-3541">
              <a:extLst>
                <a:ext uri="{FF2B5EF4-FFF2-40B4-BE49-F238E27FC236}">
                  <a16:creationId xmlns:a16="http://schemas.microsoft.com/office/drawing/2014/main" xmlns="" id="{89BC5069-FAE2-4DCF-8C18-A1D690ED3FC5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168400" y="666750"/>
              <a:ext cx="19051" cy="165101"/>
            </a:xfrm>
            <a:custGeom>
              <a:avLst/>
              <a:gdLst/>
              <a:ahLst/>
              <a:cxnLst/>
              <a:rect l="0" t="0" r="0" b="0"/>
              <a:pathLst>
                <a:path w="19051" h="16510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10831" y="54984"/>
                  </a:lnTo>
                  <a:lnTo>
                    <a:pt x="17217" y="95658"/>
                  </a:lnTo>
                  <a:lnTo>
                    <a:pt x="18809" y="141740"/>
                  </a:lnTo>
                  <a:lnTo>
                    <a:pt x="190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542">
              <a:extLst>
                <a:ext uri="{FF2B5EF4-FFF2-40B4-BE49-F238E27FC236}">
                  <a16:creationId xmlns:a16="http://schemas.microsoft.com/office/drawing/2014/main" xmlns="" id="{97F491B8-8FF9-48E2-B780-F27BF0242AD3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125715" y="552450"/>
              <a:ext cx="10936" cy="12701"/>
            </a:xfrm>
            <a:custGeom>
              <a:avLst/>
              <a:gdLst/>
              <a:ahLst/>
              <a:cxnLst/>
              <a:rect l="0" t="0" r="0" b="0"/>
              <a:pathLst>
                <a:path w="109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4193" y="9329"/>
                  </a:lnTo>
                  <a:lnTo>
                    <a:pt x="2207" y="7630"/>
                  </a:lnTo>
                  <a:lnTo>
                    <a:pt x="0" y="3862"/>
                  </a:lnTo>
                  <a:lnTo>
                    <a:pt x="117" y="2574"/>
                  </a:lnTo>
                  <a:lnTo>
                    <a:pt x="901" y="1716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543">
              <a:extLst>
                <a:ext uri="{FF2B5EF4-FFF2-40B4-BE49-F238E27FC236}">
                  <a16:creationId xmlns:a16="http://schemas.microsoft.com/office/drawing/2014/main" xmlns="" id="{3DCD8F88-5236-4FC4-8EA8-ED4547E6B44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042147" y="654050"/>
              <a:ext cx="126254" cy="158751"/>
            </a:xfrm>
            <a:custGeom>
              <a:avLst/>
              <a:gdLst/>
              <a:ahLst/>
              <a:cxnLst/>
              <a:rect l="0" t="0" r="0" b="0"/>
              <a:pathLst>
                <a:path w="126254" h="158751">
                  <a:moveTo>
                    <a:pt x="43703" y="0"/>
                  </a:moveTo>
                  <a:lnTo>
                    <a:pt x="43703" y="0"/>
                  </a:lnTo>
                  <a:lnTo>
                    <a:pt x="29200" y="706"/>
                  </a:lnTo>
                  <a:lnTo>
                    <a:pt x="20559" y="3371"/>
                  </a:lnTo>
                  <a:lnTo>
                    <a:pt x="12015" y="10670"/>
                  </a:lnTo>
                  <a:lnTo>
                    <a:pt x="7761" y="15580"/>
                  </a:lnTo>
                  <a:lnTo>
                    <a:pt x="3034" y="30443"/>
                  </a:lnTo>
                  <a:lnTo>
                    <a:pt x="0" y="72100"/>
                  </a:lnTo>
                  <a:lnTo>
                    <a:pt x="6216" y="108617"/>
                  </a:lnTo>
                  <a:lnTo>
                    <a:pt x="18811" y="129883"/>
                  </a:lnTo>
                  <a:lnTo>
                    <a:pt x="27108" y="139506"/>
                  </a:lnTo>
                  <a:lnTo>
                    <a:pt x="49498" y="152078"/>
                  </a:lnTo>
                  <a:lnTo>
                    <a:pt x="75206" y="158607"/>
                  </a:lnTo>
                  <a:lnTo>
                    <a:pt x="126253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544">
              <a:extLst>
                <a:ext uri="{FF2B5EF4-FFF2-40B4-BE49-F238E27FC236}">
                  <a16:creationId xmlns:a16="http://schemas.microsoft.com/office/drawing/2014/main" xmlns="" id="{9265E5A4-720E-4707-BA29-D7A3D89FBDE7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276350" y="615950"/>
              <a:ext cx="51362" cy="228601"/>
            </a:xfrm>
            <a:custGeom>
              <a:avLst/>
              <a:gdLst/>
              <a:ahLst/>
              <a:cxnLst/>
              <a:rect l="0" t="0" r="0" b="0"/>
              <a:pathLst>
                <a:path w="51362" h="228601">
                  <a:moveTo>
                    <a:pt x="0" y="0"/>
                  </a:moveTo>
                  <a:lnTo>
                    <a:pt x="0" y="0"/>
                  </a:lnTo>
                  <a:lnTo>
                    <a:pt x="10845" y="12961"/>
                  </a:lnTo>
                  <a:lnTo>
                    <a:pt x="32638" y="57123"/>
                  </a:lnTo>
                  <a:lnTo>
                    <a:pt x="47300" y="103474"/>
                  </a:lnTo>
                  <a:lnTo>
                    <a:pt x="51361" y="135594"/>
                  </a:lnTo>
                  <a:lnTo>
                    <a:pt x="48462" y="166332"/>
                  </a:lnTo>
                  <a:lnTo>
                    <a:pt x="34944" y="192694"/>
                  </a:lnTo>
                  <a:lnTo>
                    <a:pt x="63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763">
            <a:extLst>
              <a:ext uri="{FF2B5EF4-FFF2-40B4-BE49-F238E27FC236}">
                <a16:creationId xmlns:a16="http://schemas.microsoft.com/office/drawing/2014/main" xmlns="" id="{51DF3B29-ADAB-46F8-A4CE-D84BB13E5D20}"/>
              </a:ext>
            </a:extLst>
          </p:cNvPr>
          <p:cNvGrpSpPr/>
          <p:nvPr/>
        </p:nvGrpSpPr>
        <p:grpSpPr>
          <a:xfrm>
            <a:off x="1753483" y="457200"/>
            <a:ext cx="810115" cy="490398"/>
            <a:chOff x="1753483" y="457200"/>
            <a:chExt cx="810115" cy="490398"/>
          </a:xfrm>
        </p:grpSpPr>
        <p:sp>
          <p:nvSpPr>
            <p:cNvPr id="7" name="SMARTInkShape-3545">
              <a:extLst>
                <a:ext uri="{FF2B5EF4-FFF2-40B4-BE49-F238E27FC236}">
                  <a16:creationId xmlns:a16="http://schemas.microsoft.com/office/drawing/2014/main" xmlns="" id="{B48AF0BF-E1FF-4F8B-AF42-19191FF40E6C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108200" y="524231"/>
              <a:ext cx="19051" cy="307620"/>
            </a:xfrm>
            <a:custGeom>
              <a:avLst/>
              <a:gdLst/>
              <a:ahLst/>
              <a:cxnLst/>
              <a:rect l="0" t="0" r="0" b="0"/>
              <a:pathLst>
                <a:path w="19051" h="307620">
                  <a:moveTo>
                    <a:pt x="0" y="21869"/>
                  </a:moveTo>
                  <a:lnTo>
                    <a:pt x="0" y="21869"/>
                  </a:lnTo>
                  <a:lnTo>
                    <a:pt x="0" y="0"/>
                  </a:lnTo>
                  <a:lnTo>
                    <a:pt x="0" y="33971"/>
                  </a:lnTo>
                  <a:lnTo>
                    <a:pt x="706" y="66759"/>
                  </a:lnTo>
                  <a:lnTo>
                    <a:pt x="3371" y="107202"/>
                  </a:lnTo>
                  <a:lnTo>
                    <a:pt x="5026" y="151046"/>
                  </a:lnTo>
                  <a:lnTo>
                    <a:pt x="6467" y="194992"/>
                  </a:lnTo>
                  <a:lnTo>
                    <a:pt x="9460" y="235690"/>
                  </a:lnTo>
                  <a:lnTo>
                    <a:pt x="19050" y="307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546">
              <a:extLst>
                <a:ext uri="{FF2B5EF4-FFF2-40B4-BE49-F238E27FC236}">
                  <a16:creationId xmlns:a16="http://schemas.microsoft.com/office/drawing/2014/main" xmlns="" id="{83895DBC-C976-48A4-91E3-D920E15AD2C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952317" y="733110"/>
              <a:ext cx="143184" cy="124763"/>
            </a:xfrm>
            <a:custGeom>
              <a:avLst/>
              <a:gdLst/>
              <a:ahLst/>
              <a:cxnLst/>
              <a:rect l="0" t="0" r="0" b="0"/>
              <a:pathLst>
                <a:path w="143184" h="124763">
                  <a:moveTo>
                    <a:pt x="86033" y="54290"/>
                  </a:moveTo>
                  <a:lnTo>
                    <a:pt x="86033" y="54290"/>
                  </a:lnTo>
                  <a:lnTo>
                    <a:pt x="77244" y="28542"/>
                  </a:lnTo>
                  <a:lnTo>
                    <a:pt x="69427" y="16741"/>
                  </a:lnTo>
                  <a:lnTo>
                    <a:pt x="58897" y="6792"/>
                  </a:lnTo>
                  <a:lnTo>
                    <a:pt x="47161" y="1430"/>
                  </a:lnTo>
                  <a:lnTo>
                    <a:pt x="41068" y="0"/>
                  </a:lnTo>
                  <a:lnTo>
                    <a:pt x="34890" y="1869"/>
                  </a:lnTo>
                  <a:lnTo>
                    <a:pt x="22381" y="11471"/>
                  </a:lnTo>
                  <a:lnTo>
                    <a:pt x="6809" y="42857"/>
                  </a:lnTo>
                  <a:lnTo>
                    <a:pt x="0" y="80065"/>
                  </a:lnTo>
                  <a:lnTo>
                    <a:pt x="4052" y="101494"/>
                  </a:lnTo>
                  <a:lnTo>
                    <a:pt x="8095" y="111159"/>
                  </a:lnTo>
                  <a:lnTo>
                    <a:pt x="13613" y="117603"/>
                  </a:lnTo>
                  <a:lnTo>
                    <a:pt x="27271" y="124762"/>
                  </a:lnTo>
                  <a:lnTo>
                    <a:pt x="33452" y="124555"/>
                  </a:lnTo>
                  <a:lnTo>
                    <a:pt x="38985" y="122300"/>
                  </a:lnTo>
                  <a:lnTo>
                    <a:pt x="48895" y="113444"/>
                  </a:lnTo>
                  <a:lnTo>
                    <a:pt x="60996" y="94003"/>
                  </a:lnTo>
                  <a:lnTo>
                    <a:pt x="66195" y="72969"/>
                  </a:lnTo>
                  <a:lnTo>
                    <a:pt x="67163" y="72387"/>
                  </a:lnTo>
                  <a:lnTo>
                    <a:pt x="68514" y="73410"/>
                  </a:lnTo>
                  <a:lnTo>
                    <a:pt x="71897" y="79016"/>
                  </a:lnTo>
                  <a:lnTo>
                    <a:pt x="85260" y="105837"/>
                  </a:lnTo>
                  <a:lnTo>
                    <a:pt x="100386" y="120990"/>
                  </a:lnTo>
                  <a:lnTo>
                    <a:pt x="106185" y="123451"/>
                  </a:lnTo>
                  <a:lnTo>
                    <a:pt x="118273" y="124304"/>
                  </a:lnTo>
                  <a:lnTo>
                    <a:pt x="123754" y="121427"/>
                  </a:lnTo>
                  <a:lnTo>
                    <a:pt x="143183" y="98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547">
              <a:extLst>
                <a:ext uri="{FF2B5EF4-FFF2-40B4-BE49-F238E27FC236}">
                  <a16:creationId xmlns:a16="http://schemas.microsoft.com/office/drawing/2014/main" xmlns="" id="{9486BDDC-C7EB-45FD-9B8F-BEA6DB45595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753483" y="549601"/>
              <a:ext cx="176918" cy="353920"/>
            </a:xfrm>
            <a:custGeom>
              <a:avLst/>
              <a:gdLst/>
              <a:ahLst/>
              <a:cxnLst/>
              <a:rect l="0" t="0" r="0" b="0"/>
              <a:pathLst>
                <a:path w="176918" h="353920">
                  <a:moveTo>
                    <a:pt x="5467" y="123499"/>
                  </a:moveTo>
                  <a:lnTo>
                    <a:pt x="5467" y="123499"/>
                  </a:lnTo>
                  <a:lnTo>
                    <a:pt x="0" y="103726"/>
                  </a:lnTo>
                  <a:lnTo>
                    <a:pt x="411" y="101850"/>
                  </a:lnTo>
                  <a:lnTo>
                    <a:pt x="1391" y="100600"/>
                  </a:lnTo>
                  <a:lnTo>
                    <a:pt x="2749" y="99766"/>
                  </a:lnTo>
                  <a:lnTo>
                    <a:pt x="5066" y="101327"/>
                  </a:lnTo>
                  <a:lnTo>
                    <a:pt x="11404" y="108706"/>
                  </a:lnTo>
                  <a:lnTo>
                    <a:pt x="29647" y="144986"/>
                  </a:lnTo>
                  <a:lnTo>
                    <a:pt x="43025" y="180086"/>
                  </a:lnTo>
                  <a:lnTo>
                    <a:pt x="56026" y="219910"/>
                  </a:lnTo>
                  <a:lnTo>
                    <a:pt x="68860" y="263480"/>
                  </a:lnTo>
                  <a:lnTo>
                    <a:pt x="81619" y="301189"/>
                  </a:lnTo>
                  <a:lnTo>
                    <a:pt x="103687" y="348785"/>
                  </a:lnTo>
                  <a:lnTo>
                    <a:pt x="108341" y="352712"/>
                  </a:lnTo>
                  <a:lnTo>
                    <a:pt x="112855" y="353919"/>
                  </a:lnTo>
                  <a:lnTo>
                    <a:pt x="117276" y="353312"/>
                  </a:lnTo>
                  <a:lnTo>
                    <a:pt x="120223" y="346558"/>
                  </a:lnTo>
                  <a:lnTo>
                    <a:pt x="123665" y="303185"/>
                  </a:lnTo>
                  <a:lnTo>
                    <a:pt x="121970" y="255806"/>
                  </a:lnTo>
                  <a:lnTo>
                    <a:pt x="121236" y="226520"/>
                  </a:lnTo>
                  <a:lnTo>
                    <a:pt x="120746" y="194296"/>
                  </a:lnTo>
                  <a:lnTo>
                    <a:pt x="120419" y="160114"/>
                  </a:lnTo>
                  <a:lnTo>
                    <a:pt x="120908" y="128859"/>
                  </a:lnTo>
                  <a:lnTo>
                    <a:pt x="121938" y="99556"/>
                  </a:lnTo>
                  <a:lnTo>
                    <a:pt x="123331" y="71553"/>
                  </a:lnTo>
                  <a:lnTo>
                    <a:pt x="128642" y="34795"/>
                  </a:lnTo>
                  <a:lnTo>
                    <a:pt x="136807" y="693"/>
                  </a:lnTo>
                  <a:lnTo>
                    <a:pt x="138888" y="0"/>
                  </a:lnTo>
                  <a:lnTo>
                    <a:pt x="141687" y="2361"/>
                  </a:lnTo>
                  <a:lnTo>
                    <a:pt x="176917" y="59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548">
              <a:extLst>
                <a:ext uri="{FF2B5EF4-FFF2-40B4-BE49-F238E27FC236}">
                  <a16:creationId xmlns:a16="http://schemas.microsoft.com/office/drawing/2014/main" xmlns="" id="{173FB7C2-7676-4521-825D-BD04E9EFE78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336800" y="69850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4271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549">
              <a:extLst>
                <a:ext uri="{FF2B5EF4-FFF2-40B4-BE49-F238E27FC236}">
                  <a16:creationId xmlns:a16="http://schemas.microsoft.com/office/drawing/2014/main" xmlns="" id="{DE92F4EB-5E1A-43C2-9C62-2822E845DE53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2205325" y="499072"/>
              <a:ext cx="80676" cy="307970"/>
            </a:xfrm>
            <a:custGeom>
              <a:avLst/>
              <a:gdLst/>
              <a:ahLst/>
              <a:cxnLst/>
              <a:rect l="0" t="0" r="0" b="0"/>
              <a:pathLst>
                <a:path w="80676" h="307970">
                  <a:moveTo>
                    <a:pt x="55275" y="193078"/>
                  </a:moveTo>
                  <a:lnTo>
                    <a:pt x="55275" y="193078"/>
                  </a:lnTo>
                  <a:lnTo>
                    <a:pt x="46486" y="179263"/>
                  </a:lnTo>
                  <a:lnTo>
                    <a:pt x="43066" y="175401"/>
                  </a:lnTo>
                  <a:lnTo>
                    <a:pt x="39374" y="173532"/>
                  </a:lnTo>
                  <a:lnTo>
                    <a:pt x="35502" y="172992"/>
                  </a:lnTo>
                  <a:lnTo>
                    <a:pt x="31510" y="173337"/>
                  </a:lnTo>
                  <a:lnTo>
                    <a:pt x="21429" y="183129"/>
                  </a:lnTo>
                  <a:lnTo>
                    <a:pt x="11305" y="200650"/>
                  </a:lnTo>
                  <a:lnTo>
                    <a:pt x="2344" y="237577"/>
                  </a:lnTo>
                  <a:lnTo>
                    <a:pt x="0" y="262950"/>
                  </a:lnTo>
                  <a:lnTo>
                    <a:pt x="6484" y="284575"/>
                  </a:lnTo>
                  <a:lnTo>
                    <a:pt x="18068" y="300771"/>
                  </a:lnTo>
                  <a:lnTo>
                    <a:pt x="30272" y="307969"/>
                  </a:lnTo>
                  <a:lnTo>
                    <a:pt x="35784" y="306361"/>
                  </a:lnTo>
                  <a:lnTo>
                    <a:pt x="45672" y="295167"/>
                  </a:lnTo>
                  <a:lnTo>
                    <a:pt x="59153" y="249933"/>
                  </a:lnTo>
                  <a:lnTo>
                    <a:pt x="66641" y="209880"/>
                  </a:lnTo>
                  <a:lnTo>
                    <a:pt x="69202" y="185229"/>
                  </a:lnTo>
                  <a:lnTo>
                    <a:pt x="70910" y="158212"/>
                  </a:lnTo>
                  <a:lnTo>
                    <a:pt x="72048" y="129617"/>
                  </a:lnTo>
                  <a:lnTo>
                    <a:pt x="72807" y="103499"/>
                  </a:lnTo>
                  <a:lnTo>
                    <a:pt x="73313" y="79031"/>
                  </a:lnTo>
                  <a:lnTo>
                    <a:pt x="73875" y="37968"/>
                  </a:lnTo>
                  <a:lnTo>
                    <a:pt x="72781" y="5773"/>
                  </a:lnTo>
                  <a:lnTo>
                    <a:pt x="70473" y="1886"/>
                  </a:lnTo>
                  <a:lnTo>
                    <a:pt x="67524" y="0"/>
                  </a:lnTo>
                  <a:lnTo>
                    <a:pt x="64852" y="2270"/>
                  </a:lnTo>
                  <a:lnTo>
                    <a:pt x="60002" y="14201"/>
                  </a:lnTo>
                  <a:lnTo>
                    <a:pt x="60046" y="60977"/>
                  </a:lnTo>
                  <a:lnTo>
                    <a:pt x="62805" y="102146"/>
                  </a:lnTo>
                  <a:lnTo>
                    <a:pt x="66383" y="146314"/>
                  </a:lnTo>
                  <a:lnTo>
                    <a:pt x="70325" y="191814"/>
                  </a:lnTo>
                  <a:lnTo>
                    <a:pt x="74428" y="230381"/>
                  </a:lnTo>
                  <a:lnTo>
                    <a:pt x="80675" y="281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550">
              <a:extLst>
                <a:ext uri="{FF2B5EF4-FFF2-40B4-BE49-F238E27FC236}">
                  <a16:creationId xmlns:a16="http://schemas.microsoft.com/office/drawing/2014/main" xmlns="" id="{71DF559F-8CC4-4264-84E4-0A73BB7F0820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2165350" y="6096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551">
              <a:extLst>
                <a:ext uri="{FF2B5EF4-FFF2-40B4-BE49-F238E27FC236}">
                  <a16:creationId xmlns:a16="http://schemas.microsoft.com/office/drawing/2014/main" xmlns="" id="{32CCF845-567F-459B-999D-C8574C6D3332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152650" y="7175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5026" y="7526"/>
                  </a:lnTo>
                  <a:lnTo>
                    <a:pt x="6176" y="52758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552">
              <a:extLst>
                <a:ext uri="{FF2B5EF4-FFF2-40B4-BE49-F238E27FC236}">
                  <a16:creationId xmlns:a16="http://schemas.microsoft.com/office/drawing/2014/main" xmlns="" id="{1238D977-D25B-41E8-BF93-5D13D58BC4F7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383015" y="630644"/>
              <a:ext cx="180583" cy="316954"/>
            </a:xfrm>
            <a:custGeom>
              <a:avLst/>
              <a:gdLst/>
              <a:ahLst/>
              <a:cxnLst/>
              <a:rect l="0" t="0" r="0" b="0"/>
              <a:pathLst>
                <a:path w="180583" h="316954">
                  <a:moveTo>
                    <a:pt x="10935" y="23406"/>
                  </a:moveTo>
                  <a:lnTo>
                    <a:pt x="10935" y="23406"/>
                  </a:lnTo>
                  <a:lnTo>
                    <a:pt x="0" y="23406"/>
                  </a:lnTo>
                  <a:lnTo>
                    <a:pt x="117" y="22700"/>
                  </a:lnTo>
                  <a:lnTo>
                    <a:pt x="2129" y="20035"/>
                  </a:lnTo>
                  <a:lnTo>
                    <a:pt x="10599" y="14568"/>
                  </a:lnTo>
                  <a:lnTo>
                    <a:pt x="25417" y="11850"/>
                  </a:lnTo>
                  <a:lnTo>
                    <a:pt x="37127" y="14977"/>
                  </a:lnTo>
                  <a:lnTo>
                    <a:pt x="48681" y="21777"/>
                  </a:lnTo>
                  <a:lnTo>
                    <a:pt x="79993" y="49090"/>
                  </a:lnTo>
                  <a:lnTo>
                    <a:pt x="87018" y="52460"/>
                  </a:lnTo>
                  <a:lnTo>
                    <a:pt x="96255" y="52076"/>
                  </a:lnTo>
                  <a:lnTo>
                    <a:pt x="101682" y="50986"/>
                  </a:lnTo>
                  <a:lnTo>
                    <a:pt x="111474" y="42249"/>
                  </a:lnTo>
                  <a:lnTo>
                    <a:pt x="119119" y="29664"/>
                  </a:lnTo>
                  <a:lnTo>
                    <a:pt x="124430" y="4736"/>
                  </a:lnTo>
                  <a:lnTo>
                    <a:pt x="123992" y="2493"/>
                  </a:lnTo>
                  <a:lnTo>
                    <a:pt x="122996" y="997"/>
                  </a:lnTo>
                  <a:lnTo>
                    <a:pt x="121625" y="0"/>
                  </a:lnTo>
                  <a:lnTo>
                    <a:pt x="121417" y="746"/>
                  </a:lnTo>
                  <a:lnTo>
                    <a:pt x="124272" y="15846"/>
                  </a:lnTo>
                  <a:lnTo>
                    <a:pt x="128416" y="52330"/>
                  </a:lnTo>
                  <a:lnTo>
                    <a:pt x="134017" y="91321"/>
                  </a:lnTo>
                  <a:lnTo>
                    <a:pt x="143516" y="134154"/>
                  </a:lnTo>
                  <a:lnTo>
                    <a:pt x="162009" y="181495"/>
                  </a:lnTo>
                  <a:lnTo>
                    <a:pt x="173565" y="216435"/>
                  </a:lnTo>
                  <a:lnTo>
                    <a:pt x="180582" y="250307"/>
                  </a:lnTo>
                  <a:lnTo>
                    <a:pt x="178996" y="277122"/>
                  </a:lnTo>
                  <a:lnTo>
                    <a:pt x="167944" y="297035"/>
                  </a:lnTo>
                  <a:lnTo>
                    <a:pt x="160057" y="305309"/>
                  </a:lnTo>
                  <a:lnTo>
                    <a:pt x="140006" y="314502"/>
                  </a:lnTo>
                  <a:lnTo>
                    <a:pt x="128732" y="316953"/>
                  </a:lnTo>
                  <a:lnTo>
                    <a:pt x="108680" y="314032"/>
                  </a:lnTo>
                  <a:lnTo>
                    <a:pt x="80785" y="302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553">
              <a:extLst>
                <a:ext uri="{FF2B5EF4-FFF2-40B4-BE49-F238E27FC236}">
                  <a16:creationId xmlns:a16="http://schemas.microsoft.com/office/drawing/2014/main" xmlns="" id="{86BC98B6-745A-449C-81AD-8F1EBA3B8CAA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2418199" y="457200"/>
              <a:ext cx="45602" cy="321808"/>
            </a:xfrm>
            <a:custGeom>
              <a:avLst/>
              <a:gdLst/>
              <a:ahLst/>
              <a:cxnLst/>
              <a:rect l="0" t="0" r="0" b="0"/>
              <a:pathLst>
                <a:path w="45602" h="321808">
                  <a:moveTo>
                    <a:pt x="39251" y="0"/>
                  </a:moveTo>
                  <a:lnTo>
                    <a:pt x="39251" y="0"/>
                  </a:lnTo>
                  <a:lnTo>
                    <a:pt x="35880" y="0"/>
                  </a:lnTo>
                  <a:lnTo>
                    <a:pt x="32343" y="7526"/>
                  </a:lnTo>
                  <a:lnTo>
                    <a:pt x="20953" y="48837"/>
                  </a:lnTo>
                  <a:lnTo>
                    <a:pt x="15126" y="84735"/>
                  </a:lnTo>
                  <a:lnTo>
                    <a:pt x="9479" y="127266"/>
                  </a:lnTo>
                  <a:lnTo>
                    <a:pt x="2265" y="174390"/>
                  </a:lnTo>
                  <a:lnTo>
                    <a:pt x="0" y="217912"/>
                  </a:lnTo>
                  <a:lnTo>
                    <a:pt x="639" y="255600"/>
                  </a:lnTo>
                  <a:lnTo>
                    <a:pt x="2410" y="295240"/>
                  </a:lnTo>
                  <a:lnTo>
                    <a:pt x="7826" y="313251"/>
                  </a:lnTo>
                  <a:lnTo>
                    <a:pt x="11245" y="318195"/>
                  </a:lnTo>
                  <a:lnTo>
                    <a:pt x="14936" y="320786"/>
                  </a:lnTo>
                  <a:lnTo>
                    <a:pt x="18807" y="321807"/>
                  </a:lnTo>
                  <a:lnTo>
                    <a:pt x="23505" y="319666"/>
                  </a:lnTo>
                  <a:lnTo>
                    <a:pt x="34370" y="309761"/>
                  </a:lnTo>
                  <a:lnTo>
                    <a:pt x="40609" y="294070"/>
                  </a:lnTo>
                  <a:lnTo>
                    <a:pt x="45601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554">
              <a:extLst>
                <a:ext uri="{FF2B5EF4-FFF2-40B4-BE49-F238E27FC236}">
                  <a16:creationId xmlns:a16="http://schemas.microsoft.com/office/drawing/2014/main" xmlns="" id="{81E0B735-A985-4AE5-BEF8-A5CD8F3B44C3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362200" y="6032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57150"/>
                  </a:moveTo>
                  <a:lnTo>
                    <a:pt x="6350" y="57150"/>
                  </a:lnTo>
                  <a:lnTo>
                    <a:pt x="883" y="142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764">
            <a:extLst>
              <a:ext uri="{FF2B5EF4-FFF2-40B4-BE49-F238E27FC236}">
                <a16:creationId xmlns:a16="http://schemas.microsoft.com/office/drawing/2014/main" xmlns="" id="{D17F0389-D27D-48C8-BF3F-8F1649956669}"/>
              </a:ext>
            </a:extLst>
          </p:cNvPr>
          <p:cNvGrpSpPr/>
          <p:nvPr/>
        </p:nvGrpSpPr>
        <p:grpSpPr>
          <a:xfrm>
            <a:off x="2962434" y="463550"/>
            <a:ext cx="612617" cy="369924"/>
            <a:chOff x="2962434" y="463550"/>
            <a:chExt cx="612617" cy="369924"/>
          </a:xfrm>
        </p:grpSpPr>
        <p:sp>
          <p:nvSpPr>
            <p:cNvPr id="18" name="SMARTInkShape-3555">
              <a:extLst>
                <a:ext uri="{FF2B5EF4-FFF2-40B4-BE49-F238E27FC236}">
                  <a16:creationId xmlns:a16="http://schemas.microsoft.com/office/drawing/2014/main" xmlns="" id="{EE5AB3A8-55A5-45F3-B387-9B355051CE1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294467" y="628650"/>
              <a:ext cx="121834" cy="31751"/>
            </a:xfrm>
            <a:custGeom>
              <a:avLst/>
              <a:gdLst/>
              <a:ahLst/>
              <a:cxnLst/>
              <a:rect l="0" t="0" r="0" b="0"/>
              <a:pathLst>
                <a:path w="121834" h="31751">
                  <a:moveTo>
                    <a:pt x="32933" y="31750"/>
                  </a:moveTo>
                  <a:lnTo>
                    <a:pt x="32933" y="31750"/>
                  </a:lnTo>
                  <a:lnTo>
                    <a:pt x="0" y="25792"/>
                  </a:lnTo>
                  <a:lnTo>
                    <a:pt x="37498" y="16645"/>
                  </a:lnTo>
                  <a:lnTo>
                    <a:pt x="76149" y="7519"/>
                  </a:lnTo>
                  <a:lnTo>
                    <a:pt x="1218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556">
              <a:extLst>
                <a:ext uri="{FF2B5EF4-FFF2-40B4-BE49-F238E27FC236}">
                  <a16:creationId xmlns:a16="http://schemas.microsoft.com/office/drawing/2014/main" xmlns="" id="{82D523B4-3F15-4CFA-92E5-6D94F0AD1782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347963" y="472592"/>
              <a:ext cx="49288" cy="326377"/>
            </a:xfrm>
            <a:custGeom>
              <a:avLst/>
              <a:gdLst/>
              <a:ahLst/>
              <a:cxnLst/>
              <a:rect l="0" t="0" r="0" b="0"/>
              <a:pathLst>
                <a:path w="49288" h="326377">
                  <a:moveTo>
                    <a:pt x="36587" y="3658"/>
                  </a:moveTo>
                  <a:lnTo>
                    <a:pt x="36587" y="3658"/>
                  </a:lnTo>
                  <a:lnTo>
                    <a:pt x="36587" y="0"/>
                  </a:lnTo>
                  <a:lnTo>
                    <a:pt x="31517" y="39436"/>
                  </a:lnTo>
                  <a:lnTo>
                    <a:pt x="25756" y="85834"/>
                  </a:lnTo>
                  <a:lnTo>
                    <a:pt x="21660" y="123671"/>
                  </a:lnTo>
                  <a:lnTo>
                    <a:pt x="15606" y="165888"/>
                  </a:lnTo>
                  <a:lnTo>
                    <a:pt x="8918" y="209110"/>
                  </a:lnTo>
                  <a:lnTo>
                    <a:pt x="3593" y="249487"/>
                  </a:lnTo>
                  <a:lnTo>
                    <a:pt x="0" y="294434"/>
                  </a:lnTo>
                  <a:lnTo>
                    <a:pt x="2922" y="313044"/>
                  </a:lnTo>
                  <a:lnTo>
                    <a:pt x="5677" y="319982"/>
                  </a:lnTo>
                  <a:lnTo>
                    <a:pt x="9631" y="323902"/>
                  </a:lnTo>
                  <a:lnTo>
                    <a:pt x="14383" y="325809"/>
                  </a:lnTo>
                  <a:lnTo>
                    <a:pt x="19667" y="326376"/>
                  </a:lnTo>
                  <a:lnTo>
                    <a:pt x="31184" y="321360"/>
                  </a:lnTo>
                  <a:lnTo>
                    <a:pt x="49287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557">
              <a:extLst>
                <a:ext uri="{FF2B5EF4-FFF2-40B4-BE49-F238E27FC236}">
                  <a16:creationId xmlns:a16="http://schemas.microsoft.com/office/drawing/2014/main" xmlns="" id="{28395CE6-E5CA-4593-81D5-9C0DCC9E8CD7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232150" y="625279"/>
              <a:ext cx="57151" cy="177898"/>
            </a:xfrm>
            <a:custGeom>
              <a:avLst/>
              <a:gdLst/>
              <a:ahLst/>
              <a:cxnLst/>
              <a:rect l="0" t="0" r="0" b="0"/>
              <a:pathLst>
                <a:path w="57151" h="177898">
                  <a:moveTo>
                    <a:pt x="57150" y="3371"/>
                  </a:moveTo>
                  <a:lnTo>
                    <a:pt x="57150" y="3371"/>
                  </a:lnTo>
                  <a:lnTo>
                    <a:pt x="50408" y="0"/>
                  </a:lnTo>
                  <a:lnTo>
                    <a:pt x="32731" y="1275"/>
                  </a:lnTo>
                  <a:lnTo>
                    <a:pt x="12991" y="9492"/>
                  </a:lnTo>
                  <a:lnTo>
                    <a:pt x="8661" y="13802"/>
                  </a:lnTo>
                  <a:lnTo>
                    <a:pt x="3849" y="24235"/>
                  </a:lnTo>
                  <a:lnTo>
                    <a:pt x="4511" y="45379"/>
                  </a:lnTo>
                  <a:lnTo>
                    <a:pt x="24949" y="88038"/>
                  </a:lnTo>
                  <a:lnTo>
                    <a:pt x="38873" y="125302"/>
                  </a:lnTo>
                  <a:lnTo>
                    <a:pt x="39426" y="151290"/>
                  </a:lnTo>
                  <a:lnTo>
                    <a:pt x="36162" y="158428"/>
                  </a:lnTo>
                  <a:lnTo>
                    <a:pt x="25009" y="170122"/>
                  </a:lnTo>
                  <a:lnTo>
                    <a:pt x="12976" y="177897"/>
                  </a:lnTo>
                  <a:lnTo>
                    <a:pt x="10062" y="175461"/>
                  </a:lnTo>
                  <a:lnTo>
                    <a:pt x="0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558">
              <a:extLst>
                <a:ext uri="{FF2B5EF4-FFF2-40B4-BE49-F238E27FC236}">
                  <a16:creationId xmlns:a16="http://schemas.microsoft.com/office/drawing/2014/main" xmlns="" id="{86B4DC63-6C88-4BAF-86D1-4AB379874956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105150" y="653858"/>
              <a:ext cx="82551" cy="108143"/>
            </a:xfrm>
            <a:custGeom>
              <a:avLst/>
              <a:gdLst/>
              <a:ahLst/>
              <a:cxnLst/>
              <a:rect l="0" t="0" r="0" b="0"/>
              <a:pathLst>
                <a:path w="82551" h="108143">
                  <a:moveTo>
                    <a:pt x="0" y="63692"/>
                  </a:moveTo>
                  <a:lnTo>
                    <a:pt x="0" y="63692"/>
                  </a:lnTo>
                  <a:lnTo>
                    <a:pt x="0" y="67063"/>
                  </a:lnTo>
                  <a:lnTo>
                    <a:pt x="1411" y="68056"/>
                  </a:lnTo>
                  <a:lnTo>
                    <a:pt x="6742" y="69159"/>
                  </a:lnTo>
                  <a:lnTo>
                    <a:pt x="21048" y="63039"/>
                  </a:lnTo>
                  <a:lnTo>
                    <a:pt x="59422" y="34698"/>
                  </a:lnTo>
                  <a:lnTo>
                    <a:pt x="70131" y="18177"/>
                  </a:lnTo>
                  <a:lnTo>
                    <a:pt x="70743" y="12888"/>
                  </a:lnTo>
                  <a:lnTo>
                    <a:pt x="67660" y="3247"/>
                  </a:lnTo>
                  <a:lnTo>
                    <a:pt x="63451" y="818"/>
                  </a:lnTo>
                  <a:lnTo>
                    <a:pt x="51249" y="0"/>
                  </a:lnTo>
                  <a:lnTo>
                    <a:pt x="31883" y="6877"/>
                  </a:lnTo>
                  <a:lnTo>
                    <a:pt x="20991" y="19626"/>
                  </a:lnTo>
                  <a:lnTo>
                    <a:pt x="16111" y="27965"/>
                  </a:lnTo>
                  <a:lnTo>
                    <a:pt x="12569" y="44756"/>
                  </a:lnTo>
                  <a:lnTo>
                    <a:pt x="14053" y="61626"/>
                  </a:lnTo>
                  <a:lnTo>
                    <a:pt x="19416" y="78531"/>
                  </a:lnTo>
                  <a:lnTo>
                    <a:pt x="30267" y="91689"/>
                  </a:lnTo>
                  <a:lnTo>
                    <a:pt x="37111" y="97173"/>
                  </a:lnTo>
                  <a:lnTo>
                    <a:pt x="54123" y="103267"/>
                  </a:lnTo>
                  <a:lnTo>
                    <a:pt x="82550" y="108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559">
              <a:extLst>
                <a:ext uri="{FF2B5EF4-FFF2-40B4-BE49-F238E27FC236}">
                  <a16:creationId xmlns:a16="http://schemas.microsoft.com/office/drawing/2014/main" xmlns="" id="{685FB6B8-E394-4A04-9F80-F897A4635E4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962434" y="654050"/>
              <a:ext cx="168117" cy="38101"/>
            </a:xfrm>
            <a:custGeom>
              <a:avLst/>
              <a:gdLst/>
              <a:ahLst/>
              <a:cxnLst/>
              <a:rect l="0" t="0" r="0" b="0"/>
              <a:pathLst>
                <a:path w="168117" h="38101">
                  <a:moveTo>
                    <a:pt x="47466" y="38100"/>
                  </a:moveTo>
                  <a:lnTo>
                    <a:pt x="47466" y="38100"/>
                  </a:lnTo>
                  <a:lnTo>
                    <a:pt x="0" y="26544"/>
                  </a:lnTo>
                  <a:lnTo>
                    <a:pt x="1006" y="25457"/>
                  </a:lnTo>
                  <a:lnTo>
                    <a:pt x="13945" y="20556"/>
                  </a:lnTo>
                  <a:lnTo>
                    <a:pt x="51088" y="10698"/>
                  </a:lnTo>
                  <a:lnTo>
                    <a:pt x="88520" y="3170"/>
                  </a:lnTo>
                  <a:lnTo>
                    <a:pt x="129010" y="939"/>
                  </a:lnTo>
                  <a:lnTo>
                    <a:pt x="1681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560">
              <a:extLst>
                <a:ext uri="{FF2B5EF4-FFF2-40B4-BE49-F238E27FC236}">
                  <a16:creationId xmlns:a16="http://schemas.microsoft.com/office/drawing/2014/main" xmlns="" id="{2212E45A-89C3-4E12-A226-8F8CEA6FFD1A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993273" y="463550"/>
              <a:ext cx="99178" cy="369924"/>
            </a:xfrm>
            <a:custGeom>
              <a:avLst/>
              <a:gdLst/>
              <a:ahLst/>
              <a:cxnLst/>
              <a:rect l="0" t="0" r="0" b="0"/>
              <a:pathLst>
                <a:path w="99178" h="369924">
                  <a:moveTo>
                    <a:pt x="54727" y="0"/>
                  </a:moveTo>
                  <a:lnTo>
                    <a:pt x="54727" y="0"/>
                  </a:lnTo>
                  <a:lnTo>
                    <a:pt x="49658" y="12961"/>
                  </a:lnTo>
                  <a:lnTo>
                    <a:pt x="39980" y="59005"/>
                  </a:lnTo>
                  <a:lnTo>
                    <a:pt x="32650" y="94663"/>
                  </a:lnTo>
                  <a:lnTo>
                    <a:pt x="24689" y="138734"/>
                  </a:lnTo>
                  <a:lnTo>
                    <a:pt x="16447" y="184661"/>
                  </a:lnTo>
                  <a:lnTo>
                    <a:pt x="8786" y="230238"/>
                  </a:lnTo>
                  <a:lnTo>
                    <a:pt x="3029" y="274013"/>
                  </a:lnTo>
                  <a:lnTo>
                    <a:pt x="0" y="311343"/>
                  </a:lnTo>
                  <a:lnTo>
                    <a:pt x="771" y="340869"/>
                  </a:lnTo>
                  <a:lnTo>
                    <a:pt x="8168" y="358696"/>
                  </a:lnTo>
                  <a:lnTo>
                    <a:pt x="13810" y="364014"/>
                  </a:lnTo>
                  <a:lnTo>
                    <a:pt x="27605" y="369923"/>
                  </a:lnTo>
                  <a:lnTo>
                    <a:pt x="36645" y="367971"/>
                  </a:lnTo>
                  <a:lnTo>
                    <a:pt x="57979" y="356394"/>
                  </a:lnTo>
                  <a:lnTo>
                    <a:pt x="99177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561">
              <a:extLst>
                <a:ext uri="{FF2B5EF4-FFF2-40B4-BE49-F238E27FC236}">
                  <a16:creationId xmlns:a16="http://schemas.microsoft.com/office/drawing/2014/main" xmlns="" id="{AD231C0D-59A8-4332-ABC8-F7FEE7A4FC3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568700" y="6350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0"/>
                  </a:moveTo>
                  <a:lnTo>
                    <a:pt x="0" y="0"/>
                  </a:lnTo>
                  <a:lnTo>
                    <a:pt x="1881" y="20722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562">
              <a:extLst>
                <a:ext uri="{FF2B5EF4-FFF2-40B4-BE49-F238E27FC236}">
                  <a16:creationId xmlns:a16="http://schemas.microsoft.com/office/drawing/2014/main" xmlns="" id="{EC44B55B-9A33-4E12-9566-544997DC56F7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549650" y="755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765">
            <a:extLst>
              <a:ext uri="{FF2B5EF4-FFF2-40B4-BE49-F238E27FC236}">
                <a16:creationId xmlns:a16="http://schemas.microsoft.com/office/drawing/2014/main" xmlns="" id="{21DECF1D-BC66-4157-B722-F21313DA21B7}"/>
              </a:ext>
            </a:extLst>
          </p:cNvPr>
          <p:cNvGrpSpPr/>
          <p:nvPr/>
        </p:nvGrpSpPr>
        <p:grpSpPr>
          <a:xfrm>
            <a:off x="4438650" y="405567"/>
            <a:ext cx="408169" cy="1244147"/>
            <a:chOff x="4438650" y="405567"/>
            <a:chExt cx="408169" cy="1244147"/>
          </a:xfrm>
        </p:grpSpPr>
        <p:sp>
          <p:nvSpPr>
            <p:cNvPr id="27" name="SMARTInkShape-3563">
              <a:extLst>
                <a:ext uri="{FF2B5EF4-FFF2-40B4-BE49-F238E27FC236}">
                  <a16:creationId xmlns:a16="http://schemas.microsoft.com/office/drawing/2014/main" xmlns="" id="{0662D13D-CD56-469B-9016-C56560A75DF2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539815" y="405567"/>
              <a:ext cx="162471" cy="96179"/>
            </a:xfrm>
            <a:custGeom>
              <a:avLst/>
              <a:gdLst/>
              <a:ahLst/>
              <a:cxnLst/>
              <a:rect l="0" t="0" r="0" b="0"/>
              <a:pathLst>
                <a:path w="162471" h="96179">
                  <a:moveTo>
                    <a:pt x="89335" y="64333"/>
                  </a:moveTo>
                  <a:lnTo>
                    <a:pt x="89335" y="64333"/>
                  </a:lnTo>
                  <a:lnTo>
                    <a:pt x="84309" y="52400"/>
                  </a:lnTo>
                  <a:lnTo>
                    <a:pt x="83246" y="46689"/>
                  </a:lnTo>
                  <a:lnTo>
                    <a:pt x="54434" y="72950"/>
                  </a:lnTo>
                  <a:lnTo>
                    <a:pt x="47017" y="78544"/>
                  </a:lnTo>
                  <a:lnTo>
                    <a:pt x="33133" y="82879"/>
                  </a:lnTo>
                  <a:lnTo>
                    <a:pt x="26467" y="83047"/>
                  </a:lnTo>
                  <a:lnTo>
                    <a:pt x="15297" y="79471"/>
                  </a:lnTo>
                  <a:lnTo>
                    <a:pt x="10343" y="76541"/>
                  </a:lnTo>
                  <a:lnTo>
                    <a:pt x="2957" y="65761"/>
                  </a:lnTo>
                  <a:lnTo>
                    <a:pt x="0" y="58935"/>
                  </a:lnTo>
                  <a:lnTo>
                    <a:pt x="476" y="43825"/>
                  </a:lnTo>
                  <a:lnTo>
                    <a:pt x="2579" y="35844"/>
                  </a:lnTo>
                  <a:lnTo>
                    <a:pt x="12441" y="23214"/>
                  </a:lnTo>
                  <a:lnTo>
                    <a:pt x="19023" y="17870"/>
                  </a:lnTo>
                  <a:lnTo>
                    <a:pt x="25526" y="15719"/>
                  </a:lnTo>
                  <a:lnTo>
                    <a:pt x="38398" y="17092"/>
                  </a:lnTo>
                  <a:lnTo>
                    <a:pt x="60915" y="32540"/>
                  </a:lnTo>
                  <a:lnTo>
                    <a:pt x="104076" y="74379"/>
                  </a:lnTo>
                  <a:lnTo>
                    <a:pt x="138030" y="95167"/>
                  </a:lnTo>
                  <a:lnTo>
                    <a:pt x="144376" y="96178"/>
                  </a:lnTo>
                  <a:lnTo>
                    <a:pt x="155190" y="93538"/>
                  </a:lnTo>
                  <a:lnTo>
                    <a:pt x="158638" y="88742"/>
                  </a:lnTo>
                  <a:lnTo>
                    <a:pt x="162470" y="74005"/>
                  </a:lnTo>
                  <a:lnTo>
                    <a:pt x="158528" y="53815"/>
                  </a:lnTo>
                  <a:lnTo>
                    <a:pt x="149015" y="32142"/>
                  </a:lnTo>
                  <a:lnTo>
                    <a:pt x="135380" y="13102"/>
                  </a:lnTo>
                  <a:lnTo>
                    <a:pt x="118030" y="2758"/>
                  </a:lnTo>
                  <a:lnTo>
                    <a:pt x="108465" y="0"/>
                  </a:lnTo>
                  <a:lnTo>
                    <a:pt x="99266" y="983"/>
                  </a:lnTo>
                  <a:lnTo>
                    <a:pt x="63935" y="19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564">
              <a:extLst>
                <a:ext uri="{FF2B5EF4-FFF2-40B4-BE49-F238E27FC236}">
                  <a16:creationId xmlns:a16="http://schemas.microsoft.com/office/drawing/2014/main" xmlns="" id="{51C6406F-A192-48A0-A8C8-4ACF1967388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687573" y="1518216"/>
              <a:ext cx="159246" cy="131498"/>
            </a:xfrm>
            <a:custGeom>
              <a:avLst/>
              <a:gdLst/>
              <a:ahLst/>
              <a:cxnLst/>
              <a:rect l="0" t="0" r="0" b="0"/>
              <a:pathLst>
                <a:path w="159246" h="131498">
                  <a:moveTo>
                    <a:pt x="106677" y="18484"/>
                  </a:moveTo>
                  <a:lnTo>
                    <a:pt x="106677" y="18484"/>
                  </a:lnTo>
                  <a:lnTo>
                    <a:pt x="103306" y="18484"/>
                  </a:lnTo>
                  <a:lnTo>
                    <a:pt x="102313" y="19190"/>
                  </a:lnTo>
                  <a:lnTo>
                    <a:pt x="101651" y="20366"/>
                  </a:lnTo>
                  <a:lnTo>
                    <a:pt x="88842" y="67292"/>
                  </a:lnTo>
                  <a:lnTo>
                    <a:pt x="72449" y="105945"/>
                  </a:lnTo>
                  <a:lnTo>
                    <a:pt x="60420" y="121561"/>
                  </a:lnTo>
                  <a:lnTo>
                    <a:pt x="45666" y="130853"/>
                  </a:lnTo>
                  <a:lnTo>
                    <a:pt x="38486" y="131497"/>
                  </a:lnTo>
                  <a:lnTo>
                    <a:pt x="24865" y="126567"/>
                  </a:lnTo>
                  <a:lnTo>
                    <a:pt x="5295" y="105150"/>
                  </a:lnTo>
                  <a:lnTo>
                    <a:pt x="0" y="82638"/>
                  </a:lnTo>
                  <a:lnTo>
                    <a:pt x="1409" y="58991"/>
                  </a:lnTo>
                  <a:lnTo>
                    <a:pt x="9091" y="41426"/>
                  </a:lnTo>
                  <a:lnTo>
                    <a:pt x="21945" y="26379"/>
                  </a:lnTo>
                  <a:lnTo>
                    <a:pt x="28317" y="25158"/>
                  </a:lnTo>
                  <a:lnTo>
                    <a:pt x="44804" y="27565"/>
                  </a:lnTo>
                  <a:lnTo>
                    <a:pt x="70548" y="43596"/>
                  </a:lnTo>
                  <a:lnTo>
                    <a:pt x="114739" y="87426"/>
                  </a:lnTo>
                  <a:lnTo>
                    <a:pt x="132584" y="100373"/>
                  </a:lnTo>
                  <a:lnTo>
                    <a:pt x="138059" y="100593"/>
                  </a:lnTo>
                  <a:lnTo>
                    <a:pt x="143121" y="98623"/>
                  </a:lnTo>
                  <a:lnTo>
                    <a:pt x="147906" y="95194"/>
                  </a:lnTo>
                  <a:lnTo>
                    <a:pt x="155105" y="81975"/>
                  </a:lnTo>
                  <a:lnTo>
                    <a:pt x="159245" y="64341"/>
                  </a:lnTo>
                  <a:lnTo>
                    <a:pt x="156903" y="35286"/>
                  </a:lnTo>
                  <a:lnTo>
                    <a:pt x="151107" y="17249"/>
                  </a:lnTo>
                  <a:lnTo>
                    <a:pt x="146175" y="10605"/>
                  </a:lnTo>
                  <a:lnTo>
                    <a:pt x="133169" y="1342"/>
                  </a:lnTo>
                  <a:lnTo>
                    <a:pt x="127866" y="0"/>
                  </a:lnTo>
                  <a:lnTo>
                    <a:pt x="123625" y="517"/>
                  </a:lnTo>
                  <a:lnTo>
                    <a:pt x="113027" y="5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565">
              <a:extLst>
                <a:ext uri="{FF2B5EF4-FFF2-40B4-BE49-F238E27FC236}">
                  <a16:creationId xmlns:a16="http://schemas.microsoft.com/office/drawing/2014/main" xmlns="" id="{CED836E6-4745-44F1-A65E-9C08F558719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610100" y="646335"/>
              <a:ext cx="126118" cy="737966"/>
            </a:xfrm>
            <a:custGeom>
              <a:avLst/>
              <a:gdLst/>
              <a:ahLst/>
              <a:cxnLst/>
              <a:rect l="0" t="0" r="0" b="0"/>
              <a:pathLst>
                <a:path w="126118" h="737966">
                  <a:moveTo>
                    <a:pt x="120650" y="71215"/>
                  </a:moveTo>
                  <a:lnTo>
                    <a:pt x="120650" y="71215"/>
                  </a:lnTo>
                  <a:lnTo>
                    <a:pt x="126117" y="35862"/>
                  </a:lnTo>
                  <a:lnTo>
                    <a:pt x="123367" y="14879"/>
                  </a:lnTo>
                  <a:lnTo>
                    <a:pt x="120345" y="9669"/>
                  </a:lnTo>
                  <a:lnTo>
                    <a:pt x="111342" y="1998"/>
                  </a:lnTo>
                  <a:lnTo>
                    <a:pt x="98404" y="0"/>
                  </a:lnTo>
                  <a:lnTo>
                    <a:pt x="91003" y="455"/>
                  </a:lnTo>
                  <a:lnTo>
                    <a:pt x="73371" y="10368"/>
                  </a:lnTo>
                  <a:lnTo>
                    <a:pt x="53777" y="30061"/>
                  </a:lnTo>
                  <a:lnTo>
                    <a:pt x="33308" y="62332"/>
                  </a:lnTo>
                  <a:lnTo>
                    <a:pt x="18097" y="103956"/>
                  </a:lnTo>
                  <a:lnTo>
                    <a:pt x="8748" y="151383"/>
                  </a:lnTo>
                  <a:lnTo>
                    <a:pt x="7243" y="176871"/>
                  </a:lnTo>
                  <a:lnTo>
                    <a:pt x="6946" y="203036"/>
                  </a:lnTo>
                  <a:lnTo>
                    <a:pt x="9569" y="229651"/>
                  </a:lnTo>
                  <a:lnTo>
                    <a:pt x="14141" y="256567"/>
                  </a:lnTo>
                  <a:lnTo>
                    <a:pt x="20010" y="283683"/>
                  </a:lnTo>
                  <a:lnTo>
                    <a:pt x="26746" y="310933"/>
                  </a:lnTo>
                  <a:lnTo>
                    <a:pt x="34058" y="338271"/>
                  </a:lnTo>
                  <a:lnTo>
                    <a:pt x="41756" y="365669"/>
                  </a:lnTo>
                  <a:lnTo>
                    <a:pt x="49004" y="393106"/>
                  </a:lnTo>
                  <a:lnTo>
                    <a:pt x="55952" y="420571"/>
                  </a:lnTo>
                  <a:lnTo>
                    <a:pt x="62702" y="448052"/>
                  </a:lnTo>
                  <a:lnTo>
                    <a:pt x="69318" y="474134"/>
                  </a:lnTo>
                  <a:lnTo>
                    <a:pt x="75845" y="499283"/>
                  </a:lnTo>
                  <a:lnTo>
                    <a:pt x="85920" y="545806"/>
                  </a:lnTo>
                  <a:lnTo>
                    <a:pt x="88046" y="585298"/>
                  </a:lnTo>
                  <a:lnTo>
                    <a:pt x="81904" y="632523"/>
                  </a:lnTo>
                  <a:lnTo>
                    <a:pt x="65018" y="676755"/>
                  </a:lnTo>
                  <a:lnTo>
                    <a:pt x="58530" y="687477"/>
                  </a:lnTo>
                  <a:lnTo>
                    <a:pt x="15614" y="723835"/>
                  </a:lnTo>
                  <a:lnTo>
                    <a:pt x="0" y="737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566">
              <a:extLst>
                <a:ext uri="{FF2B5EF4-FFF2-40B4-BE49-F238E27FC236}">
                  <a16:creationId xmlns:a16="http://schemas.microsoft.com/office/drawing/2014/main" xmlns="" id="{D33F06C8-58FB-44A8-9643-74D73C059712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438650" y="1549400"/>
              <a:ext cx="158751" cy="31751"/>
            </a:xfrm>
            <a:custGeom>
              <a:avLst/>
              <a:gdLst/>
              <a:ahLst/>
              <a:cxnLst/>
              <a:rect l="0" t="0" r="0" b="0"/>
              <a:pathLst>
                <a:path w="158751" h="317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3763" y="13815"/>
                  </a:lnTo>
                  <a:lnTo>
                    <a:pt x="6742" y="17677"/>
                  </a:lnTo>
                  <a:lnTo>
                    <a:pt x="19459" y="21967"/>
                  </a:lnTo>
                  <a:lnTo>
                    <a:pt x="53978" y="26265"/>
                  </a:lnTo>
                  <a:lnTo>
                    <a:pt x="86785" y="29312"/>
                  </a:lnTo>
                  <a:lnTo>
                    <a:pt x="122532" y="30667"/>
                  </a:lnTo>
                  <a:lnTo>
                    <a:pt x="1587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766">
            <a:extLst>
              <a:ext uri="{FF2B5EF4-FFF2-40B4-BE49-F238E27FC236}">
                <a16:creationId xmlns:a16="http://schemas.microsoft.com/office/drawing/2014/main" xmlns="" id="{C167F0BC-26F5-4057-9EB7-8C8D26603312}"/>
              </a:ext>
            </a:extLst>
          </p:cNvPr>
          <p:cNvGrpSpPr/>
          <p:nvPr/>
        </p:nvGrpSpPr>
        <p:grpSpPr>
          <a:xfrm>
            <a:off x="5250252" y="654050"/>
            <a:ext cx="744149" cy="878840"/>
            <a:chOff x="5250252" y="654050"/>
            <a:chExt cx="744149" cy="878840"/>
          </a:xfrm>
        </p:grpSpPr>
        <p:sp>
          <p:nvSpPr>
            <p:cNvPr id="32" name="SMARTInkShape-3567">
              <a:extLst>
                <a:ext uri="{FF2B5EF4-FFF2-40B4-BE49-F238E27FC236}">
                  <a16:creationId xmlns:a16="http://schemas.microsoft.com/office/drawing/2014/main" xmlns="" id="{5E2E45DA-B4E9-4A59-91D8-E75AD9CC9A83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676900" y="1341877"/>
              <a:ext cx="95251" cy="136239"/>
            </a:xfrm>
            <a:custGeom>
              <a:avLst/>
              <a:gdLst/>
              <a:ahLst/>
              <a:cxnLst/>
              <a:rect l="0" t="0" r="0" b="0"/>
              <a:pathLst>
                <a:path w="95251" h="136239">
                  <a:moveTo>
                    <a:pt x="0" y="17023"/>
                  </a:moveTo>
                  <a:lnTo>
                    <a:pt x="0" y="17023"/>
                  </a:lnTo>
                  <a:lnTo>
                    <a:pt x="15580" y="4814"/>
                  </a:lnTo>
                  <a:lnTo>
                    <a:pt x="35975" y="0"/>
                  </a:lnTo>
                  <a:lnTo>
                    <a:pt x="49855" y="2637"/>
                  </a:lnTo>
                  <a:lnTo>
                    <a:pt x="62374" y="9218"/>
                  </a:lnTo>
                  <a:lnTo>
                    <a:pt x="72642" y="19199"/>
                  </a:lnTo>
                  <a:lnTo>
                    <a:pt x="75239" y="25529"/>
                  </a:lnTo>
                  <a:lnTo>
                    <a:pt x="76243" y="40089"/>
                  </a:lnTo>
                  <a:lnTo>
                    <a:pt x="66812" y="57848"/>
                  </a:lnTo>
                  <a:lnTo>
                    <a:pt x="32186" y="101918"/>
                  </a:lnTo>
                  <a:lnTo>
                    <a:pt x="6800" y="125029"/>
                  </a:lnTo>
                  <a:lnTo>
                    <a:pt x="5238" y="127833"/>
                  </a:lnTo>
                  <a:lnTo>
                    <a:pt x="4904" y="130407"/>
                  </a:lnTo>
                  <a:lnTo>
                    <a:pt x="5386" y="132829"/>
                  </a:lnTo>
                  <a:lnTo>
                    <a:pt x="8529" y="134444"/>
                  </a:lnTo>
                  <a:lnTo>
                    <a:pt x="19548" y="136238"/>
                  </a:lnTo>
                  <a:lnTo>
                    <a:pt x="58346" y="132320"/>
                  </a:lnTo>
                  <a:lnTo>
                    <a:pt x="95250" y="124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568">
              <a:extLst>
                <a:ext uri="{FF2B5EF4-FFF2-40B4-BE49-F238E27FC236}">
                  <a16:creationId xmlns:a16="http://schemas.microsoft.com/office/drawing/2014/main" xmlns="" id="{A72B13C5-6245-4499-9561-AA185C3FF77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842488" y="1384300"/>
              <a:ext cx="37613" cy="101601"/>
            </a:xfrm>
            <a:custGeom>
              <a:avLst/>
              <a:gdLst/>
              <a:ahLst/>
              <a:cxnLst/>
              <a:rect l="0" t="0" r="0" b="0"/>
              <a:pathLst>
                <a:path w="37613" h="101601">
                  <a:moveTo>
                    <a:pt x="37612" y="0"/>
                  </a:moveTo>
                  <a:lnTo>
                    <a:pt x="37612" y="0"/>
                  </a:lnTo>
                  <a:lnTo>
                    <a:pt x="30870" y="3371"/>
                  </a:lnTo>
                  <a:lnTo>
                    <a:pt x="25679" y="10670"/>
                  </a:lnTo>
                  <a:lnTo>
                    <a:pt x="9361" y="50219"/>
                  </a:lnTo>
                  <a:lnTo>
                    <a:pt x="0" y="84181"/>
                  </a:lnTo>
                  <a:lnTo>
                    <a:pt x="543" y="89987"/>
                  </a:lnTo>
                  <a:lnTo>
                    <a:pt x="5862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569">
              <a:extLst>
                <a:ext uri="{FF2B5EF4-FFF2-40B4-BE49-F238E27FC236}">
                  <a16:creationId xmlns:a16="http://schemas.microsoft.com/office/drawing/2014/main" xmlns="" id="{F9294D0F-41F9-4808-B872-80CD439FA5B0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905500" y="13906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5793" y="4142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570">
              <a:extLst>
                <a:ext uri="{FF2B5EF4-FFF2-40B4-BE49-F238E27FC236}">
                  <a16:creationId xmlns:a16="http://schemas.microsoft.com/office/drawing/2014/main" xmlns="" id="{3C4EF0FC-6942-4342-A17B-8B6BD8A05A2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819247" y="1333500"/>
              <a:ext cx="175154" cy="25401"/>
            </a:xfrm>
            <a:custGeom>
              <a:avLst/>
              <a:gdLst/>
              <a:ahLst/>
              <a:cxnLst/>
              <a:rect l="0" t="0" r="0" b="0"/>
              <a:pathLst>
                <a:path w="175154" h="25401">
                  <a:moveTo>
                    <a:pt x="16403" y="25400"/>
                  </a:moveTo>
                  <a:lnTo>
                    <a:pt x="16403" y="25400"/>
                  </a:lnTo>
                  <a:lnTo>
                    <a:pt x="3311" y="15966"/>
                  </a:lnTo>
                  <a:lnTo>
                    <a:pt x="0" y="11094"/>
                  </a:lnTo>
                  <a:lnTo>
                    <a:pt x="3351" y="9513"/>
                  </a:lnTo>
                  <a:lnTo>
                    <a:pt x="44791" y="6975"/>
                  </a:lnTo>
                  <a:lnTo>
                    <a:pt x="80526" y="5922"/>
                  </a:lnTo>
                  <a:lnTo>
                    <a:pt x="126981" y="3102"/>
                  </a:lnTo>
                  <a:lnTo>
                    <a:pt x="1751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571">
              <a:extLst>
                <a:ext uri="{FF2B5EF4-FFF2-40B4-BE49-F238E27FC236}">
                  <a16:creationId xmlns:a16="http://schemas.microsoft.com/office/drawing/2014/main" xmlns="" id="{D5F7C58F-8CB2-4337-B847-A15E240D2A27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505450" y="654050"/>
              <a:ext cx="19051" cy="260351"/>
            </a:xfrm>
            <a:custGeom>
              <a:avLst/>
              <a:gdLst/>
              <a:ahLst/>
              <a:cxnLst/>
              <a:rect l="0" t="0" r="0" b="0"/>
              <a:pathLst>
                <a:path w="19051" h="260351">
                  <a:moveTo>
                    <a:pt x="0" y="0"/>
                  </a:moveTo>
                  <a:lnTo>
                    <a:pt x="0" y="0"/>
                  </a:lnTo>
                  <a:lnTo>
                    <a:pt x="0" y="39999"/>
                  </a:lnTo>
                  <a:lnTo>
                    <a:pt x="3371" y="86876"/>
                  </a:lnTo>
                  <a:lnTo>
                    <a:pt x="5026" y="122573"/>
                  </a:lnTo>
                  <a:lnTo>
                    <a:pt x="6467" y="158899"/>
                  </a:lnTo>
                  <a:lnTo>
                    <a:pt x="9459" y="193859"/>
                  </a:lnTo>
                  <a:lnTo>
                    <a:pt x="15111" y="235161"/>
                  </a:lnTo>
                  <a:lnTo>
                    <a:pt x="1905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572">
              <a:extLst>
                <a:ext uri="{FF2B5EF4-FFF2-40B4-BE49-F238E27FC236}">
                  <a16:creationId xmlns:a16="http://schemas.microsoft.com/office/drawing/2014/main" xmlns="" id="{278B992E-A1F2-4124-ACFF-3AAD8F88D4F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537200" y="1208237"/>
              <a:ext cx="374651" cy="324653"/>
            </a:xfrm>
            <a:custGeom>
              <a:avLst/>
              <a:gdLst/>
              <a:ahLst/>
              <a:cxnLst/>
              <a:rect l="0" t="0" r="0" b="0"/>
              <a:pathLst>
                <a:path w="374651" h="324653">
                  <a:moveTo>
                    <a:pt x="0" y="245913"/>
                  </a:moveTo>
                  <a:lnTo>
                    <a:pt x="0" y="245913"/>
                  </a:lnTo>
                  <a:lnTo>
                    <a:pt x="3371" y="275799"/>
                  </a:lnTo>
                  <a:lnTo>
                    <a:pt x="22768" y="319887"/>
                  </a:lnTo>
                  <a:lnTo>
                    <a:pt x="27287" y="324652"/>
                  </a:lnTo>
                  <a:lnTo>
                    <a:pt x="29480" y="324511"/>
                  </a:lnTo>
                  <a:lnTo>
                    <a:pt x="31648" y="323006"/>
                  </a:lnTo>
                  <a:lnTo>
                    <a:pt x="33799" y="320592"/>
                  </a:lnTo>
                  <a:lnTo>
                    <a:pt x="36825" y="300339"/>
                  </a:lnTo>
                  <a:lnTo>
                    <a:pt x="37143" y="253293"/>
                  </a:lnTo>
                  <a:lnTo>
                    <a:pt x="34617" y="215561"/>
                  </a:lnTo>
                  <a:lnTo>
                    <a:pt x="33024" y="172922"/>
                  </a:lnTo>
                  <a:lnTo>
                    <a:pt x="31610" y="130217"/>
                  </a:lnTo>
                  <a:lnTo>
                    <a:pt x="28630" y="92422"/>
                  </a:lnTo>
                  <a:lnTo>
                    <a:pt x="29728" y="52895"/>
                  </a:lnTo>
                  <a:lnTo>
                    <a:pt x="34615" y="36420"/>
                  </a:lnTo>
                  <a:lnTo>
                    <a:pt x="37893" y="30051"/>
                  </a:lnTo>
                  <a:lnTo>
                    <a:pt x="54706" y="19211"/>
                  </a:lnTo>
                  <a:lnTo>
                    <a:pt x="99464" y="7057"/>
                  </a:lnTo>
                  <a:lnTo>
                    <a:pt x="142984" y="2171"/>
                  </a:lnTo>
                  <a:lnTo>
                    <a:pt x="169406" y="869"/>
                  </a:lnTo>
                  <a:lnTo>
                    <a:pt x="197604" y="0"/>
                  </a:lnTo>
                  <a:lnTo>
                    <a:pt x="225575" y="127"/>
                  </a:lnTo>
                  <a:lnTo>
                    <a:pt x="253394" y="916"/>
                  </a:lnTo>
                  <a:lnTo>
                    <a:pt x="281113" y="2149"/>
                  </a:lnTo>
                  <a:lnTo>
                    <a:pt x="323200" y="5399"/>
                  </a:lnTo>
                  <a:lnTo>
                    <a:pt x="374650" y="10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573">
              <a:extLst>
                <a:ext uri="{FF2B5EF4-FFF2-40B4-BE49-F238E27FC236}">
                  <a16:creationId xmlns:a16="http://schemas.microsoft.com/office/drawing/2014/main" xmlns="" id="{2FC53A28-E6EF-4507-8097-F77B072310AA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282436" y="1344799"/>
              <a:ext cx="254765" cy="141887"/>
            </a:xfrm>
            <a:custGeom>
              <a:avLst/>
              <a:gdLst/>
              <a:ahLst/>
              <a:cxnLst/>
              <a:rect l="0" t="0" r="0" b="0"/>
              <a:pathLst>
                <a:path w="254765" h="141887">
                  <a:moveTo>
                    <a:pt x="64264" y="20451"/>
                  </a:moveTo>
                  <a:lnTo>
                    <a:pt x="64264" y="20451"/>
                  </a:lnTo>
                  <a:lnTo>
                    <a:pt x="64969" y="31296"/>
                  </a:lnTo>
                  <a:lnTo>
                    <a:pt x="67922" y="48594"/>
                  </a:lnTo>
                  <a:lnTo>
                    <a:pt x="61514" y="95453"/>
                  </a:lnTo>
                  <a:lnTo>
                    <a:pt x="52238" y="123185"/>
                  </a:lnTo>
                  <a:lnTo>
                    <a:pt x="42692" y="135020"/>
                  </a:lnTo>
                  <a:lnTo>
                    <a:pt x="37182" y="139164"/>
                  </a:lnTo>
                  <a:lnTo>
                    <a:pt x="23535" y="141886"/>
                  </a:lnTo>
                  <a:lnTo>
                    <a:pt x="15944" y="141625"/>
                  </a:lnTo>
                  <a:lnTo>
                    <a:pt x="10179" y="137922"/>
                  </a:lnTo>
                  <a:lnTo>
                    <a:pt x="1891" y="124401"/>
                  </a:lnTo>
                  <a:lnTo>
                    <a:pt x="0" y="90213"/>
                  </a:lnTo>
                  <a:lnTo>
                    <a:pt x="9832" y="64862"/>
                  </a:lnTo>
                  <a:lnTo>
                    <a:pt x="26667" y="41600"/>
                  </a:lnTo>
                  <a:lnTo>
                    <a:pt x="48260" y="24206"/>
                  </a:lnTo>
                  <a:lnTo>
                    <a:pt x="90958" y="9256"/>
                  </a:lnTo>
                  <a:lnTo>
                    <a:pt x="122929" y="3011"/>
                  </a:lnTo>
                  <a:lnTo>
                    <a:pt x="154543" y="0"/>
                  </a:lnTo>
                  <a:lnTo>
                    <a:pt x="195436" y="6238"/>
                  </a:lnTo>
                  <a:lnTo>
                    <a:pt x="235571" y="20988"/>
                  </a:lnTo>
                  <a:lnTo>
                    <a:pt x="254764" y="33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574">
              <a:extLst>
                <a:ext uri="{FF2B5EF4-FFF2-40B4-BE49-F238E27FC236}">
                  <a16:creationId xmlns:a16="http://schemas.microsoft.com/office/drawing/2014/main" xmlns="" id="{0F919D1F-BC07-4A89-8DE6-4036238BF81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250252" y="997397"/>
              <a:ext cx="706049" cy="36093"/>
            </a:xfrm>
            <a:custGeom>
              <a:avLst/>
              <a:gdLst/>
              <a:ahLst/>
              <a:cxnLst/>
              <a:rect l="0" t="0" r="0" b="0"/>
              <a:pathLst>
                <a:path w="706049" h="36093">
                  <a:moveTo>
                    <a:pt x="51998" y="5903"/>
                  </a:moveTo>
                  <a:lnTo>
                    <a:pt x="51998" y="5903"/>
                  </a:lnTo>
                  <a:lnTo>
                    <a:pt x="8027" y="19718"/>
                  </a:lnTo>
                  <a:lnTo>
                    <a:pt x="1517" y="23580"/>
                  </a:lnTo>
                  <a:lnTo>
                    <a:pt x="0" y="26860"/>
                  </a:lnTo>
                  <a:lnTo>
                    <a:pt x="1810" y="29752"/>
                  </a:lnTo>
                  <a:lnTo>
                    <a:pt x="5839" y="32386"/>
                  </a:lnTo>
                  <a:lnTo>
                    <a:pt x="34776" y="35312"/>
                  </a:lnTo>
                  <a:lnTo>
                    <a:pt x="55333" y="36092"/>
                  </a:lnTo>
                  <a:lnTo>
                    <a:pt x="86677" y="34496"/>
                  </a:lnTo>
                  <a:lnTo>
                    <a:pt x="125212" y="31315"/>
                  </a:lnTo>
                  <a:lnTo>
                    <a:pt x="168540" y="27078"/>
                  </a:lnTo>
                  <a:lnTo>
                    <a:pt x="217887" y="22136"/>
                  </a:lnTo>
                  <a:lnTo>
                    <a:pt x="271246" y="16725"/>
                  </a:lnTo>
                  <a:lnTo>
                    <a:pt x="327280" y="11001"/>
                  </a:lnTo>
                  <a:lnTo>
                    <a:pt x="382981" y="7185"/>
                  </a:lnTo>
                  <a:lnTo>
                    <a:pt x="438459" y="4641"/>
                  </a:lnTo>
                  <a:lnTo>
                    <a:pt x="493788" y="2945"/>
                  </a:lnTo>
                  <a:lnTo>
                    <a:pt x="540553" y="1814"/>
                  </a:lnTo>
                  <a:lnTo>
                    <a:pt x="581607" y="1061"/>
                  </a:lnTo>
                  <a:lnTo>
                    <a:pt x="618854" y="558"/>
                  </a:lnTo>
                  <a:lnTo>
                    <a:pt x="665884" y="0"/>
                  </a:lnTo>
                  <a:lnTo>
                    <a:pt x="691019" y="1163"/>
                  </a:lnTo>
                  <a:lnTo>
                    <a:pt x="696735" y="3448"/>
                  </a:lnTo>
                  <a:lnTo>
                    <a:pt x="706048" y="12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767">
            <a:extLst>
              <a:ext uri="{FF2B5EF4-FFF2-40B4-BE49-F238E27FC236}">
                <a16:creationId xmlns:a16="http://schemas.microsoft.com/office/drawing/2014/main" xmlns="" id="{D8C4672E-0F77-4B5C-B980-D77511CCA0D0}"/>
              </a:ext>
            </a:extLst>
          </p:cNvPr>
          <p:cNvGrpSpPr/>
          <p:nvPr/>
        </p:nvGrpSpPr>
        <p:grpSpPr>
          <a:xfrm>
            <a:off x="6295366" y="223133"/>
            <a:ext cx="1203985" cy="910506"/>
            <a:chOff x="6295366" y="223133"/>
            <a:chExt cx="1203985" cy="910506"/>
          </a:xfrm>
        </p:grpSpPr>
        <p:sp>
          <p:nvSpPr>
            <p:cNvPr id="41" name="SMARTInkShape-3575">
              <a:extLst>
                <a:ext uri="{FF2B5EF4-FFF2-40B4-BE49-F238E27FC236}">
                  <a16:creationId xmlns:a16="http://schemas.microsoft.com/office/drawing/2014/main" xmlns="" id="{A885CE6A-4C65-4E9D-8F0C-E947911F7A5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295366" y="897864"/>
              <a:ext cx="359435" cy="235775"/>
            </a:xfrm>
            <a:custGeom>
              <a:avLst/>
              <a:gdLst/>
              <a:ahLst/>
              <a:cxnLst/>
              <a:rect l="0" t="0" r="0" b="0"/>
              <a:pathLst>
                <a:path w="359435" h="235775">
                  <a:moveTo>
                    <a:pt x="60984" y="99086"/>
                  </a:moveTo>
                  <a:lnTo>
                    <a:pt x="60984" y="99086"/>
                  </a:lnTo>
                  <a:lnTo>
                    <a:pt x="60983" y="102457"/>
                  </a:lnTo>
                  <a:lnTo>
                    <a:pt x="64747" y="105994"/>
                  </a:lnTo>
                  <a:lnTo>
                    <a:pt x="67726" y="107924"/>
                  </a:lnTo>
                  <a:lnTo>
                    <a:pt x="92144" y="107271"/>
                  </a:lnTo>
                  <a:lnTo>
                    <a:pt x="136303" y="95867"/>
                  </a:lnTo>
                  <a:lnTo>
                    <a:pt x="179491" y="75711"/>
                  </a:lnTo>
                  <a:lnTo>
                    <a:pt x="208986" y="48494"/>
                  </a:lnTo>
                  <a:lnTo>
                    <a:pt x="216602" y="30269"/>
                  </a:lnTo>
                  <a:lnTo>
                    <a:pt x="217646" y="21458"/>
                  </a:lnTo>
                  <a:lnTo>
                    <a:pt x="216225" y="14173"/>
                  </a:lnTo>
                  <a:lnTo>
                    <a:pt x="209002" y="2315"/>
                  </a:lnTo>
                  <a:lnTo>
                    <a:pt x="201291" y="0"/>
                  </a:lnTo>
                  <a:lnTo>
                    <a:pt x="179552" y="1190"/>
                  </a:lnTo>
                  <a:lnTo>
                    <a:pt x="147783" y="12067"/>
                  </a:lnTo>
                  <a:lnTo>
                    <a:pt x="110145" y="31483"/>
                  </a:lnTo>
                  <a:lnTo>
                    <a:pt x="69899" y="61279"/>
                  </a:lnTo>
                  <a:lnTo>
                    <a:pt x="36017" y="97570"/>
                  </a:lnTo>
                  <a:lnTo>
                    <a:pt x="11082" y="135807"/>
                  </a:lnTo>
                  <a:lnTo>
                    <a:pt x="0" y="171615"/>
                  </a:lnTo>
                  <a:lnTo>
                    <a:pt x="1984" y="186245"/>
                  </a:lnTo>
                  <a:lnTo>
                    <a:pt x="17358" y="210025"/>
                  </a:lnTo>
                  <a:lnTo>
                    <a:pt x="51942" y="226238"/>
                  </a:lnTo>
                  <a:lnTo>
                    <a:pt x="98593" y="235326"/>
                  </a:lnTo>
                  <a:lnTo>
                    <a:pt x="124862" y="235774"/>
                  </a:lnTo>
                  <a:lnTo>
                    <a:pt x="152252" y="234661"/>
                  </a:lnTo>
                  <a:lnTo>
                    <a:pt x="179685" y="231803"/>
                  </a:lnTo>
                  <a:lnTo>
                    <a:pt x="207146" y="227780"/>
                  </a:lnTo>
                  <a:lnTo>
                    <a:pt x="234625" y="222982"/>
                  </a:lnTo>
                  <a:lnTo>
                    <a:pt x="260706" y="218372"/>
                  </a:lnTo>
                  <a:lnTo>
                    <a:pt x="285853" y="213888"/>
                  </a:lnTo>
                  <a:lnTo>
                    <a:pt x="326731" y="206553"/>
                  </a:lnTo>
                  <a:lnTo>
                    <a:pt x="359434" y="200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576">
              <a:extLst>
                <a:ext uri="{FF2B5EF4-FFF2-40B4-BE49-F238E27FC236}">
                  <a16:creationId xmlns:a16="http://schemas.microsoft.com/office/drawing/2014/main" xmlns="" id="{2822CEF2-307E-4ECE-9F8A-CC67E7CF6AA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524141" y="482600"/>
              <a:ext cx="149710" cy="38101"/>
            </a:xfrm>
            <a:custGeom>
              <a:avLst/>
              <a:gdLst/>
              <a:ahLst/>
              <a:cxnLst/>
              <a:rect l="0" t="0" r="0" b="0"/>
              <a:pathLst>
                <a:path w="149710" h="38101">
                  <a:moveTo>
                    <a:pt x="3659" y="38100"/>
                  </a:moveTo>
                  <a:lnTo>
                    <a:pt x="3659" y="38100"/>
                  </a:lnTo>
                  <a:lnTo>
                    <a:pt x="288" y="38100"/>
                  </a:lnTo>
                  <a:lnTo>
                    <a:pt x="0" y="37394"/>
                  </a:lnTo>
                  <a:lnTo>
                    <a:pt x="1563" y="34729"/>
                  </a:lnTo>
                  <a:lnTo>
                    <a:pt x="31415" y="22199"/>
                  </a:lnTo>
                  <a:lnTo>
                    <a:pt x="77970" y="10968"/>
                  </a:lnTo>
                  <a:lnTo>
                    <a:pt x="113592" y="5345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577">
              <a:extLst>
                <a:ext uri="{FF2B5EF4-FFF2-40B4-BE49-F238E27FC236}">
                  <a16:creationId xmlns:a16="http://schemas.microsoft.com/office/drawing/2014/main" xmlns="" id="{84FEAD84-AC81-48C2-AE8B-55061A0E27E5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747387" y="361227"/>
              <a:ext cx="78864" cy="191224"/>
            </a:xfrm>
            <a:custGeom>
              <a:avLst/>
              <a:gdLst/>
              <a:ahLst/>
              <a:cxnLst/>
              <a:rect l="0" t="0" r="0" b="0"/>
              <a:pathLst>
                <a:path w="78864" h="191224">
                  <a:moveTo>
                    <a:pt x="59813" y="19773"/>
                  </a:moveTo>
                  <a:lnTo>
                    <a:pt x="59813" y="19773"/>
                  </a:lnTo>
                  <a:lnTo>
                    <a:pt x="59107" y="5975"/>
                  </a:lnTo>
                  <a:lnTo>
                    <a:pt x="56442" y="0"/>
                  </a:lnTo>
                  <a:lnTo>
                    <a:pt x="53333" y="241"/>
                  </a:lnTo>
                  <a:lnTo>
                    <a:pt x="44233" y="6153"/>
                  </a:lnTo>
                  <a:lnTo>
                    <a:pt x="27210" y="28124"/>
                  </a:lnTo>
                  <a:lnTo>
                    <a:pt x="8760" y="67089"/>
                  </a:lnTo>
                  <a:lnTo>
                    <a:pt x="0" y="111012"/>
                  </a:lnTo>
                  <a:lnTo>
                    <a:pt x="3596" y="136759"/>
                  </a:lnTo>
                  <a:lnTo>
                    <a:pt x="12955" y="158550"/>
                  </a:lnTo>
                  <a:lnTo>
                    <a:pt x="26522" y="175291"/>
                  </a:lnTo>
                  <a:lnTo>
                    <a:pt x="45722" y="184142"/>
                  </a:lnTo>
                  <a:lnTo>
                    <a:pt x="78863" y="191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578">
              <a:extLst>
                <a:ext uri="{FF2B5EF4-FFF2-40B4-BE49-F238E27FC236}">
                  <a16:creationId xmlns:a16="http://schemas.microsoft.com/office/drawing/2014/main" xmlns="" id="{9FFB3198-D3A1-4A65-B4C4-6BFB1E2A24B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859405" y="409159"/>
              <a:ext cx="112896" cy="119104"/>
            </a:xfrm>
            <a:custGeom>
              <a:avLst/>
              <a:gdLst/>
              <a:ahLst/>
              <a:cxnLst/>
              <a:rect l="0" t="0" r="0" b="0"/>
              <a:pathLst>
                <a:path w="112896" h="119104">
                  <a:moveTo>
                    <a:pt x="17645" y="22641"/>
                  </a:moveTo>
                  <a:lnTo>
                    <a:pt x="17645" y="22641"/>
                  </a:lnTo>
                  <a:lnTo>
                    <a:pt x="8211" y="13913"/>
                  </a:lnTo>
                  <a:lnTo>
                    <a:pt x="0" y="10464"/>
                  </a:lnTo>
                  <a:lnTo>
                    <a:pt x="33953" y="52018"/>
                  </a:lnTo>
                  <a:lnTo>
                    <a:pt x="40351" y="79480"/>
                  </a:lnTo>
                  <a:lnTo>
                    <a:pt x="36203" y="95880"/>
                  </a:lnTo>
                  <a:lnTo>
                    <a:pt x="27304" y="108814"/>
                  </a:lnTo>
                  <a:lnTo>
                    <a:pt x="16293" y="116914"/>
                  </a:lnTo>
                  <a:lnTo>
                    <a:pt x="11804" y="118651"/>
                  </a:lnTo>
                  <a:lnTo>
                    <a:pt x="8107" y="119103"/>
                  </a:lnTo>
                  <a:lnTo>
                    <a:pt x="4936" y="118699"/>
                  </a:lnTo>
                  <a:lnTo>
                    <a:pt x="2823" y="115608"/>
                  </a:lnTo>
                  <a:lnTo>
                    <a:pt x="474" y="104647"/>
                  </a:lnTo>
                  <a:lnTo>
                    <a:pt x="6956" y="88486"/>
                  </a:lnTo>
                  <a:lnTo>
                    <a:pt x="34113" y="49367"/>
                  </a:lnTo>
                  <a:lnTo>
                    <a:pt x="65740" y="1861"/>
                  </a:lnTo>
                  <a:lnTo>
                    <a:pt x="66642" y="321"/>
                  </a:lnTo>
                  <a:lnTo>
                    <a:pt x="66537" y="0"/>
                  </a:lnTo>
                  <a:lnTo>
                    <a:pt x="64540" y="1525"/>
                  </a:lnTo>
                  <a:lnTo>
                    <a:pt x="56077" y="13092"/>
                  </a:lnTo>
                  <a:lnTo>
                    <a:pt x="52365" y="24041"/>
                  </a:lnTo>
                  <a:lnTo>
                    <a:pt x="51375" y="29925"/>
                  </a:lnTo>
                  <a:lnTo>
                    <a:pt x="54038" y="43987"/>
                  </a:lnTo>
                  <a:lnTo>
                    <a:pt x="56723" y="51689"/>
                  </a:lnTo>
                  <a:lnTo>
                    <a:pt x="61335" y="57528"/>
                  </a:lnTo>
                  <a:lnTo>
                    <a:pt x="73987" y="65898"/>
                  </a:lnTo>
                  <a:lnTo>
                    <a:pt x="112895" y="73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579">
              <a:extLst>
                <a:ext uri="{FF2B5EF4-FFF2-40B4-BE49-F238E27FC236}">
                  <a16:creationId xmlns:a16="http://schemas.microsoft.com/office/drawing/2014/main" xmlns="" id="{307CE8F0-7C68-46F8-A9F6-AEC750B50A17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340600" y="383692"/>
              <a:ext cx="23721" cy="137009"/>
            </a:xfrm>
            <a:custGeom>
              <a:avLst/>
              <a:gdLst/>
              <a:ahLst/>
              <a:cxnLst/>
              <a:rect l="0" t="0" r="0" b="0"/>
              <a:pathLst>
                <a:path w="23721" h="137009">
                  <a:moveTo>
                    <a:pt x="6350" y="3658"/>
                  </a:moveTo>
                  <a:lnTo>
                    <a:pt x="6350" y="3658"/>
                  </a:lnTo>
                  <a:lnTo>
                    <a:pt x="2691" y="0"/>
                  </a:lnTo>
                  <a:lnTo>
                    <a:pt x="12471" y="13150"/>
                  </a:lnTo>
                  <a:lnTo>
                    <a:pt x="20472" y="40102"/>
                  </a:lnTo>
                  <a:lnTo>
                    <a:pt x="23720" y="86430"/>
                  </a:lnTo>
                  <a:lnTo>
                    <a:pt x="19337" y="117396"/>
                  </a:lnTo>
                  <a:lnTo>
                    <a:pt x="13062" y="130879"/>
                  </a:lnTo>
                  <a:lnTo>
                    <a:pt x="10119" y="134333"/>
                  </a:lnTo>
                  <a:lnTo>
                    <a:pt x="7451" y="135930"/>
                  </a:lnTo>
                  <a:lnTo>
                    <a:pt x="0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580">
              <a:extLst>
                <a:ext uri="{FF2B5EF4-FFF2-40B4-BE49-F238E27FC236}">
                  <a16:creationId xmlns:a16="http://schemas.microsoft.com/office/drawing/2014/main" xmlns="" id="{3B80368E-DF9C-4B4B-8ABA-FDA92A24F84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048500" y="4508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6741" y="5958"/>
                  </a:lnTo>
                  <a:lnTo>
                    <a:pt x="19459" y="2648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581">
              <a:extLst>
                <a:ext uri="{FF2B5EF4-FFF2-40B4-BE49-F238E27FC236}">
                  <a16:creationId xmlns:a16="http://schemas.microsoft.com/office/drawing/2014/main" xmlns="" id="{374F7F46-3F8D-4CAD-896D-57ED27EAED96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143750" y="394460"/>
              <a:ext cx="165101" cy="126241"/>
            </a:xfrm>
            <a:custGeom>
              <a:avLst/>
              <a:gdLst/>
              <a:ahLst/>
              <a:cxnLst/>
              <a:rect l="0" t="0" r="0" b="0"/>
              <a:pathLst>
                <a:path w="165101" h="126241">
                  <a:moveTo>
                    <a:pt x="0" y="126240"/>
                  </a:moveTo>
                  <a:lnTo>
                    <a:pt x="0" y="126240"/>
                  </a:lnTo>
                  <a:lnTo>
                    <a:pt x="0" y="119498"/>
                  </a:lnTo>
                  <a:lnTo>
                    <a:pt x="6741" y="105192"/>
                  </a:lnTo>
                  <a:lnTo>
                    <a:pt x="37664" y="59480"/>
                  </a:lnTo>
                  <a:lnTo>
                    <a:pt x="60042" y="18038"/>
                  </a:lnTo>
                  <a:lnTo>
                    <a:pt x="66943" y="1439"/>
                  </a:lnTo>
                  <a:lnTo>
                    <a:pt x="67207" y="0"/>
                  </a:lnTo>
                  <a:lnTo>
                    <a:pt x="66677" y="452"/>
                  </a:lnTo>
                  <a:lnTo>
                    <a:pt x="57385" y="21430"/>
                  </a:lnTo>
                  <a:lnTo>
                    <a:pt x="52751" y="46110"/>
                  </a:lnTo>
                  <a:lnTo>
                    <a:pt x="54749" y="67926"/>
                  </a:lnTo>
                  <a:lnTo>
                    <a:pt x="59845" y="77509"/>
                  </a:lnTo>
                  <a:lnTo>
                    <a:pt x="63180" y="81053"/>
                  </a:lnTo>
                  <a:lnTo>
                    <a:pt x="67520" y="82004"/>
                  </a:lnTo>
                  <a:lnTo>
                    <a:pt x="77986" y="79298"/>
                  </a:lnTo>
                  <a:lnTo>
                    <a:pt x="95779" y="63099"/>
                  </a:lnTo>
                  <a:lnTo>
                    <a:pt x="126654" y="17108"/>
                  </a:lnTo>
                  <a:lnTo>
                    <a:pt x="131366" y="9003"/>
                  </a:lnTo>
                  <a:lnTo>
                    <a:pt x="132732" y="9982"/>
                  </a:lnTo>
                  <a:lnTo>
                    <a:pt x="151028" y="55964"/>
                  </a:lnTo>
                  <a:lnTo>
                    <a:pt x="165100" y="75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582">
              <a:extLst>
                <a:ext uri="{FF2B5EF4-FFF2-40B4-BE49-F238E27FC236}">
                  <a16:creationId xmlns:a16="http://schemas.microsoft.com/office/drawing/2014/main" xmlns="" id="{F6FFC648-3828-4FB8-90A2-82EC2C0A442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308849" y="628989"/>
              <a:ext cx="120652" cy="74215"/>
            </a:xfrm>
            <a:custGeom>
              <a:avLst/>
              <a:gdLst/>
              <a:ahLst/>
              <a:cxnLst/>
              <a:rect l="0" t="0" r="0" b="0"/>
              <a:pathLst>
                <a:path w="120652" h="74215">
                  <a:moveTo>
                    <a:pt x="1" y="12361"/>
                  </a:moveTo>
                  <a:lnTo>
                    <a:pt x="1" y="12361"/>
                  </a:lnTo>
                  <a:lnTo>
                    <a:pt x="0" y="3523"/>
                  </a:lnTo>
                  <a:lnTo>
                    <a:pt x="1412" y="2235"/>
                  </a:lnTo>
                  <a:lnTo>
                    <a:pt x="6742" y="805"/>
                  </a:lnTo>
                  <a:lnTo>
                    <a:pt x="21048" y="0"/>
                  </a:lnTo>
                  <a:lnTo>
                    <a:pt x="30757" y="3575"/>
                  </a:lnTo>
                  <a:lnTo>
                    <a:pt x="35321" y="6503"/>
                  </a:lnTo>
                  <a:lnTo>
                    <a:pt x="38365" y="9867"/>
                  </a:lnTo>
                  <a:lnTo>
                    <a:pt x="41746" y="17367"/>
                  </a:lnTo>
                  <a:lnTo>
                    <a:pt x="39486" y="27286"/>
                  </a:lnTo>
                  <a:lnTo>
                    <a:pt x="29908" y="47530"/>
                  </a:lnTo>
                  <a:lnTo>
                    <a:pt x="9394" y="70302"/>
                  </a:lnTo>
                  <a:lnTo>
                    <a:pt x="9086" y="72155"/>
                  </a:lnTo>
                  <a:lnTo>
                    <a:pt x="9585" y="73390"/>
                  </a:lnTo>
                  <a:lnTo>
                    <a:pt x="10623" y="74214"/>
                  </a:lnTo>
                  <a:lnTo>
                    <a:pt x="56710" y="66878"/>
                  </a:lnTo>
                  <a:lnTo>
                    <a:pt x="102899" y="63895"/>
                  </a:lnTo>
                  <a:lnTo>
                    <a:pt x="120651" y="63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583">
              <a:extLst>
                <a:ext uri="{FF2B5EF4-FFF2-40B4-BE49-F238E27FC236}">
                  <a16:creationId xmlns:a16="http://schemas.microsoft.com/office/drawing/2014/main" xmlns="" id="{D9605C82-9FC4-4D6E-9F44-4B2B1E5400D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135924" y="711200"/>
              <a:ext cx="141177" cy="78133"/>
            </a:xfrm>
            <a:custGeom>
              <a:avLst/>
              <a:gdLst/>
              <a:ahLst/>
              <a:cxnLst/>
              <a:rect l="0" t="0" r="0" b="0"/>
              <a:pathLst>
                <a:path w="141177" h="78133">
                  <a:moveTo>
                    <a:pt x="52276" y="25400"/>
                  </a:moveTo>
                  <a:lnTo>
                    <a:pt x="52276" y="25400"/>
                  </a:lnTo>
                  <a:lnTo>
                    <a:pt x="48905" y="25400"/>
                  </a:lnTo>
                  <a:lnTo>
                    <a:pt x="47912" y="26106"/>
                  </a:lnTo>
                  <a:lnTo>
                    <a:pt x="47249" y="27281"/>
                  </a:lnTo>
                  <a:lnTo>
                    <a:pt x="34441" y="57602"/>
                  </a:lnTo>
                  <a:lnTo>
                    <a:pt x="27652" y="66993"/>
                  </a:lnTo>
                  <a:lnTo>
                    <a:pt x="12524" y="76843"/>
                  </a:lnTo>
                  <a:lnTo>
                    <a:pt x="8135" y="78040"/>
                  </a:lnTo>
                  <a:lnTo>
                    <a:pt x="4505" y="78132"/>
                  </a:lnTo>
                  <a:lnTo>
                    <a:pt x="1378" y="77488"/>
                  </a:lnTo>
                  <a:lnTo>
                    <a:pt x="0" y="74942"/>
                  </a:lnTo>
                  <a:lnTo>
                    <a:pt x="350" y="66469"/>
                  </a:lnTo>
                  <a:lnTo>
                    <a:pt x="7884" y="46427"/>
                  </a:lnTo>
                  <a:lnTo>
                    <a:pt x="22425" y="29357"/>
                  </a:lnTo>
                  <a:lnTo>
                    <a:pt x="43510" y="15362"/>
                  </a:lnTo>
                  <a:lnTo>
                    <a:pt x="89280" y="3770"/>
                  </a:lnTo>
                  <a:lnTo>
                    <a:pt x="1411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584">
              <a:extLst>
                <a:ext uri="{FF2B5EF4-FFF2-40B4-BE49-F238E27FC236}">
                  <a16:creationId xmlns:a16="http://schemas.microsoft.com/office/drawing/2014/main" xmlns="" id="{3E487944-015F-45D1-89E7-94A20084DB7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978650" y="688166"/>
              <a:ext cx="177801" cy="78798"/>
            </a:xfrm>
            <a:custGeom>
              <a:avLst/>
              <a:gdLst/>
              <a:ahLst/>
              <a:cxnLst/>
              <a:rect l="0" t="0" r="0" b="0"/>
              <a:pathLst>
                <a:path w="177801" h="78798">
                  <a:moveTo>
                    <a:pt x="0" y="29384"/>
                  </a:moveTo>
                  <a:lnTo>
                    <a:pt x="0" y="29384"/>
                  </a:lnTo>
                  <a:lnTo>
                    <a:pt x="0" y="26013"/>
                  </a:lnTo>
                  <a:lnTo>
                    <a:pt x="23144" y="5619"/>
                  </a:lnTo>
                  <a:lnTo>
                    <a:pt x="35451" y="1183"/>
                  </a:lnTo>
                  <a:lnTo>
                    <a:pt x="42684" y="0"/>
                  </a:lnTo>
                  <a:lnTo>
                    <a:pt x="54483" y="2449"/>
                  </a:lnTo>
                  <a:lnTo>
                    <a:pt x="59606" y="5077"/>
                  </a:lnTo>
                  <a:lnTo>
                    <a:pt x="63020" y="8240"/>
                  </a:lnTo>
                  <a:lnTo>
                    <a:pt x="66814" y="15518"/>
                  </a:lnTo>
                  <a:lnTo>
                    <a:pt x="66619" y="23457"/>
                  </a:lnTo>
                  <a:lnTo>
                    <a:pt x="65579" y="27549"/>
                  </a:lnTo>
                  <a:lnTo>
                    <a:pt x="23651" y="70712"/>
                  </a:lnTo>
                  <a:lnTo>
                    <a:pt x="23529" y="73163"/>
                  </a:lnTo>
                  <a:lnTo>
                    <a:pt x="24153" y="75504"/>
                  </a:lnTo>
                  <a:lnTo>
                    <a:pt x="25979" y="77064"/>
                  </a:lnTo>
                  <a:lnTo>
                    <a:pt x="31772" y="78797"/>
                  </a:lnTo>
                  <a:lnTo>
                    <a:pt x="66778" y="78120"/>
                  </a:lnTo>
                  <a:lnTo>
                    <a:pt x="113222" y="71310"/>
                  </a:lnTo>
                  <a:lnTo>
                    <a:pt x="160654" y="68240"/>
                  </a:lnTo>
                  <a:lnTo>
                    <a:pt x="177800" y="67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585">
              <a:extLst>
                <a:ext uri="{FF2B5EF4-FFF2-40B4-BE49-F238E27FC236}">
                  <a16:creationId xmlns:a16="http://schemas.microsoft.com/office/drawing/2014/main" xmlns="" id="{E62E2D3E-5CF2-4F0D-A5EB-B5521C15C7D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378700" y="223133"/>
              <a:ext cx="120651" cy="107068"/>
            </a:xfrm>
            <a:custGeom>
              <a:avLst/>
              <a:gdLst/>
              <a:ahLst/>
              <a:cxnLst/>
              <a:rect l="0" t="0" r="0" b="0"/>
              <a:pathLst>
                <a:path w="120651" h="107068">
                  <a:moveTo>
                    <a:pt x="0" y="5467"/>
                  </a:moveTo>
                  <a:lnTo>
                    <a:pt x="0" y="5467"/>
                  </a:lnTo>
                  <a:lnTo>
                    <a:pt x="20723" y="441"/>
                  </a:lnTo>
                  <a:lnTo>
                    <a:pt x="26515" y="0"/>
                  </a:lnTo>
                  <a:lnTo>
                    <a:pt x="38595" y="3272"/>
                  </a:lnTo>
                  <a:lnTo>
                    <a:pt x="44780" y="6121"/>
                  </a:lnTo>
                  <a:lnTo>
                    <a:pt x="53534" y="14930"/>
                  </a:lnTo>
                  <a:lnTo>
                    <a:pt x="56856" y="20242"/>
                  </a:lnTo>
                  <a:lnTo>
                    <a:pt x="57660" y="25900"/>
                  </a:lnTo>
                  <a:lnTo>
                    <a:pt x="54789" y="37832"/>
                  </a:lnTo>
                  <a:lnTo>
                    <a:pt x="27792" y="81553"/>
                  </a:lnTo>
                  <a:lnTo>
                    <a:pt x="28406" y="84413"/>
                  </a:lnTo>
                  <a:lnTo>
                    <a:pt x="32851" y="89473"/>
                  </a:lnTo>
                  <a:lnTo>
                    <a:pt x="41411" y="92192"/>
                  </a:lnTo>
                  <a:lnTo>
                    <a:pt x="84083" y="99150"/>
                  </a:lnTo>
                  <a:lnTo>
                    <a:pt x="12065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586">
              <a:extLst>
                <a:ext uri="{FF2B5EF4-FFF2-40B4-BE49-F238E27FC236}">
                  <a16:creationId xmlns:a16="http://schemas.microsoft.com/office/drawing/2014/main" xmlns="" id="{4CB1BE91-3D02-46B8-A2D4-E826909F45E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813550" y="571500"/>
              <a:ext cx="527051" cy="48109"/>
            </a:xfrm>
            <a:custGeom>
              <a:avLst/>
              <a:gdLst/>
              <a:ahLst/>
              <a:cxnLst/>
              <a:rect l="0" t="0" r="0" b="0"/>
              <a:pathLst>
                <a:path w="527051" h="48109">
                  <a:moveTo>
                    <a:pt x="0" y="44450"/>
                  </a:moveTo>
                  <a:lnTo>
                    <a:pt x="0" y="44450"/>
                  </a:lnTo>
                  <a:lnTo>
                    <a:pt x="24512" y="48108"/>
                  </a:lnTo>
                  <a:lnTo>
                    <a:pt x="55579" y="46546"/>
                  </a:lnTo>
                  <a:lnTo>
                    <a:pt x="78680" y="44436"/>
                  </a:lnTo>
                  <a:lnTo>
                    <a:pt x="106076" y="41619"/>
                  </a:lnTo>
                  <a:lnTo>
                    <a:pt x="136333" y="38329"/>
                  </a:lnTo>
                  <a:lnTo>
                    <a:pt x="173439" y="34725"/>
                  </a:lnTo>
                  <a:lnTo>
                    <a:pt x="215109" y="30911"/>
                  </a:lnTo>
                  <a:lnTo>
                    <a:pt x="259823" y="26957"/>
                  </a:lnTo>
                  <a:lnTo>
                    <a:pt x="303037" y="22910"/>
                  </a:lnTo>
                  <a:lnTo>
                    <a:pt x="345253" y="18801"/>
                  </a:lnTo>
                  <a:lnTo>
                    <a:pt x="386801" y="14651"/>
                  </a:lnTo>
                  <a:lnTo>
                    <a:pt x="420146" y="11884"/>
                  </a:lnTo>
                  <a:lnTo>
                    <a:pt x="448018" y="10039"/>
                  </a:lnTo>
                  <a:lnTo>
                    <a:pt x="489103" y="7284"/>
                  </a:lnTo>
                  <a:lnTo>
                    <a:pt x="527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SMARTInkShape-3587">
            <a:extLst>
              <a:ext uri="{FF2B5EF4-FFF2-40B4-BE49-F238E27FC236}">
                <a16:creationId xmlns:a16="http://schemas.microsoft.com/office/drawing/2014/main" xmlns="" id="{53CE172E-1877-47C7-9024-DCF4B135ACD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76570" y="766568"/>
            <a:ext cx="453031" cy="425241"/>
          </a:xfrm>
          <a:custGeom>
            <a:avLst/>
            <a:gdLst/>
            <a:ahLst/>
            <a:cxnLst/>
            <a:rect l="0" t="0" r="0" b="0"/>
            <a:pathLst>
              <a:path w="453031" h="425241">
                <a:moveTo>
                  <a:pt x="141880" y="338332"/>
                </a:moveTo>
                <a:lnTo>
                  <a:pt x="141880" y="338332"/>
                </a:lnTo>
                <a:lnTo>
                  <a:pt x="145250" y="334961"/>
                </a:lnTo>
                <a:lnTo>
                  <a:pt x="145538" y="332557"/>
                </a:lnTo>
                <a:lnTo>
                  <a:pt x="141866" y="321020"/>
                </a:lnTo>
                <a:lnTo>
                  <a:pt x="130743" y="300355"/>
                </a:lnTo>
                <a:lnTo>
                  <a:pt x="110201" y="278475"/>
                </a:lnTo>
                <a:lnTo>
                  <a:pt x="94405" y="269866"/>
                </a:lnTo>
                <a:lnTo>
                  <a:pt x="77976" y="267451"/>
                </a:lnTo>
                <a:lnTo>
                  <a:pt x="69644" y="267794"/>
                </a:lnTo>
                <a:lnTo>
                  <a:pt x="52860" y="277584"/>
                </a:lnTo>
                <a:lnTo>
                  <a:pt x="35993" y="295810"/>
                </a:lnTo>
                <a:lnTo>
                  <a:pt x="12042" y="337806"/>
                </a:lnTo>
                <a:lnTo>
                  <a:pt x="448" y="369613"/>
                </a:lnTo>
                <a:lnTo>
                  <a:pt x="0" y="395038"/>
                </a:lnTo>
                <a:lnTo>
                  <a:pt x="2843" y="405770"/>
                </a:lnTo>
                <a:lnTo>
                  <a:pt x="7560" y="413629"/>
                </a:lnTo>
                <a:lnTo>
                  <a:pt x="20329" y="424244"/>
                </a:lnTo>
                <a:lnTo>
                  <a:pt x="29801" y="425240"/>
                </a:lnTo>
                <a:lnTo>
                  <a:pt x="53496" y="420702"/>
                </a:lnTo>
                <a:lnTo>
                  <a:pt x="97975" y="389392"/>
                </a:lnTo>
                <a:lnTo>
                  <a:pt x="126600" y="352559"/>
                </a:lnTo>
                <a:lnTo>
                  <a:pt x="152727" y="305849"/>
                </a:lnTo>
                <a:lnTo>
                  <a:pt x="164634" y="278577"/>
                </a:lnTo>
                <a:lnTo>
                  <a:pt x="176099" y="249812"/>
                </a:lnTo>
                <a:lnTo>
                  <a:pt x="185153" y="218641"/>
                </a:lnTo>
                <a:lnTo>
                  <a:pt x="192602" y="185866"/>
                </a:lnTo>
                <a:lnTo>
                  <a:pt x="198977" y="152021"/>
                </a:lnTo>
                <a:lnTo>
                  <a:pt x="201817" y="120991"/>
                </a:lnTo>
                <a:lnTo>
                  <a:pt x="202299" y="91838"/>
                </a:lnTo>
                <a:lnTo>
                  <a:pt x="201210" y="63936"/>
                </a:lnTo>
                <a:lnTo>
                  <a:pt x="194354" y="27289"/>
                </a:lnTo>
                <a:lnTo>
                  <a:pt x="189562" y="14554"/>
                </a:lnTo>
                <a:lnTo>
                  <a:pt x="184251" y="6769"/>
                </a:lnTo>
                <a:lnTo>
                  <a:pt x="178594" y="2284"/>
                </a:lnTo>
                <a:lnTo>
                  <a:pt x="172707" y="0"/>
                </a:lnTo>
                <a:lnTo>
                  <a:pt x="165253" y="4122"/>
                </a:lnTo>
                <a:lnTo>
                  <a:pt x="147564" y="23753"/>
                </a:lnTo>
                <a:lnTo>
                  <a:pt x="126062" y="64464"/>
                </a:lnTo>
                <a:lnTo>
                  <a:pt x="114401" y="90136"/>
                </a:lnTo>
                <a:lnTo>
                  <a:pt x="105922" y="117129"/>
                </a:lnTo>
                <a:lnTo>
                  <a:pt x="99563" y="145003"/>
                </a:lnTo>
                <a:lnTo>
                  <a:pt x="94619" y="173462"/>
                </a:lnTo>
                <a:lnTo>
                  <a:pt x="94145" y="201608"/>
                </a:lnTo>
                <a:lnTo>
                  <a:pt x="96650" y="229544"/>
                </a:lnTo>
                <a:lnTo>
                  <a:pt x="101144" y="257340"/>
                </a:lnTo>
                <a:lnTo>
                  <a:pt x="108372" y="282220"/>
                </a:lnTo>
                <a:lnTo>
                  <a:pt x="127692" y="326799"/>
                </a:lnTo>
                <a:lnTo>
                  <a:pt x="152272" y="356490"/>
                </a:lnTo>
                <a:lnTo>
                  <a:pt x="177544" y="373919"/>
                </a:lnTo>
                <a:lnTo>
                  <a:pt x="198183" y="379313"/>
                </a:lnTo>
                <a:lnTo>
                  <a:pt x="206226" y="376942"/>
                </a:lnTo>
                <a:lnTo>
                  <a:pt x="218926" y="364899"/>
                </a:lnTo>
                <a:lnTo>
                  <a:pt x="237380" y="331544"/>
                </a:lnTo>
                <a:lnTo>
                  <a:pt x="249942" y="300743"/>
                </a:lnTo>
                <a:lnTo>
                  <a:pt x="270795" y="255228"/>
                </a:lnTo>
                <a:lnTo>
                  <a:pt x="285958" y="234369"/>
                </a:lnTo>
                <a:lnTo>
                  <a:pt x="299753" y="225098"/>
                </a:lnTo>
                <a:lnTo>
                  <a:pt x="304984" y="224037"/>
                </a:lnTo>
                <a:lnTo>
                  <a:pt x="309177" y="224741"/>
                </a:lnTo>
                <a:lnTo>
                  <a:pt x="312678" y="226621"/>
                </a:lnTo>
                <a:lnTo>
                  <a:pt x="318450" y="239999"/>
                </a:lnTo>
                <a:lnTo>
                  <a:pt x="320977" y="249494"/>
                </a:lnTo>
                <a:lnTo>
                  <a:pt x="317790" y="286453"/>
                </a:lnTo>
                <a:lnTo>
                  <a:pt x="301167" y="328683"/>
                </a:lnTo>
                <a:lnTo>
                  <a:pt x="276748" y="373533"/>
                </a:lnTo>
                <a:lnTo>
                  <a:pt x="267429" y="384169"/>
                </a:lnTo>
                <a:lnTo>
                  <a:pt x="298264" y="343340"/>
                </a:lnTo>
                <a:lnTo>
                  <a:pt x="332855" y="310653"/>
                </a:lnTo>
                <a:lnTo>
                  <a:pt x="375089" y="276038"/>
                </a:lnTo>
                <a:lnTo>
                  <a:pt x="421485" y="235923"/>
                </a:lnTo>
                <a:lnTo>
                  <a:pt x="423533" y="234076"/>
                </a:lnTo>
                <a:lnTo>
                  <a:pt x="422076" y="234256"/>
                </a:lnTo>
                <a:lnTo>
                  <a:pt x="412932" y="238219"/>
                </a:lnTo>
                <a:lnTo>
                  <a:pt x="380407" y="267469"/>
                </a:lnTo>
                <a:lnTo>
                  <a:pt x="365720" y="286847"/>
                </a:lnTo>
                <a:lnTo>
                  <a:pt x="357781" y="307218"/>
                </a:lnTo>
                <a:lnTo>
                  <a:pt x="355664" y="317589"/>
                </a:lnTo>
                <a:lnTo>
                  <a:pt x="358485" y="326620"/>
                </a:lnTo>
                <a:lnTo>
                  <a:pt x="372909" y="342299"/>
                </a:lnTo>
                <a:lnTo>
                  <a:pt x="418316" y="359655"/>
                </a:lnTo>
                <a:lnTo>
                  <a:pt x="453030" y="3700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SMARTInkShape-Group769">
            <a:extLst>
              <a:ext uri="{FF2B5EF4-FFF2-40B4-BE49-F238E27FC236}">
                <a16:creationId xmlns:a16="http://schemas.microsoft.com/office/drawing/2014/main" xmlns="" id="{B0BEEFE6-E791-433B-B38B-A6786A65D844}"/>
              </a:ext>
            </a:extLst>
          </p:cNvPr>
          <p:cNvGrpSpPr/>
          <p:nvPr/>
        </p:nvGrpSpPr>
        <p:grpSpPr>
          <a:xfrm>
            <a:off x="8813800" y="1003300"/>
            <a:ext cx="228601" cy="137311"/>
            <a:chOff x="8813800" y="1003300"/>
            <a:chExt cx="228601" cy="137311"/>
          </a:xfrm>
        </p:grpSpPr>
        <p:sp>
          <p:nvSpPr>
            <p:cNvPr id="55" name="SMARTInkShape-3588">
              <a:extLst>
                <a:ext uri="{FF2B5EF4-FFF2-40B4-BE49-F238E27FC236}">
                  <a16:creationId xmlns:a16="http://schemas.microsoft.com/office/drawing/2014/main" xmlns="" id="{C94C6E92-6C6C-4265-AB47-0894D23F400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823680" y="1117600"/>
              <a:ext cx="218721" cy="23011"/>
            </a:xfrm>
            <a:custGeom>
              <a:avLst/>
              <a:gdLst/>
              <a:ahLst/>
              <a:cxnLst/>
              <a:rect l="0" t="0" r="0" b="0"/>
              <a:pathLst>
                <a:path w="218721" h="23011">
                  <a:moveTo>
                    <a:pt x="21870" y="12700"/>
                  </a:moveTo>
                  <a:lnTo>
                    <a:pt x="21870" y="12700"/>
                  </a:lnTo>
                  <a:lnTo>
                    <a:pt x="4414" y="17770"/>
                  </a:lnTo>
                  <a:lnTo>
                    <a:pt x="0" y="21538"/>
                  </a:lnTo>
                  <a:lnTo>
                    <a:pt x="3056" y="22826"/>
                  </a:lnTo>
                  <a:lnTo>
                    <a:pt x="49669" y="23010"/>
                  </a:lnTo>
                  <a:lnTo>
                    <a:pt x="95608" y="18693"/>
                  </a:lnTo>
                  <a:lnTo>
                    <a:pt x="124651" y="14579"/>
                  </a:lnTo>
                  <a:lnTo>
                    <a:pt x="156007" y="9719"/>
                  </a:lnTo>
                  <a:lnTo>
                    <a:pt x="218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589">
              <a:extLst>
                <a:ext uri="{FF2B5EF4-FFF2-40B4-BE49-F238E27FC236}">
                  <a16:creationId xmlns:a16="http://schemas.microsoft.com/office/drawing/2014/main" xmlns="" id="{2290D6D2-6D04-47A2-8FF9-D57E53BBC512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813800" y="100330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25400"/>
                  </a:moveTo>
                  <a:lnTo>
                    <a:pt x="0" y="25400"/>
                  </a:lnTo>
                  <a:lnTo>
                    <a:pt x="25693" y="22029"/>
                  </a:lnTo>
                  <a:lnTo>
                    <a:pt x="72602" y="9820"/>
                  </a:lnTo>
                  <a:lnTo>
                    <a:pt x="116699" y="4364"/>
                  </a:lnTo>
                  <a:lnTo>
                    <a:pt x="157699" y="194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SMARTInkShape-3590">
            <a:extLst>
              <a:ext uri="{FF2B5EF4-FFF2-40B4-BE49-F238E27FC236}">
                <a16:creationId xmlns:a16="http://schemas.microsoft.com/office/drawing/2014/main" xmlns="" id="{48AA6FD8-46AB-4E8C-99DB-43719B77391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302750" y="850900"/>
            <a:ext cx="30042" cy="349251"/>
          </a:xfrm>
          <a:custGeom>
            <a:avLst/>
            <a:gdLst/>
            <a:ahLst/>
            <a:cxnLst/>
            <a:rect l="0" t="0" r="0" b="0"/>
            <a:pathLst>
              <a:path w="30042" h="349251">
                <a:moveTo>
                  <a:pt x="25400" y="0"/>
                </a:moveTo>
                <a:lnTo>
                  <a:pt x="25400" y="0"/>
                </a:lnTo>
                <a:lnTo>
                  <a:pt x="22029" y="16855"/>
                </a:lnTo>
                <a:lnTo>
                  <a:pt x="26674" y="57676"/>
                </a:lnTo>
                <a:lnTo>
                  <a:pt x="29494" y="97600"/>
                </a:lnTo>
                <a:lnTo>
                  <a:pt x="30041" y="144272"/>
                </a:lnTo>
                <a:lnTo>
                  <a:pt x="29199" y="169559"/>
                </a:lnTo>
                <a:lnTo>
                  <a:pt x="27932" y="195590"/>
                </a:lnTo>
                <a:lnTo>
                  <a:pt x="22762" y="241445"/>
                </a:lnTo>
                <a:lnTo>
                  <a:pt x="15760" y="281581"/>
                </a:lnTo>
                <a:lnTo>
                  <a:pt x="5297" y="327005"/>
                </a:lnTo>
                <a:lnTo>
                  <a:pt x="0" y="349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SMARTInkShape-Group771">
            <a:extLst>
              <a:ext uri="{FF2B5EF4-FFF2-40B4-BE49-F238E27FC236}">
                <a16:creationId xmlns:a16="http://schemas.microsoft.com/office/drawing/2014/main" xmlns="" id="{1886FB0A-CC5F-42AC-A318-CA10E9E906F2}"/>
              </a:ext>
            </a:extLst>
          </p:cNvPr>
          <p:cNvGrpSpPr/>
          <p:nvPr/>
        </p:nvGrpSpPr>
        <p:grpSpPr>
          <a:xfrm>
            <a:off x="1197417" y="2723898"/>
            <a:ext cx="276867" cy="292353"/>
            <a:chOff x="1197417" y="2723898"/>
            <a:chExt cx="276867" cy="292353"/>
          </a:xfrm>
        </p:grpSpPr>
        <p:sp>
          <p:nvSpPr>
            <p:cNvPr id="59" name="SMARTInkShape-3591">
              <a:extLst>
                <a:ext uri="{FF2B5EF4-FFF2-40B4-BE49-F238E27FC236}">
                  <a16:creationId xmlns:a16="http://schemas.microsoft.com/office/drawing/2014/main" xmlns="" id="{DFF6E8D6-3134-47CE-BD0A-C89E9A3E7E9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301750" y="2736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592">
              <a:extLst>
                <a:ext uri="{FF2B5EF4-FFF2-40B4-BE49-F238E27FC236}">
                  <a16:creationId xmlns:a16="http://schemas.microsoft.com/office/drawing/2014/main" xmlns="" id="{2DF84C1F-5F02-45E4-AF86-B17B2FA7B22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308100" y="2834792"/>
              <a:ext cx="17218" cy="149709"/>
            </a:xfrm>
            <a:custGeom>
              <a:avLst/>
              <a:gdLst/>
              <a:ahLst/>
              <a:cxnLst/>
              <a:rect l="0" t="0" r="0" b="0"/>
              <a:pathLst>
                <a:path w="17218" h="1497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2"/>
                  </a:lnTo>
                  <a:lnTo>
                    <a:pt x="10831" y="24933"/>
                  </a:lnTo>
                  <a:lnTo>
                    <a:pt x="17217" y="68852"/>
                  </a:lnTo>
                  <a:lnTo>
                    <a:pt x="15317" y="114922"/>
                  </a:lnTo>
                  <a:lnTo>
                    <a:pt x="12700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593">
              <a:extLst>
                <a:ext uri="{FF2B5EF4-FFF2-40B4-BE49-F238E27FC236}">
                  <a16:creationId xmlns:a16="http://schemas.microsoft.com/office/drawing/2014/main" xmlns="" id="{2014545A-6F79-4B6E-A97B-0A47B6F9E10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384300" y="28638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0" y="0"/>
                  </a:moveTo>
                  <a:lnTo>
                    <a:pt x="0" y="0"/>
                  </a:lnTo>
                  <a:lnTo>
                    <a:pt x="5026" y="43309"/>
                  </a:lnTo>
                  <a:lnTo>
                    <a:pt x="6088" y="83187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594">
              <a:extLst>
                <a:ext uri="{FF2B5EF4-FFF2-40B4-BE49-F238E27FC236}">
                  <a16:creationId xmlns:a16="http://schemas.microsoft.com/office/drawing/2014/main" xmlns="" id="{289C4300-5B89-4013-8CF7-99EBC6731A6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365250" y="2723898"/>
              <a:ext cx="12701" cy="32003"/>
            </a:xfrm>
            <a:custGeom>
              <a:avLst/>
              <a:gdLst/>
              <a:ahLst/>
              <a:cxnLst/>
              <a:rect l="0" t="0" r="0" b="0"/>
              <a:pathLst>
                <a:path w="12701" h="32003">
                  <a:moveTo>
                    <a:pt x="0" y="32002"/>
                  </a:moveTo>
                  <a:lnTo>
                    <a:pt x="0" y="32002"/>
                  </a:lnTo>
                  <a:lnTo>
                    <a:pt x="0" y="3391"/>
                  </a:lnTo>
                  <a:lnTo>
                    <a:pt x="1411" y="933"/>
                  </a:lnTo>
                  <a:lnTo>
                    <a:pt x="3763" y="0"/>
                  </a:lnTo>
                  <a:lnTo>
                    <a:pt x="12700" y="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595">
              <a:extLst>
                <a:ext uri="{FF2B5EF4-FFF2-40B4-BE49-F238E27FC236}">
                  <a16:creationId xmlns:a16="http://schemas.microsoft.com/office/drawing/2014/main" xmlns="" id="{DF5027FD-F94B-41D6-BDD0-97752BD24FDC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390650" y="2806700"/>
              <a:ext cx="83634" cy="190501"/>
            </a:xfrm>
            <a:custGeom>
              <a:avLst/>
              <a:gdLst/>
              <a:ahLst/>
              <a:cxnLst/>
              <a:rect l="0" t="0" r="0" b="0"/>
              <a:pathLst>
                <a:path w="83634" h="190501">
                  <a:moveTo>
                    <a:pt x="57150" y="0"/>
                  </a:moveTo>
                  <a:lnTo>
                    <a:pt x="57150" y="0"/>
                  </a:lnTo>
                  <a:lnTo>
                    <a:pt x="74827" y="33257"/>
                  </a:lnTo>
                  <a:lnTo>
                    <a:pt x="83633" y="65828"/>
                  </a:lnTo>
                  <a:lnTo>
                    <a:pt x="80597" y="102289"/>
                  </a:lnTo>
                  <a:lnTo>
                    <a:pt x="60648" y="139904"/>
                  </a:lnTo>
                  <a:lnTo>
                    <a:pt x="17102" y="17757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596">
              <a:extLst>
                <a:ext uri="{FF2B5EF4-FFF2-40B4-BE49-F238E27FC236}">
                  <a16:creationId xmlns:a16="http://schemas.microsoft.com/office/drawing/2014/main" xmlns="" id="{192E6053-F2D0-4DBC-AE26-7C95D283285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197417" y="2794883"/>
              <a:ext cx="148784" cy="221368"/>
            </a:xfrm>
            <a:custGeom>
              <a:avLst/>
              <a:gdLst/>
              <a:ahLst/>
              <a:cxnLst/>
              <a:rect l="0" t="0" r="0" b="0"/>
              <a:pathLst>
                <a:path w="148784" h="221368">
                  <a:moveTo>
                    <a:pt x="59883" y="5467"/>
                  </a:moveTo>
                  <a:lnTo>
                    <a:pt x="59883" y="5467"/>
                  </a:lnTo>
                  <a:lnTo>
                    <a:pt x="56512" y="2096"/>
                  </a:lnTo>
                  <a:lnTo>
                    <a:pt x="52976" y="441"/>
                  </a:lnTo>
                  <a:lnTo>
                    <a:pt x="51045" y="0"/>
                  </a:lnTo>
                  <a:lnTo>
                    <a:pt x="45136" y="7035"/>
                  </a:lnTo>
                  <a:lnTo>
                    <a:pt x="26474" y="44661"/>
                  </a:lnTo>
                  <a:lnTo>
                    <a:pt x="14696" y="78860"/>
                  </a:lnTo>
                  <a:lnTo>
                    <a:pt x="4522" y="117108"/>
                  </a:lnTo>
                  <a:lnTo>
                    <a:pt x="0" y="150570"/>
                  </a:lnTo>
                  <a:lnTo>
                    <a:pt x="5517" y="178143"/>
                  </a:lnTo>
                  <a:lnTo>
                    <a:pt x="10939" y="190434"/>
                  </a:lnTo>
                  <a:lnTo>
                    <a:pt x="20198" y="199334"/>
                  </a:lnTo>
                  <a:lnTo>
                    <a:pt x="45538" y="211104"/>
                  </a:lnTo>
                  <a:lnTo>
                    <a:pt x="83141" y="216806"/>
                  </a:lnTo>
                  <a:lnTo>
                    <a:pt x="148783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772">
            <a:extLst>
              <a:ext uri="{FF2B5EF4-FFF2-40B4-BE49-F238E27FC236}">
                <a16:creationId xmlns:a16="http://schemas.microsoft.com/office/drawing/2014/main" xmlns="" id="{6E80FA2D-4763-4934-8D2A-D20CF197749C}"/>
              </a:ext>
            </a:extLst>
          </p:cNvPr>
          <p:cNvGrpSpPr/>
          <p:nvPr/>
        </p:nvGrpSpPr>
        <p:grpSpPr>
          <a:xfrm>
            <a:off x="2235200" y="2522588"/>
            <a:ext cx="1006808" cy="515303"/>
            <a:chOff x="2235200" y="2522588"/>
            <a:chExt cx="1006808" cy="515303"/>
          </a:xfrm>
        </p:grpSpPr>
        <p:sp>
          <p:nvSpPr>
            <p:cNvPr id="66" name="SMARTInkShape-3597">
              <a:extLst>
                <a:ext uri="{FF2B5EF4-FFF2-40B4-BE49-F238E27FC236}">
                  <a16:creationId xmlns:a16="http://schemas.microsoft.com/office/drawing/2014/main" xmlns="" id="{B962926F-EDB7-48CB-8958-5568F7AD29D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605523" y="2522715"/>
              <a:ext cx="226578" cy="486531"/>
            </a:xfrm>
            <a:custGeom>
              <a:avLst/>
              <a:gdLst/>
              <a:ahLst/>
              <a:cxnLst/>
              <a:rect l="0" t="0" r="0" b="0"/>
              <a:pathLst>
                <a:path w="226578" h="486531">
                  <a:moveTo>
                    <a:pt x="226577" y="10935"/>
                  </a:moveTo>
                  <a:lnTo>
                    <a:pt x="226577" y="10935"/>
                  </a:lnTo>
                  <a:lnTo>
                    <a:pt x="213093" y="4193"/>
                  </a:lnTo>
                  <a:lnTo>
                    <a:pt x="184482" y="0"/>
                  </a:lnTo>
                  <a:lnTo>
                    <a:pt x="145822" y="2129"/>
                  </a:lnTo>
                  <a:lnTo>
                    <a:pt x="109830" y="7228"/>
                  </a:lnTo>
                  <a:lnTo>
                    <a:pt x="91434" y="16813"/>
                  </a:lnTo>
                  <a:lnTo>
                    <a:pt x="76908" y="31892"/>
                  </a:lnTo>
                  <a:lnTo>
                    <a:pt x="65748" y="52705"/>
                  </a:lnTo>
                  <a:lnTo>
                    <a:pt x="61645" y="91593"/>
                  </a:lnTo>
                  <a:lnTo>
                    <a:pt x="61552" y="123689"/>
                  </a:lnTo>
                  <a:lnTo>
                    <a:pt x="61510" y="159826"/>
                  </a:lnTo>
                  <a:lnTo>
                    <a:pt x="61492" y="199405"/>
                  </a:lnTo>
                  <a:lnTo>
                    <a:pt x="57720" y="244277"/>
                  </a:lnTo>
                  <a:lnTo>
                    <a:pt x="49929" y="291737"/>
                  </a:lnTo>
                  <a:lnTo>
                    <a:pt x="37059" y="338701"/>
                  </a:lnTo>
                  <a:lnTo>
                    <a:pt x="23814" y="379799"/>
                  </a:lnTo>
                  <a:lnTo>
                    <a:pt x="12282" y="415469"/>
                  </a:lnTo>
                  <a:lnTo>
                    <a:pt x="2529" y="456529"/>
                  </a:lnTo>
                  <a:lnTo>
                    <a:pt x="0" y="472619"/>
                  </a:lnTo>
                  <a:lnTo>
                    <a:pt x="2148" y="478180"/>
                  </a:lnTo>
                  <a:lnTo>
                    <a:pt x="6402" y="482593"/>
                  </a:lnTo>
                  <a:lnTo>
                    <a:pt x="12060" y="486240"/>
                  </a:lnTo>
                  <a:lnTo>
                    <a:pt x="29636" y="486530"/>
                  </a:lnTo>
                  <a:lnTo>
                    <a:pt x="70857" y="478759"/>
                  </a:lnTo>
                  <a:lnTo>
                    <a:pt x="105863" y="471446"/>
                  </a:lnTo>
                  <a:lnTo>
                    <a:pt x="148398" y="460806"/>
                  </a:lnTo>
                  <a:lnTo>
                    <a:pt x="169427" y="455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598">
              <a:extLst>
                <a:ext uri="{FF2B5EF4-FFF2-40B4-BE49-F238E27FC236}">
                  <a16:creationId xmlns:a16="http://schemas.microsoft.com/office/drawing/2014/main" xmlns="" id="{499CC834-9C51-4847-94E8-FB84710DE7C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781300" y="2692400"/>
              <a:ext cx="209551" cy="228601"/>
            </a:xfrm>
            <a:custGeom>
              <a:avLst/>
              <a:gdLst/>
              <a:ahLst/>
              <a:cxnLst/>
              <a:rect l="0" t="0" r="0" b="0"/>
              <a:pathLst>
                <a:path w="209551" h="2286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2716" y="38724"/>
                  </a:lnTo>
                  <a:lnTo>
                    <a:pt x="84310" y="78658"/>
                  </a:lnTo>
                  <a:lnTo>
                    <a:pt x="129011" y="126239"/>
                  </a:lnTo>
                  <a:lnTo>
                    <a:pt x="163422" y="172714"/>
                  </a:lnTo>
                  <a:lnTo>
                    <a:pt x="2095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599">
              <a:extLst>
                <a:ext uri="{FF2B5EF4-FFF2-40B4-BE49-F238E27FC236}">
                  <a16:creationId xmlns:a16="http://schemas.microsoft.com/office/drawing/2014/main" xmlns="" id="{7B234AD4-E190-41DC-A0B0-501D4011658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836250" y="2701729"/>
              <a:ext cx="205401" cy="238322"/>
            </a:xfrm>
            <a:custGeom>
              <a:avLst/>
              <a:gdLst/>
              <a:ahLst/>
              <a:cxnLst/>
              <a:rect l="0" t="0" r="0" b="0"/>
              <a:pathLst>
                <a:path w="205401" h="238322">
                  <a:moveTo>
                    <a:pt x="205400" y="3371"/>
                  </a:moveTo>
                  <a:lnTo>
                    <a:pt x="205400" y="3371"/>
                  </a:lnTo>
                  <a:lnTo>
                    <a:pt x="188545" y="0"/>
                  </a:lnTo>
                  <a:lnTo>
                    <a:pt x="172744" y="3990"/>
                  </a:lnTo>
                  <a:lnTo>
                    <a:pt x="154197" y="16346"/>
                  </a:lnTo>
                  <a:lnTo>
                    <a:pt x="114578" y="56447"/>
                  </a:lnTo>
                  <a:lnTo>
                    <a:pt x="81073" y="92812"/>
                  </a:lnTo>
                  <a:lnTo>
                    <a:pt x="48779" y="128730"/>
                  </a:lnTo>
                  <a:lnTo>
                    <a:pt x="21491" y="162097"/>
                  </a:lnTo>
                  <a:lnTo>
                    <a:pt x="4659" y="191038"/>
                  </a:lnTo>
                  <a:lnTo>
                    <a:pt x="0" y="212367"/>
                  </a:lnTo>
                  <a:lnTo>
                    <a:pt x="2200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600">
              <a:extLst>
                <a:ext uri="{FF2B5EF4-FFF2-40B4-BE49-F238E27FC236}">
                  <a16:creationId xmlns:a16="http://schemas.microsoft.com/office/drawing/2014/main" xmlns="" id="{0E129466-779C-46C8-BAAC-B369C0E0D6F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246671" y="2573127"/>
              <a:ext cx="241386" cy="464764"/>
            </a:xfrm>
            <a:custGeom>
              <a:avLst/>
              <a:gdLst/>
              <a:ahLst/>
              <a:cxnLst/>
              <a:rect l="0" t="0" r="0" b="0"/>
              <a:pathLst>
                <a:path w="241386" h="464764">
                  <a:moveTo>
                    <a:pt x="229829" y="30373"/>
                  </a:moveTo>
                  <a:lnTo>
                    <a:pt x="229829" y="30373"/>
                  </a:lnTo>
                  <a:lnTo>
                    <a:pt x="236737" y="13414"/>
                  </a:lnTo>
                  <a:lnTo>
                    <a:pt x="239955" y="8019"/>
                  </a:lnTo>
                  <a:lnTo>
                    <a:pt x="241385" y="3269"/>
                  </a:lnTo>
                  <a:lnTo>
                    <a:pt x="240355" y="1720"/>
                  </a:lnTo>
                  <a:lnTo>
                    <a:pt x="235448" y="0"/>
                  </a:lnTo>
                  <a:lnTo>
                    <a:pt x="199176" y="686"/>
                  </a:lnTo>
                  <a:lnTo>
                    <a:pt x="162891" y="5584"/>
                  </a:lnTo>
                  <a:lnTo>
                    <a:pt x="117098" y="17149"/>
                  </a:lnTo>
                  <a:lnTo>
                    <a:pt x="70838" y="36568"/>
                  </a:lnTo>
                  <a:lnTo>
                    <a:pt x="26973" y="62092"/>
                  </a:lnTo>
                  <a:lnTo>
                    <a:pt x="14317" y="76691"/>
                  </a:lnTo>
                  <a:lnTo>
                    <a:pt x="3225" y="104539"/>
                  </a:lnTo>
                  <a:lnTo>
                    <a:pt x="0" y="128952"/>
                  </a:lnTo>
                  <a:lnTo>
                    <a:pt x="5412" y="175136"/>
                  </a:lnTo>
                  <a:lnTo>
                    <a:pt x="9673" y="210423"/>
                  </a:lnTo>
                  <a:lnTo>
                    <a:pt x="13919" y="251036"/>
                  </a:lnTo>
                  <a:lnTo>
                    <a:pt x="17452" y="294251"/>
                  </a:lnTo>
                  <a:lnTo>
                    <a:pt x="19022" y="336976"/>
                  </a:lnTo>
                  <a:lnTo>
                    <a:pt x="17839" y="375720"/>
                  </a:lnTo>
                  <a:lnTo>
                    <a:pt x="16969" y="421741"/>
                  </a:lnTo>
                  <a:lnTo>
                    <a:pt x="22996" y="455833"/>
                  </a:lnTo>
                  <a:lnTo>
                    <a:pt x="27029" y="460063"/>
                  </a:lnTo>
                  <a:lnTo>
                    <a:pt x="39037" y="464763"/>
                  </a:lnTo>
                  <a:lnTo>
                    <a:pt x="68405" y="460667"/>
                  </a:lnTo>
                  <a:lnTo>
                    <a:pt x="110660" y="443774"/>
                  </a:lnTo>
                  <a:lnTo>
                    <a:pt x="142528" y="430712"/>
                  </a:lnTo>
                  <a:lnTo>
                    <a:pt x="184677" y="413340"/>
                  </a:lnTo>
                  <a:lnTo>
                    <a:pt x="217129" y="398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601">
              <a:extLst>
                <a:ext uri="{FF2B5EF4-FFF2-40B4-BE49-F238E27FC236}">
                  <a16:creationId xmlns:a16="http://schemas.microsoft.com/office/drawing/2014/main" xmlns="" id="{9AB78039-ACA6-441F-BBC2-3584CD34491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235200" y="2806700"/>
              <a:ext cx="228601" cy="73509"/>
            </a:xfrm>
            <a:custGeom>
              <a:avLst/>
              <a:gdLst/>
              <a:ahLst/>
              <a:cxnLst/>
              <a:rect l="0" t="0" r="0" b="0"/>
              <a:pathLst>
                <a:path w="228601" h="73509">
                  <a:moveTo>
                    <a:pt x="0" y="69850"/>
                  </a:moveTo>
                  <a:lnTo>
                    <a:pt x="0" y="69850"/>
                  </a:lnTo>
                  <a:lnTo>
                    <a:pt x="0" y="73221"/>
                  </a:lnTo>
                  <a:lnTo>
                    <a:pt x="705" y="73508"/>
                  </a:lnTo>
                  <a:lnTo>
                    <a:pt x="41118" y="58008"/>
                  </a:lnTo>
                  <a:lnTo>
                    <a:pt x="82715" y="42244"/>
                  </a:lnTo>
                  <a:lnTo>
                    <a:pt x="108766" y="33807"/>
                  </a:lnTo>
                  <a:lnTo>
                    <a:pt x="137421" y="25360"/>
                  </a:lnTo>
                  <a:lnTo>
                    <a:pt x="167814" y="16907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602">
              <a:extLst>
                <a:ext uri="{FF2B5EF4-FFF2-40B4-BE49-F238E27FC236}">
                  <a16:creationId xmlns:a16="http://schemas.microsoft.com/office/drawing/2014/main" xmlns="" id="{C8305028-F405-4723-88AB-35E5F046842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066658" y="2522588"/>
              <a:ext cx="175350" cy="461913"/>
            </a:xfrm>
            <a:custGeom>
              <a:avLst/>
              <a:gdLst/>
              <a:ahLst/>
              <a:cxnLst/>
              <a:rect l="0" t="0" r="0" b="0"/>
              <a:pathLst>
                <a:path w="175350" h="461913">
                  <a:moveTo>
                    <a:pt x="6742" y="36462"/>
                  </a:moveTo>
                  <a:lnTo>
                    <a:pt x="6742" y="36462"/>
                  </a:lnTo>
                  <a:lnTo>
                    <a:pt x="0" y="26349"/>
                  </a:lnTo>
                  <a:lnTo>
                    <a:pt x="1542" y="21959"/>
                  </a:lnTo>
                  <a:lnTo>
                    <a:pt x="12662" y="13318"/>
                  </a:lnTo>
                  <a:lnTo>
                    <a:pt x="42127" y="3891"/>
                  </a:lnTo>
                  <a:lnTo>
                    <a:pt x="77669" y="0"/>
                  </a:lnTo>
                  <a:lnTo>
                    <a:pt x="115011" y="5589"/>
                  </a:lnTo>
                  <a:lnTo>
                    <a:pt x="149516" y="22924"/>
                  </a:lnTo>
                  <a:lnTo>
                    <a:pt x="163800" y="41734"/>
                  </a:lnTo>
                  <a:lnTo>
                    <a:pt x="171796" y="66322"/>
                  </a:lnTo>
                  <a:lnTo>
                    <a:pt x="175349" y="98416"/>
                  </a:lnTo>
                  <a:lnTo>
                    <a:pt x="175047" y="137610"/>
                  </a:lnTo>
                  <a:lnTo>
                    <a:pt x="171855" y="180900"/>
                  </a:lnTo>
                  <a:lnTo>
                    <a:pt x="165733" y="226011"/>
                  </a:lnTo>
                  <a:lnTo>
                    <a:pt x="158309" y="266285"/>
                  </a:lnTo>
                  <a:lnTo>
                    <a:pt x="151010" y="303000"/>
                  </a:lnTo>
                  <a:lnTo>
                    <a:pt x="145415" y="338133"/>
                  </a:lnTo>
                  <a:lnTo>
                    <a:pt x="148103" y="366917"/>
                  </a:lnTo>
                  <a:lnTo>
                    <a:pt x="163703" y="410770"/>
                  </a:lnTo>
                  <a:lnTo>
                    <a:pt x="169431" y="431158"/>
                  </a:lnTo>
                  <a:lnTo>
                    <a:pt x="168823" y="436471"/>
                  </a:lnTo>
                  <a:lnTo>
                    <a:pt x="164385" y="446136"/>
                  </a:lnTo>
                  <a:lnTo>
                    <a:pt x="152065" y="453254"/>
                  </a:lnTo>
                  <a:lnTo>
                    <a:pt x="132008" y="458064"/>
                  </a:lnTo>
                  <a:lnTo>
                    <a:pt x="91365" y="460772"/>
                  </a:lnTo>
                  <a:lnTo>
                    <a:pt x="70242" y="461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773">
            <a:extLst>
              <a:ext uri="{FF2B5EF4-FFF2-40B4-BE49-F238E27FC236}">
                <a16:creationId xmlns:a16="http://schemas.microsoft.com/office/drawing/2014/main" xmlns="" id="{6D65A08F-83EA-42F4-A651-DB59269CDCA9}"/>
              </a:ext>
            </a:extLst>
          </p:cNvPr>
          <p:cNvGrpSpPr/>
          <p:nvPr/>
        </p:nvGrpSpPr>
        <p:grpSpPr>
          <a:xfrm>
            <a:off x="3819329" y="2838450"/>
            <a:ext cx="187522" cy="126118"/>
            <a:chOff x="3819329" y="2838450"/>
            <a:chExt cx="187522" cy="126118"/>
          </a:xfrm>
        </p:grpSpPr>
        <p:sp>
          <p:nvSpPr>
            <p:cNvPr id="73" name="SMARTInkShape-3603">
              <a:extLst>
                <a:ext uri="{FF2B5EF4-FFF2-40B4-BE49-F238E27FC236}">
                  <a16:creationId xmlns:a16="http://schemas.microsoft.com/office/drawing/2014/main" xmlns="" id="{0D251A36-527A-4574-91D0-64DCC4AC5BA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819329" y="2952750"/>
              <a:ext cx="162122" cy="11818"/>
            </a:xfrm>
            <a:custGeom>
              <a:avLst/>
              <a:gdLst/>
              <a:ahLst/>
              <a:cxnLst/>
              <a:rect l="0" t="0" r="0" b="0"/>
              <a:pathLst>
                <a:path w="162122" h="11818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8016" y="9721"/>
                  </a:lnTo>
                  <a:lnTo>
                    <a:pt x="44023" y="11817"/>
                  </a:lnTo>
                  <a:lnTo>
                    <a:pt x="86585" y="8545"/>
                  </a:lnTo>
                  <a:lnTo>
                    <a:pt x="128549" y="3797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604">
              <a:extLst>
                <a:ext uri="{FF2B5EF4-FFF2-40B4-BE49-F238E27FC236}">
                  <a16:creationId xmlns:a16="http://schemas.microsoft.com/office/drawing/2014/main" xmlns="" id="{4D3E5526-3D8A-4749-B338-B1FD9581018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835400" y="283845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0"/>
                  </a:moveTo>
                  <a:lnTo>
                    <a:pt x="0" y="0"/>
                  </a:lnTo>
                  <a:lnTo>
                    <a:pt x="35156" y="0"/>
                  </a:lnTo>
                  <a:lnTo>
                    <a:pt x="80972" y="0"/>
                  </a:lnTo>
                  <a:lnTo>
                    <a:pt x="114304" y="1411"/>
                  </a:lnTo>
                  <a:lnTo>
                    <a:pt x="1714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774">
            <a:extLst>
              <a:ext uri="{FF2B5EF4-FFF2-40B4-BE49-F238E27FC236}">
                <a16:creationId xmlns:a16="http://schemas.microsoft.com/office/drawing/2014/main" xmlns="" id="{9857BDE7-D141-4060-B425-5870F7F2606F}"/>
              </a:ext>
            </a:extLst>
          </p:cNvPr>
          <p:cNvGrpSpPr/>
          <p:nvPr/>
        </p:nvGrpSpPr>
        <p:grpSpPr>
          <a:xfrm>
            <a:off x="4546600" y="2352573"/>
            <a:ext cx="1009651" cy="1121069"/>
            <a:chOff x="4546600" y="2352573"/>
            <a:chExt cx="1009651" cy="1121069"/>
          </a:xfrm>
        </p:grpSpPr>
        <p:sp>
          <p:nvSpPr>
            <p:cNvPr id="76" name="SMARTInkShape-3605">
              <a:extLst>
                <a:ext uri="{FF2B5EF4-FFF2-40B4-BE49-F238E27FC236}">
                  <a16:creationId xmlns:a16="http://schemas.microsoft.com/office/drawing/2014/main" xmlns="" id="{5C9673D8-9185-4F69-B983-A2784C95257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181600" y="2843488"/>
              <a:ext cx="241301" cy="179626"/>
            </a:xfrm>
            <a:custGeom>
              <a:avLst/>
              <a:gdLst/>
              <a:ahLst/>
              <a:cxnLst/>
              <a:rect l="0" t="0" r="0" b="0"/>
              <a:pathLst>
                <a:path w="241301" h="179626">
                  <a:moveTo>
                    <a:pt x="0" y="20362"/>
                  </a:moveTo>
                  <a:lnTo>
                    <a:pt x="0" y="20362"/>
                  </a:lnTo>
                  <a:lnTo>
                    <a:pt x="0" y="16991"/>
                  </a:lnTo>
                  <a:lnTo>
                    <a:pt x="1881" y="13455"/>
                  </a:lnTo>
                  <a:lnTo>
                    <a:pt x="6480" y="8825"/>
                  </a:lnTo>
                  <a:lnTo>
                    <a:pt x="15580" y="2064"/>
                  </a:lnTo>
                  <a:lnTo>
                    <a:pt x="28561" y="0"/>
                  </a:lnTo>
                  <a:lnTo>
                    <a:pt x="35975" y="437"/>
                  </a:lnTo>
                  <a:lnTo>
                    <a:pt x="51737" y="10331"/>
                  </a:lnTo>
                  <a:lnTo>
                    <a:pt x="66738" y="27898"/>
                  </a:lnTo>
                  <a:lnTo>
                    <a:pt x="78110" y="52169"/>
                  </a:lnTo>
                  <a:lnTo>
                    <a:pt x="78460" y="79418"/>
                  </a:lnTo>
                  <a:lnTo>
                    <a:pt x="64875" y="120646"/>
                  </a:lnTo>
                  <a:lnTo>
                    <a:pt x="35000" y="165760"/>
                  </a:lnTo>
                  <a:lnTo>
                    <a:pt x="22377" y="176706"/>
                  </a:lnTo>
                  <a:lnTo>
                    <a:pt x="17034" y="179625"/>
                  </a:lnTo>
                  <a:lnTo>
                    <a:pt x="14178" y="179454"/>
                  </a:lnTo>
                  <a:lnTo>
                    <a:pt x="12980" y="177223"/>
                  </a:lnTo>
                  <a:lnTo>
                    <a:pt x="12887" y="173619"/>
                  </a:lnTo>
                  <a:lnTo>
                    <a:pt x="34426" y="136712"/>
                  </a:lnTo>
                  <a:lnTo>
                    <a:pt x="67585" y="96777"/>
                  </a:lnTo>
                  <a:lnTo>
                    <a:pt x="111120" y="54371"/>
                  </a:lnTo>
                  <a:lnTo>
                    <a:pt x="156945" y="11166"/>
                  </a:lnTo>
                  <a:lnTo>
                    <a:pt x="167120" y="2869"/>
                  </a:lnTo>
                  <a:lnTo>
                    <a:pt x="167858" y="1644"/>
                  </a:lnTo>
                  <a:lnTo>
                    <a:pt x="166939" y="1534"/>
                  </a:lnTo>
                  <a:lnTo>
                    <a:pt x="139594" y="44667"/>
                  </a:lnTo>
                  <a:lnTo>
                    <a:pt x="124381" y="85419"/>
                  </a:lnTo>
                  <a:lnTo>
                    <a:pt x="120897" y="112776"/>
                  </a:lnTo>
                  <a:lnTo>
                    <a:pt x="126404" y="136695"/>
                  </a:lnTo>
                  <a:lnTo>
                    <a:pt x="134364" y="145895"/>
                  </a:lnTo>
                  <a:lnTo>
                    <a:pt x="158260" y="159880"/>
                  </a:lnTo>
                  <a:lnTo>
                    <a:pt x="189577" y="167037"/>
                  </a:lnTo>
                  <a:lnTo>
                    <a:pt x="241300" y="172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606">
              <a:extLst>
                <a:ext uri="{FF2B5EF4-FFF2-40B4-BE49-F238E27FC236}">
                  <a16:creationId xmlns:a16="http://schemas.microsoft.com/office/drawing/2014/main" xmlns="" id="{B19B85C1-7CC3-4851-9E7E-4FBAAC260FC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530850" y="29718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0"/>
                  </a:moveTo>
                  <a:lnTo>
                    <a:pt x="25400" y="0"/>
                  </a:lnTo>
                  <a:lnTo>
                    <a:pt x="15261" y="70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607">
              <a:extLst>
                <a:ext uri="{FF2B5EF4-FFF2-40B4-BE49-F238E27FC236}">
                  <a16:creationId xmlns:a16="http://schemas.microsoft.com/office/drawing/2014/main" xmlns="" id="{BAF4BDC1-9C56-48C1-99AE-8B2B3860C96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577411" y="2352573"/>
              <a:ext cx="174767" cy="128964"/>
            </a:xfrm>
            <a:custGeom>
              <a:avLst/>
              <a:gdLst/>
              <a:ahLst/>
              <a:cxnLst/>
              <a:rect l="0" t="0" r="0" b="0"/>
              <a:pathLst>
                <a:path w="174767" h="128964">
                  <a:moveTo>
                    <a:pt x="96189" y="54077"/>
                  </a:moveTo>
                  <a:lnTo>
                    <a:pt x="96189" y="54077"/>
                  </a:lnTo>
                  <a:lnTo>
                    <a:pt x="96189" y="47335"/>
                  </a:lnTo>
                  <a:lnTo>
                    <a:pt x="95483" y="46054"/>
                  </a:lnTo>
                  <a:lnTo>
                    <a:pt x="94307" y="45906"/>
                  </a:lnTo>
                  <a:lnTo>
                    <a:pt x="92818" y="46513"/>
                  </a:lnTo>
                  <a:lnTo>
                    <a:pt x="74513" y="64813"/>
                  </a:lnTo>
                  <a:lnTo>
                    <a:pt x="36298" y="112249"/>
                  </a:lnTo>
                  <a:lnTo>
                    <a:pt x="14708" y="128306"/>
                  </a:lnTo>
                  <a:lnTo>
                    <a:pt x="9413" y="128963"/>
                  </a:lnTo>
                  <a:lnTo>
                    <a:pt x="5177" y="127284"/>
                  </a:lnTo>
                  <a:lnTo>
                    <a:pt x="1647" y="124049"/>
                  </a:lnTo>
                  <a:lnTo>
                    <a:pt x="0" y="119069"/>
                  </a:lnTo>
                  <a:lnTo>
                    <a:pt x="51" y="106011"/>
                  </a:lnTo>
                  <a:lnTo>
                    <a:pt x="14160" y="76050"/>
                  </a:lnTo>
                  <a:lnTo>
                    <a:pt x="28452" y="60080"/>
                  </a:lnTo>
                  <a:lnTo>
                    <a:pt x="44211" y="48984"/>
                  </a:lnTo>
                  <a:lnTo>
                    <a:pt x="60623" y="41700"/>
                  </a:lnTo>
                  <a:lnTo>
                    <a:pt x="68245" y="41592"/>
                  </a:lnTo>
                  <a:lnTo>
                    <a:pt x="82358" y="47117"/>
                  </a:lnTo>
                  <a:lnTo>
                    <a:pt x="105575" y="62128"/>
                  </a:lnTo>
                  <a:lnTo>
                    <a:pt x="137058" y="93664"/>
                  </a:lnTo>
                  <a:lnTo>
                    <a:pt x="144602" y="97401"/>
                  </a:lnTo>
                  <a:lnTo>
                    <a:pt x="151747" y="98482"/>
                  </a:lnTo>
                  <a:lnTo>
                    <a:pt x="165332" y="95920"/>
                  </a:lnTo>
                  <a:lnTo>
                    <a:pt x="169801" y="91850"/>
                  </a:lnTo>
                  <a:lnTo>
                    <a:pt x="174766" y="79802"/>
                  </a:lnTo>
                  <a:lnTo>
                    <a:pt x="173210" y="63159"/>
                  </a:lnTo>
                  <a:lnTo>
                    <a:pt x="170820" y="53781"/>
                  </a:lnTo>
                  <a:lnTo>
                    <a:pt x="150600" y="23729"/>
                  </a:lnTo>
                  <a:lnTo>
                    <a:pt x="122267" y="2595"/>
                  </a:lnTo>
                  <a:lnTo>
                    <a:pt x="112869" y="0"/>
                  </a:lnTo>
                  <a:lnTo>
                    <a:pt x="94900" y="880"/>
                  </a:lnTo>
                  <a:lnTo>
                    <a:pt x="79388" y="9737"/>
                  </a:lnTo>
                  <a:lnTo>
                    <a:pt x="58089" y="28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608">
              <a:extLst>
                <a:ext uri="{FF2B5EF4-FFF2-40B4-BE49-F238E27FC236}">
                  <a16:creationId xmlns:a16="http://schemas.microsoft.com/office/drawing/2014/main" xmlns="" id="{80D81A78-B4CC-4E88-9D54-0C114CE25F90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795863" y="3363326"/>
              <a:ext cx="169365" cy="110316"/>
            </a:xfrm>
            <a:custGeom>
              <a:avLst/>
              <a:gdLst/>
              <a:ahLst/>
              <a:cxnLst/>
              <a:rect l="0" t="0" r="0" b="0"/>
              <a:pathLst>
                <a:path w="169365" h="110316">
                  <a:moveTo>
                    <a:pt x="49187" y="46624"/>
                  </a:moveTo>
                  <a:lnTo>
                    <a:pt x="49187" y="46624"/>
                  </a:lnTo>
                  <a:lnTo>
                    <a:pt x="47305" y="67346"/>
                  </a:lnTo>
                  <a:lnTo>
                    <a:pt x="40398" y="85219"/>
                  </a:lnTo>
                  <a:lnTo>
                    <a:pt x="25422" y="106851"/>
                  </a:lnTo>
                  <a:lnTo>
                    <a:pt x="21349" y="109353"/>
                  </a:lnTo>
                  <a:lnTo>
                    <a:pt x="17222" y="110315"/>
                  </a:lnTo>
                  <a:lnTo>
                    <a:pt x="13061" y="110252"/>
                  </a:lnTo>
                  <a:lnTo>
                    <a:pt x="9580" y="108092"/>
                  </a:lnTo>
                  <a:lnTo>
                    <a:pt x="3832" y="100049"/>
                  </a:lnTo>
                  <a:lnTo>
                    <a:pt x="0" y="80249"/>
                  </a:lnTo>
                  <a:lnTo>
                    <a:pt x="5607" y="56508"/>
                  </a:lnTo>
                  <a:lnTo>
                    <a:pt x="12414" y="45608"/>
                  </a:lnTo>
                  <a:lnTo>
                    <a:pt x="16205" y="41713"/>
                  </a:lnTo>
                  <a:lnTo>
                    <a:pt x="20849" y="39822"/>
                  </a:lnTo>
                  <a:lnTo>
                    <a:pt x="31654" y="39603"/>
                  </a:lnTo>
                  <a:lnTo>
                    <a:pt x="36792" y="42649"/>
                  </a:lnTo>
                  <a:lnTo>
                    <a:pt x="75771" y="87754"/>
                  </a:lnTo>
                  <a:lnTo>
                    <a:pt x="93988" y="97930"/>
                  </a:lnTo>
                  <a:lnTo>
                    <a:pt x="110255" y="99295"/>
                  </a:lnTo>
                  <a:lnTo>
                    <a:pt x="119533" y="98671"/>
                  </a:lnTo>
                  <a:lnTo>
                    <a:pt x="137367" y="90452"/>
                  </a:lnTo>
                  <a:lnTo>
                    <a:pt x="153289" y="76687"/>
                  </a:lnTo>
                  <a:lnTo>
                    <a:pt x="165069" y="58809"/>
                  </a:lnTo>
                  <a:lnTo>
                    <a:pt x="169364" y="40986"/>
                  </a:lnTo>
                  <a:lnTo>
                    <a:pt x="168215" y="24363"/>
                  </a:lnTo>
                  <a:lnTo>
                    <a:pt x="163002" y="9919"/>
                  </a:lnTo>
                  <a:lnTo>
                    <a:pt x="156814" y="5221"/>
                  </a:lnTo>
                  <a:lnTo>
                    <a:pt x="138649" y="0"/>
                  </a:lnTo>
                  <a:lnTo>
                    <a:pt x="120228" y="1443"/>
                  </a:lnTo>
                  <a:lnTo>
                    <a:pt x="104044" y="6788"/>
                  </a:lnTo>
                  <a:lnTo>
                    <a:pt x="80937" y="21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609">
              <a:extLst>
                <a:ext uri="{FF2B5EF4-FFF2-40B4-BE49-F238E27FC236}">
                  <a16:creationId xmlns:a16="http://schemas.microsoft.com/office/drawing/2014/main" xmlns="" id="{35C5CBAB-3FF7-4673-A0C8-ABD86866692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546600" y="34417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37350" y="4468"/>
                  </a:lnTo>
                  <a:lnTo>
                    <a:pt x="75272" y="132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610">
              <a:extLst>
                <a:ext uri="{FF2B5EF4-FFF2-40B4-BE49-F238E27FC236}">
                  <a16:creationId xmlns:a16="http://schemas.microsoft.com/office/drawing/2014/main" xmlns="" id="{DE4AB8C0-0F96-47D3-A989-8EB0A060A50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656792" y="2588161"/>
              <a:ext cx="146212" cy="649237"/>
            </a:xfrm>
            <a:custGeom>
              <a:avLst/>
              <a:gdLst/>
              <a:ahLst/>
              <a:cxnLst/>
              <a:rect l="0" t="0" r="0" b="0"/>
              <a:pathLst>
                <a:path w="146212" h="649237">
                  <a:moveTo>
                    <a:pt x="118408" y="66139"/>
                  </a:moveTo>
                  <a:lnTo>
                    <a:pt x="118408" y="66139"/>
                  </a:lnTo>
                  <a:lnTo>
                    <a:pt x="128521" y="59397"/>
                  </a:lnTo>
                  <a:lnTo>
                    <a:pt x="135368" y="50442"/>
                  </a:lnTo>
                  <a:lnTo>
                    <a:pt x="145512" y="27447"/>
                  </a:lnTo>
                  <a:lnTo>
                    <a:pt x="146211" y="15076"/>
                  </a:lnTo>
                  <a:lnTo>
                    <a:pt x="144171" y="4639"/>
                  </a:lnTo>
                  <a:lnTo>
                    <a:pt x="142638" y="1856"/>
                  </a:lnTo>
                  <a:lnTo>
                    <a:pt x="140912" y="0"/>
                  </a:lnTo>
                  <a:lnTo>
                    <a:pt x="129586" y="5464"/>
                  </a:lnTo>
                  <a:lnTo>
                    <a:pt x="83457" y="48823"/>
                  </a:lnTo>
                  <a:lnTo>
                    <a:pt x="54426" y="88076"/>
                  </a:lnTo>
                  <a:lnTo>
                    <a:pt x="27883" y="133745"/>
                  </a:lnTo>
                  <a:lnTo>
                    <a:pt x="17841" y="157776"/>
                  </a:lnTo>
                  <a:lnTo>
                    <a:pt x="9030" y="182264"/>
                  </a:lnTo>
                  <a:lnTo>
                    <a:pt x="3862" y="206350"/>
                  </a:lnTo>
                  <a:lnTo>
                    <a:pt x="0" y="253809"/>
                  </a:lnTo>
                  <a:lnTo>
                    <a:pt x="2075" y="278035"/>
                  </a:lnTo>
                  <a:lnTo>
                    <a:pt x="6280" y="302653"/>
                  </a:lnTo>
                  <a:lnTo>
                    <a:pt x="11906" y="327532"/>
                  </a:lnTo>
                  <a:lnTo>
                    <a:pt x="19185" y="351879"/>
                  </a:lnTo>
                  <a:lnTo>
                    <a:pt x="27564" y="375871"/>
                  </a:lnTo>
                  <a:lnTo>
                    <a:pt x="48400" y="422520"/>
                  </a:lnTo>
                  <a:lnTo>
                    <a:pt x="76475" y="466771"/>
                  </a:lnTo>
                  <a:lnTo>
                    <a:pt x="104004" y="506194"/>
                  </a:lnTo>
                  <a:lnTo>
                    <a:pt x="127529" y="541119"/>
                  </a:lnTo>
                  <a:lnTo>
                    <a:pt x="142688" y="570752"/>
                  </a:lnTo>
                  <a:lnTo>
                    <a:pt x="145178" y="583876"/>
                  </a:lnTo>
                  <a:lnTo>
                    <a:pt x="142300" y="607864"/>
                  </a:lnTo>
                  <a:lnTo>
                    <a:pt x="137158" y="617083"/>
                  </a:lnTo>
                  <a:lnTo>
                    <a:pt x="122038" y="631090"/>
                  </a:lnTo>
                  <a:lnTo>
                    <a:pt x="90321" y="643538"/>
                  </a:lnTo>
                  <a:lnTo>
                    <a:pt x="44499" y="648996"/>
                  </a:lnTo>
                  <a:lnTo>
                    <a:pt x="25640" y="649236"/>
                  </a:lnTo>
                  <a:lnTo>
                    <a:pt x="22696" y="648192"/>
                  </a:lnTo>
                  <a:lnTo>
                    <a:pt x="16808" y="643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611">
              <a:extLst>
                <a:ext uri="{FF2B5EF4-FFF2-40B4-BE49-F238E27FC236}">
                  <a16:creationId xmlns:a16="http://schemas.microsoft.com/office/drawing/2014/main" xmlns="" id="{543FF523-BEBB-4619-9B3C-D1C88E2FC8E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819650" y="3346450"/>
              <a:ext cx="54459" cy="38101"/>
            </a:xfrm>
            <a:custGeom>
              <a:avLst/>
              <a:gdLst/>
              <a:ahLst/>
              <a:cxnLst/>
              <a:rect l="0" t="0" r="0" b="0"/>
              <a:pathLst>
                <a:path w="54459" h="38101">
                  <a:moveTo>
                    <a:pt x="50800" y="0"/>
                  </a:moveTo>
                  <a:lnTo>
                    <a:pt x="50800" y="0"/>
                  </a:lnTo>
                  <a:lnTo>
                    <a:pt x="54458" y="0"/>
                  </a:lnTo>
                  <a:lnTo>
                    <a:pt x="48050" y="0"/>
                  </a:lnTo>
                  <a:lnTo>
                    <a:pt x="44168" y="1882"/>
                  </a:lnTo>
                  <a:lnTo>
                    <a:pt x="38680" y="5069"/>
                  </a:lnTo>
                  <a:lnTo>
                    <a:pt x="11940" y="18297"/>
                  </a:lnTo>
                  <a:lnTo>
                    <a:pt x="5307" y="2600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775">
            <a:extLst>
              <a:ext uri="{FF2B5EF4-FFF2-40B4-BE49-F238E27FC236}">
                <a16:creationId xmlns:a16="http://schemas.microsoft.com/office/drawing/2014/main" xmlns="" id="{A6676C8A-BDD3-4A5B-838F-609695B57FC8}"/>
              </a:ext>
            </a:extLst>
          </p:cNvPr>
          <p:cNvGrpSpPr/>
          <p:nvPr/>
        </p:nvGrpSpPr>
        <p:grpSpPr>
          <a:xfrm>
            <a:off x="5880166" y="2657279"/>
            <a:ext cx="907985" cy="880446"/>
            <a:chOff x="5880166" y="2657279"/>
            <a:chExt cx="907985" cy="880446"/>
          </a:xfrm>
        </p:grpSpPr>
        <p:sp>
          <p:nvSpPr>
            <p:cNvPr id="84" name="SMARTInkShape-3612">
              <a:extLst>
                <a:ext uri="{FF2B5EF4-FFF2-40B4-BE49-F238E27FC236}">
                  <a16:creationId xmlns:a16="http://schemas.microsoft.com/office/drawing/2014/main" xmlns="" id="{4751AFFC-D8F0-4C2C-A757-0FD5DFEDC13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085992" y="2657279"/>
              <a:ext cx="54459" cy="225622"/>
            </a:xfrm>
            <a:custGeom>
              <a:avLst/>
              <a:gdLst/>
              <a:ahLst/>
              <a:cxnLst/>
              <a:rect l="0" t="0" r="0" b="0"/>
              <a:pathLst>
                <a:path w="54459" h="225622">
                  <a:moveTo>
                    <a:pt x="3658" y="3371"/>
                  </a:moveTo>
                  <a:lnTo>
                    <a:pt x="3658" y="3371"/>
                  </a:lnTo>
                  <a:lnTo>
                    <a:pt x="287" y="0"/>
                  </a:lnTo>
                  <a:lnTo>
                    <a:pt x="0" y="1123"/>
                  </a:lnTo>
                  <a:lnTo>
                    <a:pt x="6407" y="37282"/>
                  </a:lnTo>
                  <a:lnTo>
                    <a:pt x="19054" y="83974"/>
                  </a:lnTo>
                  <a:lnTo>
                    <a:pt x="28375" y="117746"/>
                  </a:lnTo>
                  <a:lnTo>
                    <a:pt x="37221" y="152277"/>
                  </a:lnTo>
                  <a:lnTo>
                    <a:pt x="45856" y="188790"/>
                  </a:lnTo>
                  <a:lnTo>
                    <a:pt x="54458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613">
              <a:extLst>
                <a:ext uri="{FF2B5EF4-FFF2-40B4-BE49-F238E27FC236}">
                  <a16:creationId xmlns:a16="http://schemas.microsoft.com/office/drawing/2014/main" xmlns="" id="{D20A2305-84FC-4023-A4CF-7A0CDE9F222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899150" y="2959100"/>
              <a:ext cx="698501" cy="63501"/>
            </a:xfrm>
            <a:custGeom>
              <a:avLst/>
              <a:gdLst/>
              <a:ahLst/>
              <a:cxnLst/>
              <a:rect l="0" t="0" r="0" b="0"/>
              <a:pathLst>
                <a:path w="698501" h="63501">
                  <a:moveTo>
                    <a:pt x="0" y="63500"/>
                  </a:moveTo>
                  <a:lnTo>
                    <a:pt x="0" y="63500"/>
                  </a:lnTo>
                  <a:lnTo>
                    <a:pt x="36393" y="59737"/>
                  </a:lnTo>
                  <a:lnTo>
                    <a:pt x="58128" y="56758"/>
                  </a:lnTo>
                  <a:lnTo>
                    <a:pt x="86730" y="52655"/>
                  </a:lnTo>
                  <a:lnTo>
                    <a:pt x="119909" y="47804"/>
                  </a:lnTo>
                  <a:lnTo>
                    <a:pt x="156139" y="42452"/>
                  </a:lnTo>
                  <a:lnTo>
                    <a:pt x="198637" y="36768"/>
                  </a:lnTo>
                  <a:lnTo>
                    <a:pt x="245314" y="30862"/>
                  </a:lnTo>
                  <a:lnTo>
                    <a:pt x="294776" y="24808"/>
                  </a:lnTo>
                  <a:lnTo>
                    <a:pt x="348917" y="19361"/>
                  </a:lnTo>
                  <a:lnTo>
                    <a:pt x="406178" y="14319"/>
                  </a:lnTo>
                  <a:lnTo>
                    <a:pt x="465519" y="9546"/>
                  </a:lnTo>
                  <a:lnTo>
                    <a:pt x="517779" y="6364"/>
                  </a:lnTo>
                  <a:lnTo>
                    <a:pt x="565319" y="4243"/>
                  </a:lnTo>
                  <a:lnTo>
                    <a:pt x="609713" y="2829"/>
                  </a:lnTo>
                  <a:lnTo>
                    <a:pt x="639308" y="1886"/>
                  </a:lnTo>
                  <a:lnTo>
                    <a:pt x="698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614">
              <a:extLst>
                <a:ext uri="{FF2B5EF4-FFF2-40B4-BE49-F238E27FC236}">
                  <a16:creationId xmlns:a16="http://schemas.microsoft.com/office/drawing/2014/main" xmlns="" id="{77BE296E-2A1C-48DA-94D9-25002BF1493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880166" y="3341420"/>
              <a:ext cx="311085" cy="140425"/>
            </a:xfrm>
            <a:custGeom>
              <a:avLst/>
              <a:gdLst/>
              <a:ahLst/>
              <a:cxnLst/>
              <a:rect l="0" t="0" r="0" b="0"/>
              <a:pathLst>
                <a:path w="311085" h="140425">
                  <a:moveTo>
                    <a:pt x="31684" y="43130"/>
                  </a:moveTo>
                  <a:lnTo>
                    <a:pt x="31684" y="43130"/>
                  </a:lnTo>
                  <a:lnTo>
                    <a:pt x="38426" y="46501"/>
                  </a:lnTo>
                  <a:lnTo>
                    <a:pt x="49359" y="58710"/>
                  </a:lnTo>
                  <a:lnTo>
                    <a:pt x="58166" y="79104"/>
                  </a:lnTo>
                  <a:lnTo>
                    <a:pt x="57330" y="96748"/>
                  </a:lnTo>
                  <a:lnTo>
                    <a:pt x="51548" y="114938"/>
                  </a:lnTo>
                  <a:lnTo>
                    <a:pt x="41924" y="130078"/>
                  </a:lnTo>
                  <a:lnTo>
                    <a:pt x="32472" y="138218"/>
                  </a:lnTo>
                  <a:lnTo>
                    <a:pt x="27976" y="140388"/>
                  </a:lnTo>
                  <a:lnTo>
                    <a:pt x="22862" y="140424"/>
                  </a:lnTo>
                  <a:lnTo>
                    <a:pt x="11535" y="136701"/>
                  </a:lnTo>
                  <a:lnTo>
                    <a:pt x="6963" y="131616"/>
                  </a:lnTo>
                  <a:lnTo>
                    <a:pt x="0" y="116559"/>
                  </a:lnTo>
                  <a:lnTo>
                    <a:pt x="2080" y="96226"/>
                  </a:lnTo>
                  <a:lnTo>
                    <a:pt x="17290" y="52050"/>
                  </a:lnTo>
                  <a:lnTo>
                    <a:pt x="34930" y="34394"/>
                  </a:lnTo>
                  <a:lnTo>
                    <a:pt x="61348" y="20197"/>
                  </a:lnTo>
                  <a:lnTo>
                    <a:pt x="96609" y="9184"/>
                  </a:lnTo>
                  <a:lnTo>
                    <a:pt x="141443" y="3348"/>
                  </a:lnTo>
                  <a:lnTo>
                    <a:pt x="166240" y="1792"/>
                  </a:lnTo>
                  <a:lnTo>
                    <a:pt x="210725" y="63"/>
                  </a:lnTo>
                  <a:lnTo>
                    <a:pt x="249547" y="0"/>
                  </a:lnTo>
                  <a:lnTo>
                    <a:pt x="290969" y="3226"/>
                  </a:lnTo>
                  <a:lnTo>
                    <a:pt x="311084" y="5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615">
              <a:extLst>
                <a:ext uri="{FF2B5EF4-FFF2-40B4-BE49-F238E27FC236}">
                  <a16:creationId xmlns:a16="http://schemas.microsoft.com/office/drawing/2014/main" xmlns="" id="{6CCD2A20-85B3-4A28-84D0-785E3A73654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197600" y="3194050"/>
              <a:ext cx="400051" cy="343675"/>
            </a:xfrm>
            <a:custGeom>
              <a:avLst/>
              <a:gdLst/>
              <a:ahLst/>
              <a:cxnLst/>
              <a:rect l="0" t="0" r="0" b="0"/>
              <a:pathLst>
                <a:path w="400051" h="343675">
                  <a:moveTo>
                    <a:pt x="0" y="254000"/>
                  </a:moveTo>
                  <a:lnTo>
                    <a:pt x="0" y="254000"/>
                  </a:lnTo>
                  <a:lnTo>
                    <a:pt x="11536" y="295927"/>
                  </a:lnTo>
                  <a:lnTo>
                    <a:pt x="26006" y="326357"/>
                  </a:lnTo>
                  <a:lnTo>
                    <a:pt x="39082" y="343003"/>
                  </a:lnTo>
                  <a:lnTo>
                    <a:pt x="41577" y="343674"/>
                  </a:lnTo>
                  <a:lnTo>
                    <a:pt x="43945" y="342711"/>
                  </a:lnTo>
                  <a:lnTo>
                    <a:pt x="46231" y="340657"/>
                  </a:lnTo>
                  <a:lnTo>
                    <a:pt x="56188" y="320912"/>
                  </a:lnTo>
                  <a:lnTo>
                    <a:pt x="61334" y="275864"/>
                  </a:lnTo>
                  <a:lnTo>
                    <a:pt x="58774" y="232202"/>
                  </a:lnTo>
                  <a:lnTo>
                    <a:pt x="56116" y="207718"/>
                  </a:lnTo>
                  <a:lnTo>
                    <a:pt x="52228" y="182929"/>
                  </a:lnTo>
                  <a:lnTo>
                    <a:pt x="47519" y="157936"/>
                  </a:lnTo>
                  <a:lnTo>
                    <a:pt x="37348" y="112527"/>
                  </a:lnTo>
                  <a:lnTo>
                    <a:pt x="25805" y="68541"/>
                  </a:lnTo>
                  <a:lnTo>
                    <a:pt x="25109" y="49512"/>
                  </a:lnTo>
                  <a:lnTo>
                    <a:pt x="30145" y="42886"/>
                  </a:lnTo>
                  <a:lnTo>
                    <a:pt x="48911" y="33642"/>
                  </a:lnTo>
                  <a:lnTo>
                    <a:pt x="83121" y="25300"/>
                  </a:lnTo>
                  <a:lnTo>
                    <a:pt x="127960" y="16889"/>
                  </a:lnTo>
                  <a:lnTo>
                    <a:pt x="153745" y="12670"/>
                  </a:lnTo>
                  <a:lnTo>
                    <a:pt x="180813" y="8447"/>
                  </a:lnTo>
                  <a:lnTo>
                    <a:pt x="208737" y="5631"/>
                  </a:lnTo>
                  <a:lnTo>
                    <a:pt x="237230" y="3754"/>
                  </a:lnTo>
                  <a:lnTo>
                    <a:pt x="266103" y="2503"/>
                  </a:lnTo>
                  <a:lnTo>
                    <a:pt x="291702" y="1669"/>
                  </a:lnTo>
                  <a:lnTo>
                    <a:pt x="337079" y="741"/>
                  </a:lnTo>
                  <a:lnTo>
                    <a:pt x="378099" y="220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616">
              <a:extLst>
                <a:ext uri="{FF2B5EF4-FFF2-40B4-BE49-F238E27FC236}">
                  <a16:creationId xmlns:a16="http://schemas.microsoft.com/office/drawing/2014/main" xmlns="" id="{115FFDD5-8214-409A-8107-78C43F1DFFE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356350" y="3332206"/>
              <a:ext cx="120651" cy="126674"/>
            </a:xfrm>
            <a:custGeom>
              <a:avLst/>
              <a:gdLst/>
              <a:ahLst/>
              <a:cxnLst/>
              <a:rect l="0" t="0" r="0" b="0"/>
              <a:pathLst>
                <a:path w="120651" h="126674">
                  <a:moveTo>
                    <a:pt x="0" y="33294"/>
                  </a:moveTo>
                  <a:lnTo>
                    <a:pt x="0" y="33294"/>
                  </a:lnTo>
                  <a:lnTo>
                    <a:pt x="6480" y="22449"/>
                  </a:lnTo>
                  <a:lnTo>
                    <a:pt x="15580" y="12246"/>
                  </a:lnTo>
                  <a:lnTo>
                    <a:pt x="32325" y="4419"/>
                  </a:lnTo>
                  <a:lnTo>
                    <a:pt x="51761" y="0"/>
                  </a:lnTo>
                  <a:lnTo>
                    <a:pt x="67455" y="387"/>
                  </a:lnTo>
                  <a:lnTo>
                    <a:pt x="79604" y="6674"/>
                  </a:lnTo>
                  <a:lnTo>
                    <a:pt x="84820" y="11314"/>
                  </a:lnTo>
                  <a:lnTo>
                    <a:pt x="86885" y="17935"/>
                  </a:lnTo>
                  <a:lnTo>
                    <a:pt x="85418" y="34699"/>
                  </a:lnTo>
                  <a:lnTo>
                    <a:pt x="69916" y="63971"/>
                  </a:lnTo>
                  <a:lnTo>
                    <a:pt x="24192" y="110938"/>
                  </a:lnTo>
                  <a:lnTo>
                    <a:pt x="16105" y="122230"/>
                  </a:lnTo>
                  <a:lnTo>
                    <a:pt x="16382" y="124334"/>
                  </a:lnTo>
                  <a:lnTo>
                    <a:pt x="17976" y="125738"/>
                  </a:lnTo>
                  <a:lnTo>
                    <a:pt x="20451" y="126673"/>
                  </a:lnTo>
                  <a:lnTo>
                    <a:pt x="56956" y="122399"/>
                  </a:lnTo>
                  <a:lnTo>
                    <a:pt x="98956" y="113945"/>
                  </a:lnTo>
                  <a:lnTo>
                    <a:pt x="120650" y="109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617">
              <a:extLst>
                <a:ext uri="{FF2B5EF4-FFF2-40B4-BE49-F238E27FC236}">
                  <a16:creationId xmlns:a16="http://schemas.microsoft.com/office/drawing/2014/main" xmlns="" id="{35BBF202-F5ED-44DE-9C2E-06790695E9DF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562178" y="3371850"/>
              <a:ext cx="35473" cy="95251"/>
            </a:xfrm>
            <a:custGeom>
              <a:avLst/>
              <a:gdLst/>
              <a:ahLst/>
              <a:cxnLst/>
              <a:rect l="0" t="0" r="0" b="0"/>
              <a:pathLst>
                <a:path w="35473" h="95251">
                  <a:moveTo>
                    <a:pt x="35472" y="0"/>
                  </a:moveTo>
                  <a:lnTo>
                    <a:pt x="35472" y="0"/>
                  </a:lnTo>
                  <a:lnTo>
                    <a:pt x="10674" y="41427"/>
                  </a:lnTo>
                  <a:lnTo>
                    <a:pt x="1313" y="67073"/>
                  </a:lnTo>
                  <a:lnTo>
                    <a:pt x="0" y="74349"/>
                  </a:lnTo>
                  <a:lnTo>
                    <a:pt x="535" y="79904"/>
                  </a:lnTo>
                  <a:lnTo>
                    <a:pt x="2303" y="84314"/>
                  </a:lnTo>
                  <a:lnTo>
                    <a:pt x="1007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618">
              <a:extLst>
                <a:ext uri="{FF2B5EF4-FFF2-40B4-BE49-F238E27FC236}">
                  <a16:creationId xmlns:a16="http://schemas.microsoft.com/office/drawing/2014/main" xmlns="" id="{7AD9EC85-0B78-470D-9BD2-EC628D6B789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648450" y="3340100"/>
              <a:ext cx="38101" cy="127001"/>
            </a:xfrm>
            <a:custGeom>
              <a:avLst/>
              <a:gdLst/>
              <a:ahLst/>
              <a:cxnLst/>
              <a:rect l="0" t="0" r="0" b="0"/>
              <a:pathLst>
                <a:path w="38101" h="127001">
                  <a:moveTo>
                    <a:pt x="38100" y="0"/>
                  </a:moveTo>
                  <a:lnTo>
                    <a:pt x="38100" y="0"/>
                  </a:lnTo>
                  <a:lnTo>
                    <a:pt x="34729" y="0"/>
                  </a:lnTo>
                  <a:lnTo>
                    <a:pt x="31192" y="7526"/>
                  </a:lnTo>
                  <a:lnTo>
                    <a:pt x="16729" y="49099"/>
                  </a:lnTo>
                  <a:lnTo>
                    <a:pt x="6727" y="94287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619">
              <a:extLst>
                <a:ext uri="{FF2B5EF4-FFF2-40B4-BE49-F238E27FC236}">
                  <a16:creationId xmlns:a16="http://schemas.microsoft.com/office/drawing/2014/main" xmlns="" id="{B327E9CE-948C-486B-9940-6FB90849993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520483" y="3314700"/>
              <a:ext cx="267668" cy="31751"/>
            </a:xfrm>
            <a:custGeom>
              <a:avLst/>
              <a:gdLst/>
              <a:ahLst/>
              <a:cxnLst/>
              <a:rect l="0" t="0" r="0" b="0"/>
              <a:pathLst>
                <a:path w="267668" h="31751">
                  <a:moveTo>
                    <a:pt x="7317" y="31750"/>
                  </a:moveTo>
                  <a:lnTo>
                    <a:pt x="7317" y="31750"/>
                  </a:lnTo>
                  <a:lnTo>
                    <a:pt x="575" y="25008"/>
                  </a:lnTo>
                  <a:lnTo>
                    <a:pt x="0" y="22316"/>
                  </a:lnTo>
                  <a:lnTo>
                    <a:pt x="1028" y="19816"/>
                  </a:lnTo>
                  <a:lnTo>
                    <a:pt x="3125" y="17444"/>
                  </a:lnTo>
                  <a:lnTo>
                    <a:pt x="36414" y="10735"/>
                  </a:lnTo>
                  <a:lnTo>
                    <a:pt x="83984" y="8299"/>
                  </a:lnTo>
                  <a:lnTo>
                    <a:pt x="113461" y="7650"/>
                  </a:lnTo>
                  <a:lnTo>
                    <a:pt x="143696" y="6510"/>
                  </a:lnTo>
                  <a:lnTo>
                    <a:pt x="174436" y="5046"/>
                  </a:lnTo>
                  <a:lnTo>
                    <a:pt x="205513" y="3364"/>
                  </a:lnTo>
                  <a:lnTo>
                    <a:pt x="267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776">
            <a:extLst>
              <a:ext uri="{FF2B5EF4-FFF2-40B4-BE49-F238E27FC236}">
                <a16:creationId xmlns:a16="http://schemas.microsoft.com/office/drawing/2014/main" xmlns="" id="{B251FDDC-B943-4D78-832C-58B08E02F5F8}"/>
              </a:ext>
            </a:extLst>
          </p:cNvPr>
          <p:cNvGrpSpPr/>
          <p:nvPr/>
        </p:nvGrpSpPr>
        <p:grpSpPr>
          <a:xfrm>
            <a:off x="7109438" y="2034692"/>
            <a:ext cx="1278913" cy="1001086"/>
            <a:chOff x="7109438" y="2034692"/>
            <a:chExt cx="1278913" cy="1001086"/>
          </a:xfrm>
        </p:grpSpPr>
        <p:sp>
          <p:nvSpPr>
            <p:cNvPr id="93" name="SMARTInkShape-3620">
              <a:extLst>
                <a:ext uri="{FF2B5EF4-FFF2-40B4-BE49-F238E27FC236}">
                  <a16:creationId xmlns:a16="http://schemas.microsoft.com/office/drawing/2014/main" xmlns="" id="{CA3A801C-CEC7-4C2E-9E02-A889B2ECBF4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109438" y="2794982"/>
              <a:ext cx="301013" cy="240796"/>
            </a:xfrm>
            <a:custGeom>
              <a:avLst/>
              <a:gdLst/>
              <a:ahLst/>
              <a:cxnLst/>
              <a:rect l="0" t="0" r="0" b="0"/>
              <a:pathLst>
                <a:path w="301013" h="240796">
                  <a:moveTo>
                    <a:pt x="34312" y="68868"/>
                  </a:moveTo>
                  <a:lnTo>
                    <a:pt x="34312" y="68868"/>
                  </a:lnTo>
                  <a:lnTo>
                    <a:pt x="30941" y="72239"/>
                  </a:lnTo>
                  <a:lnTo>
                    <a:pt x="31167" y="79538"/>
                  </a:lnTo>
                  <a:lnTo>
                    <a:pt x="32216" y="84448"/>
                  </a:lnTo>
                  <a:lnTo>
                    <a:pt x="35031" y="88427"/>
                  </a:lnTo>
                  <a:lnTo>
                    <a:pt x="43804" y="94729"/>
                  </a:lnTo>
                  <a:lnTo>
                    <a:pt x="74127" y="98873"/>
                  </a:lnTo>
                  <a:lnTo>
                    <a:pt x="121132" y="86617"/>
                  </a:lnTo>
                  <a:lnTo>
                    <a:pt x="165164" y="65112"/>
                  </a:lnTo>
                  <a:lnTo>
                    <a:pt x="194909" y="37494"/>
                  </a:lnTo>
                  <a:lnTo>
                    <a:pt x="202584" y="21057"/>
                  </a:lnTo>
                  <a:lnTo>
                    <a:pt x="203644" y="13711"/>
                  </a:lnTo>
                  <a:lnTo>
                    <a:pt x="200822" y="8108"/>
                  </a:lnTo>
                  <a:lnTo>
                    <a:pt x="188279" y="0"/>
                  </a:lnTo>
                  <a:lnTo>
                    <a:pt x="163420" y="3453"/>
                  </a:lnTo>
                  <a:lnTo>
                    <a:pt x="130499" y="16511"/>
                  </a:lnTo>
                  <a:lnTo>
                    <a:pt x="92348" y="38778"/>
                  </a:lnTo>
                  <a:lnTo>
                    <a:pt x="53756" y="70781"/>
                  </a:lnTo>
                  <a:lnTo>
                    <a:pt x="20376" y="107113"/>
                  </a:lnTo>
                  <a:lnTo>
                    <a:pt x="837" y="142075"/>
                  </a:lnTo>
                  <a:lnTo>
                    <a:pt x="0" y="157889"/>
                  </a:lnTo>
                  <a:lnTo>
                    <a:pt x="12241" y="186750"/>
                  </a:lnTo>
                  <a:lnTo>
                    <a:pt x="36027" y="209924"/>
                  </a:lnTo>
                  <a:lnTo>
                    <a:pt x="67530" y="227515"/>
                  </a:lnTo>
                  <a:lnTo>
                    <a:pt x="107401" y="237685"/>
                  </a:lnTo>
                  <a:lnTo>
                    <a:pt x="152875" y="240795"/>
                  </a:lnTo>
                  <a:lnTo>
                    <a:pt x="176853" y="240636"/>
                  </a:lnTo>
                  <a:lnTo>
                    <a:pt x="201306" y="239824"/>
                  </a:lnTo>
                  <a:lnTo>
                    <a:pt x="226075" y="238578"/>
                  </a:lnTo>
                  <a:lnTo>
                    <a:pt x="267706" y="236017"/>
                  </a:lnTo>
                  <a:lnTo>
                    <a:pt x="301012" y="233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621">
              <a:extLst>
                <a:ext uri="{FF2B5EF4-FFF2-40B4-BE49-F238E27FC236}">
                  <a16:creationId xmlns:a16="http://schemas.microsoft.com/office/drawing/2014/main" xmlns="" id="{EAABB159-694D-433D-BFBE-EAC014494F4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200900" y="2343150"/>
              <a:ext cx="184151" cy="69851"/>
            </a:xfrm>
            <a:custGeom>
              <a:avLst/>
              <a:gdLst/>
              <a:ahLst/>
              <a:cxnLst/>
              <a:rect l="0" t="0" r="0" b="0"/>
              <a:pathLst>
                <a:path w="184151" h="69851">
                  <a:moveTo>
                    <a:pt x="0" y="69850"/>
                  </a:moveTo>
                  <a:lnTo>
                    <a:pt x="0" y="69850"/>
                  </a:lnTo>
                  <a:lnTo>
                    <a:pt x="3370" y="63108"/>
                  </a:lnTo>
                  <a:lnTo>
                    <a:pt x="15580" y="52173"/>
                  </a:lnTo>
                  <a:lnTo>
                    <a:pt x="61064" y="27108"/>
                  </a:lnTo>
                  <a:lnTo>
                    <a:pt x="96519" y="16517"/>
                  </a:lnTo>
                  <a:lnTo>
                    <a:pt x="132032" y="8987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622">
              <a:extLst>
                <a:ext uri="{FF2B5EF4-FFF2-40B4-BE49-F238E27FC236}">
                  <a16:creationId xmlns:a16="http://schemas.microsoft.com/office/drawing/2014/main" xmlns="" id="{95D4CE4E-8C00-4D2B-B5E9-B9085729CBC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478302" y="2202262"/>
              <a:ext cx="90899" cy="204389"/>
            </a:xfrm>
            <a:custGeom>
              <a:avLst/>
              <a:gdLst/>
              <a:ahLst/>
              <a:cxnLst/>
              <a:rect l="0" t="0" r="0" b="0"/>
              <a:pathLst>
                <a:path w="90899" h="204389">
                  <a:moveTo>
                    <a:pt x="90898" y="20238"/>
                  </a:moveTo>
                  <a:lnTo>
                    <a:pt x="90898" y="20238"/>
                  </a:lnTo>
                  <a:lnTo>
                    <a:pt x="87527" y="10125"/>
                  </a:lnTo>
                  <a:lnTo>
                    <a:pt x="82109" y="3278"/>
                  </a:lnTo>
                  <a:lnTo>
                    <a:pt x="78688" y="465"/>
                  </a:lnTo>
                  <a:lnTo>
                    <a:pt x="73586" y="0"/>
                  </a:lnTo>
                  <a:lnTo>
                    <a:pt x="60391" y="3247"/>
                  </a:lnTo>
                  <a:lnTo>
                    <a:pt x="47000" y="13157"/>
                  </a:lnTo>
                  <a:lnTo>
                    <a:pt x="14415" y="52627"/>
                  </a:lnTo>
                  <a:lnTo>
                    <a:pt x="3989" y="79554"/>
                  </a:lnTo>
                  <a:lnTo>
                    <a:pt x="0" y="122480"/>
                  </a:lnTo>
                  <a:lnTo>
                    <a:pt x="667" y="137082"/>
                  </a:lnTo>
                  <a:lnTo>
                    <a:pt x="10814" y="160834"/>
                  </a:lnTo>
                  <a:lnTo>
                    <a:pt x="27083" y="179386"/>
                  </a:lnTo>
                  <a:lnTo>
                    <a:pt x="65498" y="204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623">
              <a:extLst>
                <a:ext uri="{FF2B5EF4-FFF2-40B4-BE49-F238E27FC236}">
                  <a16:creationId xmlns:a16="http://schemas.microsoft.com/office/drawing/2014/main" xmlns="" id="{B96ABF79-DE82-48F2-9849-5854E7EC410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597070" y="2251506"/>
              <a:ext cx="137231" cy="120948"/>
            </a:xfrm>
            <a:custGeom>
              <a:avLst/>
              <a:gdLst/>
              <a:ahLst/>
              <a:cxnLst/>
              <a:rect l="0" t="0" r="0" b="0"/>
              <a:pathLst>
                <a:path w="137231" h="120948">
                  <a:moveTo>
                    <a:pt x="16580" y="21794"/>
                  </a:moveTo>
                  <a:lnTo>
                    <a:pt x="16580" y="21794"/>
                  </a:lnTo>
                  <a:lnTo>
                    <a:pt x="178" y="10859"/>
                  </a:lnTo>
                  <a:lnTo>
                    <a:pt x="0" y="10271"/>
                  </a:lnTo>
                  <a:lnTo>
                    <a:pt x="589" y="9878"/>
                  </a:lnTo>
                  <a:lnTo>
                    <a:pt x="1686" y="9617"/>
                  </a:lnTo>
                  <a:lnTo>
                    <a:pt x="28089" y="20042"/>
                  </a:lnTo>
                  <a:lnTo>
                    <a:pt x="44509" y="30187"/>
                  </a:lnTo>
                  <a:lnTo>
                    <a:pt x="55568" y="53041"/>
                  </a:lnTo>
                  <a:lnTo>
                    <a:pt x="60719" y="80132"/>
                  </a:lnTo>
                  <a:lnTo>
                    <a:pt x="58305" y="99227"/>
                  </a:lnTo>
                  <a:lnTo>
                    <a:pt x="54275" y="105872"/>
                  </a:lnTo>
                  <a:lnTo>
                    <a:pt x="42269" y="115136"/>
                  </a:lnTo>
                  <a:lnTo>
                    <a:pt x="23015" y="120947"/>
                  </a:lnTo>
                  <a:lnTo>
                    <a:pt x="18754" y="119646"/>
                  </a:lnTo>
                  <a:lnTo>
                    <a:pt x="15912" y="116662"/>
                  </a:lnTo>
                  <a:lnTo>
                    <a:pt x="14018" y="112556"/>
                  </a:lnTo>
                  <a:lnTo>
                    <a:pt x="15677" y="100468"/>
                  </a:lnTo>
                  <a:lnTo>
                    <a:pt x="22528" y="85688"/>
                  </a:lnTo>
                  <a:lnTo>
                    <a:pt x="57859" y="44850"/>
                  </a:lnTo>
                  <a:lnTo>
                    <a:pt x="104318" y="8563"/>
                  </a:lnTo>
                  <a:lnTo>
                    <a:pt x="114072" y="0"/>
                  </a:lnTo>
                  <a:lnTo>
                    <a:pt x="114031" y="209"/>
                  </a:lnTo>
                  <a:lnTo>
                    <a:pt x="92619" y="24042"/>
                  </a:lnTo>
                  <a:lnTo>
                    <a:pt x="86122" y="38551"/>
                  </a:lnTo>
                  <a:lnTo>
                    <a:pt x="85519" y="45665"/>
                  </a:lnTo>
                  <a:lnTo>
                    <a:pt x="88612" y="59215"/>
                  </a:lnTo>
                  <a:lnTo>
                    <a:pt x="98287" y="78742"/>
                  </a:lnTo>
                  <a:lnTo>
                    <a:pt x="104213" y="83043"/>
                  </a:lnTo>
                  <a:lnTo>
                    <a:pt x="137230" y="9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624">
              <a:extLst>
                <a:ext uri="{FF2B5EF4-FFF2-40B4-BE49-F238E27FC236}">
                  <a16:creationId xmlns:a16="http://schemas.microsoft.com/office/drawing/2014/main" xmlns="" id="{2E08EC96-328D-46A3-9EEC-F58B8A469B4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274050" y="2034692"/>
              <a:ext cx="114301" cy="137009"/>
            </a:xfrm>
            <a:custGeom>
              <a:avLst/>
              <a:gdLst/>
              <a:ahLst/>
              <a:cxnLst/>
              <a:rect l="0" t="0" r="0" b="0"/>
              <a:pathLst>
                <a:path w="114301" h="137009">
                  <a:moveTo>
                    <a:pt x="0" y="3658"/>
                  </a:moveTo>
                  <a:lnTo>
                    <a:pt x="0" y="3658"/>
                  </a:lnTo>
                  <a:lnTo>
                    <a:pt x="24642" y="0"/>
                  </a:lnTo>
                  <a:lnTo>
                    <a:pt x="40820" y="1562"/>
                  </a:lnTo>
                  <a:lnTo>
                    <a:pt x="46968" y="4377"/>
                  </a:lnTo>
                  <a:lnTo>
                    <a:pt x="55682" y="13150"/>
                  </a:lnTo>
                  <a:lnTo>
                    <a:pt x="57583" y="19158"/>
                  </a:lnTo>
                  <a:lnTo>
                    <a:pt x="57813" y="33360"/>
                  </a:lnTo>
                  <a:lnTo>
                    <a:pt x="49919" y="49079"/>
                  </a:lnTo>
                  <a:lnTo>
                    <a:pt x="25415" y="89158"/>
                  </a:lnTo>
                  <a:lnTo>
                    <a:pt x="21879" y="100689"/>
                  </a:lnTo>
                  <a:lnTo>
                    <a:pt x="23757" y="105034"/>
                  </a:lnTo>
                  <a:lnTo>
                    <a:pt x="33372" y="111744"/>
                  </a:lnTo>
                  <a:lnTo>
                    <a:pt x="79410" y="125928"/>
                  </a:lnTo>
                  <a:lnTo>
                    <a:pt x="114300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625">
              <a:extLst>
                <a:ext uri="{FF2B5EF4-FFF2-40B4-BE49-F238E27FC236}">
                  <a16:creationId xmlns:a16="http://schemas.microsoft.com/office/drawing/2014/main" xmlns="" id="{0FAD37CC-987E-455B-8089-05B8998BADE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197850" y="2178602"/>
              <a:ext cx="40350" cy="183599"/>
            </a:xfrm>
            <a:custGeom>
              <a:avLst/>
              <a:gdLst/>
              <a:ahLst/>
              <a:cxnLst/>
              <a:rect l="0" t="0" r="0" b="0"/>
              <a:pathLst>
                <a:path w="40350" h="183599">
                  <a:moveTo>
                    <a:pt x="31750" y="18498"/>
                  </a:moveTo>
                  <a:lnTo>
                    <a:pt x="31750" y="18498"/>
                  </a:lnTo>
                  <a:lnTo>
                    <a:pt x="26724" y="275"/>
                  </a:lnTo>
                  <a:lnTo>
                    <a:pt x="26283" y="0"/>
                  </a:lnTo>
                  <a:lnTo>
                    <a:pt x="34316" y="36124"/>
                  </a:lnTo>
                  <a:lnTo>
                    <a:pt x="40349" y="74129"/>
                  </a:lnTo>
                  <a:lnTo>
                    <a:pt x="39863" y="113298"/>
                  </a:lnTo>
                  <a:lnTo>
                    <a:pt x="31880" y="148344"/>
                  </a:lnTo>
                  <a:lnTo>
                    <a:pt x="20754" y="164637"/>
                  </a:lnTo>
                  <a:lnTo>
                    <a:pt x="0" y="183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626">
              <a:extLst>
                <a:ext uri="{FF2B5EF4-FFF2-40B4-BE49-F238E27FC236}">
                  <a16:creationId xmlns:a16="http://schemas.microsoft.com/office/drawing/2014/main" xmlns="" id="{3D08A22C-E895-40CC-ACB1-ED7FE3B4761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943850" y="2202029"/>
              <a:ext cx="234951" cy="179222"/>
            </a:xfrm>
            <a:custGeom>
              <a:avLst/>
              <a:gdLst/>
              <a:ahLst/>
              <a:cxnLst/>
              <a:rect l="0" t="0" r="0" b="0"/>
              <a:pathLst>
                <a:path w="234951" h="179222">
                  <a:moveTo>
                    <a:pt x="0" y="179221"/>
                  </a:moveTo>
                  <a:lnTo>
                    <a:pt x="0" y="179221"/>
                  </a:lnTo>
                  <a:lnTo>
                    <a:pt x="0" y="175850"/>
                  </a:lnTo>
                  <a:lnTo>
                    <a:pt x="3370" y="167012"/>
                  </a:lnTo>
                  <a:lnTo>
                    <a:pt x="35468" y="129679"/>
                  </a:lnTo>
                  <a:lnTo>
                    <a:pt x="52453" y="106402"/>
                  </a:lnTo>
                  <a:lnTo>
                    <a:pt x="69947" y="66237"/>
                  </a:lnTo>
                  <a:lnTo>
                    <a:pt x="81952" y="29327"/>
                  </a:lnTo>
                  <a:lnTo>
                    <a:pt x="82755" y="11707"/>
                  </a:lnTo>
                  <a:lnTo>
                    <a:pt x="80759" y="2465"/>
                  </a:lnTo>
                  <a:lnTo>
                    <a:pt x="79239" y="0"/>
                  </a:lnTo>
                  <a:lnTo>
                    <a:pt x="76109" y="1885"/>
                  </a:lnTo>
                  <a:lnTo>
                    <a:pt x="66987" y="13386"/>
                  </a:lnTo>
                  <a:lnTo>
                    <a:pt x="61522" y="32139"/>
                  </a:lnTo>
                  <a:lnTo>
                    <a:pt x="60327" y="64615"/>
                  </a:lnTo>
                  <a:lnTo>
                    <a:pt x="63501" y="84541"/>
                  </a:lnTo>
                  <a:lnTo>
                    <a:pt x="69615" y="100452"/>
                  </a:lnTo>
                  <a:lnTo>
                    <a:pt x="80800" y="110816"/>
                  </a:lnTo>
                  <a:lnTo>
                    <a:pt x="87733" y="114568"/>
                  </a:lnTo>
                  <a:lnTo>
                    <a:pt x="94472" y="115657"/>
                  </a:lnTo>
                  <a:lnTo>
                    <a:pt x="107604" y="113106"/>
                  </a:lnTo>
                  <a:lnTo>
                    <a:pt x="133639" y="93623"/>
                  </a:lnTo>
                  <a:lnTo>
                    <a:pt x="173897" y="53786"/>
                  </a:lnTo>
                  <a:lnTo>
                    <a:pt x="177315" y="51853"/>
                  </a:lnTo>
                  <a:lnTo>
                    <a:pt x="179593" y="51270"/>
                  </a:lnTo>
                  <a:lnTo>
                    <a:pt x="181112" y="51587"/>
                  </a:lnTo>
                  <a:lnTo>
                    <a:pt x="226825" y="96749"/>
                  </a:lnTo>
                  <a:lnTo>
                    <a:pt x="234950" y="103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627">
              <a:extLst>
                <a:ext uri="{FF2B5EF4-FFF2-40B4-BE49-F238E27FC236}">
                  <a16:creationId xmlns:a16="http://schemas.microsoft.com/office/drawing/2014/main" xmlns="" id="{7A9C1F30-A821-4314-95DD-DC36641A0BF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153400" y="2540000"/>
              <a:ext cx="158751" cy="95251"/>
            </a:xfrm>
            <a:custGeom>
              <a:avLst/>
              <a:gdLst/>
              <a:ahLst/>
              <a:cxnLst/>
              <a:rect l="0" t="0" r="0" b="0"/>
              <a:pathLst>
                <a:path w="158751" h="95251">
                  <a:moveTo>
                    <a:pt x="0" y="0"/>
                  </a:moveTo>
                  <a:lnTo>
                    <a:pt x="0" y="0"/>
                  </a:lnTo>
                  <a:lnTo>
                    <a:pt x="32202" y="706"/>
                  </a:lnTo>
                  <a:lnTo>
                    <a:pt x="41593" y="3371"/>
                  </a:lnTo>
                  <a:lnTo>
                    <a:pt x="54814" y="12209"/>
                  </a:lnTo>
                  <a:lnTo>
                    <a:pt x="56298" y="16606"/>
                  </a:lnTo>
                  <a:lnTo>
                    <a:pt x="54184" y="27136"/>
                  </a:lnTo>
                  <a:lnTo>
                    <a:pt x="41690" y="44965"/>
                  </a:lnTo>
                  <a:lnTo>
                    <a:pt x="4921" y="78791"/>
                  </a:lnTo>
                  <a:lnTo>
                    <a:pt x="2187" y="83937"/>
                  </a:lnTo>
                  <a:lnTo>
                    <a:pt x="4280" y="86297"/>
                  </a:lnTo>
                  <a:lnTo>
                    <a:pt x="14132" y="90800"/>
                  </a:lnTo>
                  <a:lnTo>
                    <a:pt x="50638" y="94371"/>
                  </a:lnTo>
                  <a:lnTo>
                    <a:pt x="94104" y="94989"/>
                  </a:lnTo>
                  <a:lnTo>
                    <a:pt x="137087" y="95173"/>
                  </a:lnTo>
                  <a:lnTo>
                    <a:pt x="1587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628">
              <a:extLst>
                <a:ext uri="{FF2B5EF4-FFF2-40B4-BE49-F238E27FC236}">
                  <a16:creationId xmlns:a16="http://schemas.microsoft.com/office/drawing/2014/main" xmlns="" id="{B3F9FEF5-D70C-4FA4-85D1-3ABE8B8F57E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928993" y="2603500"/>
              <a:ext cx="148208" cy="88377"/>
            </a:xfrm>
            <a:custGeom>
              <a:avLst/>
              <a:gdLst/>
              <a:ahLst/>
              <a:cxnLst/>
              <a:rect l="0" t="0" r="0" b="0"/>
              <a:pathLst>
                <a:path w="148208" h="88377">
                  <a:moveTo>
                    <a:pt x="72007" y="19050"/>
                  </a:moveTo>
                  <a:lnTo>
                    <a:pt x="72007" y="19050"/>
                  </a:lnTo>
                  <a:lnTo>
                    <a:pt x="65265" y="19050"/>
                  </a:lnTo>
                  <a:lnTo>
                    <a:pt x="63280" y="20461"/>
                  </a:lnTo>
                  <a:lnTo>
                    <a:pt x="61955" y="22813"/>
                  </a:lnTo>
                  <a:lnTo>
                    <a:pt x="61072" y="25792"/>
                  </a:lnTo>
                  <a:lnTo>
                    <a:pt x="31764" y="69181"/>
                  </a:lnTo>
                  <a:lnTo>
                    <a:pt x="19548" y="80842"/>
                  </a:lnTo>
                  <a:lnTo>
                    <a:pt x="4713" y="88376"/>
                  </a:lnTo>
                  <a:lnTo>
                    <a:pt x="1038" y="86434"/>
                  </a:lnTo>
                  <a:lnTo>
                    <a:pt x="0" y="80906"/>
                  </a:lnTo>
                  <a:lnTo>
                    <a:pt x="718" y="72987"/>
                  </a:lnTo>
                  <a:lnTo>
                    <a:pt x="7162" y="58544"/>
                  </a:lnTo>
                  <a:lnTo>
                    <a:pt x="18492" y="45070"/>
                  </a:lnTo>
                  <a:lnTo>
                    <a:pt x="54511" y="21054"/>
                  </a:lnTo>
                  <a:lnTo>
                    <a:pt x="95597" y="5883"/>
                  </a:lnTo>
                  <a:lnTo>
                    <a:pt x="1482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629">
              <a:extLst>
                <a:ext uri="{FF2B5EF4-FFF2-40B4-BE49-F238E27FC236}">
                  <a16:creationId xmlns:a16="http://schemas.microsoft.com/office/drawing/2014/main" xmlns="" id="{3F41997B-FEED-4BDB-84BF-8FB198AF211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730929" y="2585252"/>
              <a:ext cx="181172" cy="93400"/>
            </a:xfrm>
            <a:custGeom>
              <a:avLst/>
              <a:gdLst/>
              <a:ahLst/>
              <a:cxnLst/>
              <a:rect l="0" t="0" r="0" b="0"/>
              <a:pathLst>
                <a:path w="181172" h="93400">
                  <a:moveTo>
                    <a:pt x="3371" y="43648"/>
                  </a:moveTo>
                  <a:lnTo>
                    <a:pt x="3371" y="43648"/>
                  </a:lnTo>
                  <a:lnTo>
                    <a:pt x="0" y="36906"/>
                  </a:lnTo>
                  <a:lnTo>
                    <a:pt x="418" y="32803"/>
                  </a:lnTo>
                  <a:lnTo>
                    <a:pt x="4645" y="22600"/>
                  </a:lnTo>
                  <a:lnTo>
                    <a:pt x="14991" y="12892"/>
                  </a:lnTo>
                  <a:lnTo>
                    <a:pt x="28291" y="5284"/>
                  </a:lnTo>
                  <a:lnTo>
                    <a:pt x="55957" y="400"/>
                  </a:lnTo>
                  <a:lnTo>
                    <a:pt x="63828" y="0"/>
                  </a:lnTo>
                  <a:lnTo>
                    <a:pt x="69781" y="1143"/>
                  </a:lnTo>
                  <a:lnTo>
                    <a:pt x="78277" y="6177"/>
                  </a:lnTo>
                  <a:lnTo>
                    <a:pt x="79414" y="10906"/>
                  </a:lnTo>
                  <a:lnTo>
                    <a:pt x="76914" y="23687"/>
                  </a:lnTo>
                  <a:lnTo>
                    <a:pt x="67337" y="36893"/>
                  </a:lnTo>
                  <a:lnTo>
                    <a:pt x="22570" y="82307"/>
                  </a:lnTo>
                  <a:lnTo>
                    <a:pt x="18959" y="88581"/>
                  </a:lnTo>
                  <a:lnTo>
                    <a:pt x="20113" y="90537"/>
                  </a:lnTo>
                  <a:lnTo>
                    <a:pt x="27039" y="92710"/>
                  </a:lnTo>
                  <a:lnTo>
                    <a:pt x="65353" y="93399"/>
                  </a:lnTo>
                  <a:lnTo>
                    <a:pt x="110479" y="89277"/>
                  </a:lnTo>
                  <a:lnTo>
                    <a:pt x="157403" y="84292"/>
                  </a:lnTo>
                  <a:lnTo>
                    <a:pt x="181171" y="81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630">
              <a:extLst>
                <a:ext uri="{FF2B5EF4-FFF2-40B4-BE49-F238E27FC236}">
                  <a16:creationId xmlns:a16="http://schemas.microsoft.com/office/drawing/2014/main" xmlns="" id="{2CAB46B3-FE31-4515-AD15-32A7F20A998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489461" y="2444750"/>
              <a:ext cx="689340" cy="82551"/>
            </a:xfrm>
            <a:custGeom>
              <a:avLst/>
              <a:gdLst/>
              <a:ahLst/>
              <a:cxnLst/>
              <a:rect l="0" t="0" r="0" b="0"/>
              <a:pathLst>
                <a:path w="689340" h="82551">
                  <a:moveTo>
                    <a:pt x="35289" y="82550"/>
                  </a:moveTo>
                  <a:lnTo>
                    <a:pt x="35289" y="82550"/>
                  </a:lnTo>
                  <a:lnTo>
                    <a:pt x="0" y="76461"/>
                  </a:lnTo>
                  <a:lnTo>
                    <a:pt x="38745" y="74135"/>
                  </a:lnTo>
                  <a:lnTo>
                    <a:pt x="67227" y="70590"/>
                  </a:lnTo>
                  <a:lnTo>
                    <a:pt x="101031" y="66110"/>
                  </a:lnTo>
                  <a:lnTo>
                    <a:pt x="142617" y="61007"/>
                  </a:lnTo>
                  <a:lnTo>
                    <a:pt x="189391" y="55488"/>
                  </a:lnTo>
                  <a:lnTo>
                    <a:pt x="239623" y="49692"/>
                  </a:lnTo>
                  <a:lnTo>
                    <a:pt x="292868" y="44417"/>
                  </a:lnTo>
                  <a:lnTo>
                    <a:pt x="348119" y="39489"/>
                  </a:lnTo>
                  <a:lnTo>
                    <a:pt x="404709" y="34793"/>
                  </a:lnTo>
                  <a:lnTo>
                    <a:pt x="457958" y="30251"/>
                  </a:lnTo>
                  <a:lnTo>
                    <a:pt x="508979" y="25812"/>
                  </a:lnTo>
                  <a:lnTo>
                    <a:pt x="558516" y="21441"/>
                  </a:lnTo>
                  <a:lnTo>
                    <a:pt x="595068" y="17116"/>
                  </a:lnTo>
                  <a:lnTo>
                    <a:pt x="622964" y="12822"/>
                  </a:lnTo>
                  <a:lnTo>
                    <a:pt x="669672" y="3799"/>
                  </a:lnTo>
                  <a:lnTo>
                    <a:pt x="6893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631">
              <a:extLst>
                <a:ext uri="{FF2B5EF4-FFF2-40B4-BE49-F238E27FC236}">
                  <a16:creationId xmlns:a16="http://schemas.microsoft.com/office/drawing/2014/main" xmlns="" id="{A8438D42-D7BA-42AC-8E11-A96BCA13850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816850" y="23114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25240" y="1765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SMARTInkShape-3632">
            <a:extLst>
              <a:ext uri="{FF2B5EF4-FFF2-40B4-BE49-F238E27FC236}">
                <a16:creationId xmlns:a16="http://schemas.microsoft.com/office/drawing/2014/main" xmlns="" id="{A9FF8BBA-BE2D-4A93-9D1D-43DED221373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71431" y="2732404"/>
            <a:ext cx="485270" cy="426070"/>
          </a:xfrm>
          <a:custGeom>
            <a:avLst/>
            <a:gdLst/>
            <a:ahLst/>
            <a:cxnLst/>
            <a:rect l="0" t="0" r="0" b="0"/>
            <a:pathLst>
              <a:path w="485270" h="426070">
                <a:moveTo>
                  <a:pt x="136019" y="302896"/>
                </a:moveTo>
                <a:lnTo>
                  <a:pt x="136019" y="302896"/>
                </a:lnTo>
                <a:lnTo>
                  <a:pt x="139389" y="296154"/>
                </a:lnTo>
                <a:lnTo>
                  <a:pt x="139163" y="289081"/>
                </a:lnTo>
                <a:lnTo>
                  <a:pt x="138115" y="285219"/>
                </a:lnTo>
                <a:lnTo>
                  <a:pt x="134594" y="281940"/>
                </a:lnTo>
                <a:lnTo>
                  <a:pt x="123156" y="276414"/>
                </a:lnTo>
                <a:lnTo>
                  <a:pt x="97478" y="272707"/>
                </a:lnTo>
                <a:lnTo>
                  <a:pt x="64157" y="281721"/>
                </a:lnTo>
                <a:lnTo>
                  <a:pt x="41756" y="301481"/>
                </a:lnTo>
                <a:lnTo>
                  <a:pt x="22158" y="329078"/>
                </a:lnTo>
                <a:lnTo>
                  <a:pt x="4602" y="374232"/>
                </a:lnTo>
                <a:lnTo>
                  <a:pt x="0" y="399277"/>
                </a:lnTo>
                <a:lnTo>
                  <a:pt x="1595" y="408778"/>
                </a:lnTo>
                <a:lnTo>
                  <a:pt x="10893" y="423097"/>
                </a:lnTo>
                <a:lnTo>
                  <a:pt x="20852" y="426069"/>
                </a:lnTo>
                <a:lnTo>
                  <a:pt x="48851" y="425608"/>
                </a:lnTo>
                <a:lnTo>
                  <a:pt x="84342" y="411292"/>
                </a:lnTo>
                <a:lnTo>
                  <a:pt x="122929" y="386350"/>
                </a:lnTo>
                <a:lnTo>
                  <a:pt x="161246" y="351746"/>
                </a:lnTo>
                <a:lnTo>
                  <a:pt x="191916" y="309085"/>
                </a:lnTo>
                <a:lnTo>
                  <a:pt x="205034" y="285855"/>
                </a:lnTo>
                <a:lnTo>
                  <a:pt x="214485" y="257669"/>
                </a:lnTo>
                <a:lnTo>
                  <a:pt x="221491" y="226178"/>
                </a:lnTo>
                <a:lnTo>
                  <a:pt x="226867" y="192484"/>
                </a:lnTo>
                <a:lnTo>
                  <a:pt x="230451" y="158733"/>
                </a:lnTo>
                <a:lnTo>
                  <a:pt x="232841" y="124943"/>
                </a:lnTo>
                <a:lnTo>
                  <a:pt x="234433" y="91127"/>
                </a:lnTo>
                <a:lnTo>
                  <a:pt x="234084" y="64350"/>
                </a:lnTo>
                <a:lnTo>
                  <a:pt x="229933" y="23309"/>
                </a:lnTo>
                <a:lnTo>
                  <a:pt x="226145" y="11377"/>
                </a:lnTo>
                <a:lnTo>
                  <a:pt x="221503" y="4127"/>
                </a:lnTo>
                <a:lnTo>
                  <a:pt x="216292" y="0"/>
                </a:lnTo>
                <a:lnTo>
                  <a:pt x="209290" y="2188"/>
                </a:lnTo>
                <a:lnTo>
                  <a:pt x="192102" y="17789"/>
                </a:lnTo>
                <a:lnTo>
                  <a:pt x="172704" y="54356"/>
                </a:lnTo>
                <a:lnTo>
                  <a:pt x="162593" y="77936"/>
                </a:lnTo>
                <a:lnTo>
                  <a:pt x="155146" y="104239"/>
                </a:lnTo>
                <a:lnTo>
                  <a:pt x="149475" y="132358"/>
                </a:lnTo>
                <a:lnTo>
                  <a:pt x="144990" y="161688"/>
                </a:lnTo>
                <a:lnTo>
                  <a:pt x="143410" y="191118"/>
                </a:lnTo>
                <a:lnTo>
                  <a:pt x="143769" y="220617"/>
                </a:lnTo>
                <a:lnTo>
                  <a:pt x="145419" y="250160"/>
                </a:lnTo>
                <a:lnTo>
                  <a:pt x="149341" y="276205"/>
                </a:lnTo>
                <a:lnTo>
                  <a:pt x="161225" y="322078"/>
                </a:lnTo>
                <a:lnTo>
                  <a:pt x="173669" y="363377"/>
                </a:lnTo>
                <a:lnTo>
                  <a:pt x="179329" y="373756"/>
                </a:lnTo>
                <a:lnTo>
                  <a:pt x="181826" y="375537"/>
                </a:lnTo>
                <a:lnTo>
                  <a:pt x="184901" y="374606"/>
                </a:lnTo>
                <a:lnTo>
                  <a:pt x="192081" y="367928"/>
                </a:lnTo>
                <a:lnTo>
                  <a:pt x="213259" y="330480"/>
                </a:lnTo>
                <a:lnTo>
                  <a:pt x="232283" y="292568"/>
                </a:lnTo>
                <a:lnTo>
                  <a:pt x="247477" y="271965"/>
                </a:lnTo>
                <a:lnTo>
                  <a:pt x="261756" y="260927"/>
                </a:lnTo>
                <a:lnTo>
                  <a:pt x="268526" y="257983"/>
                </a:lnTo>
                <a:lnTo>
                  <a:pt x="275158" y="257432"/>
                </a:lnTo>
                <a:lnTo>
                  <a:pt x="288169" y="260582"/>
                </a:lnTo>
                <a:lnTo>
                  <a:pt x="293192" y="266220"/>
                </a:lnTo>
                <a:lnTo>
                  <a:pt x="300653" y="283773"/>
                </a:lnTo>
                <a:lnTo>
                  <a:pt x="298708" y="320827"/>
                </a:lnTo>
                <a:lnTo>
                  <a:pt x="285822" y="359715"/>
                </a:lnTo>
                <a:lnTo>
                  <a:pt x="268600" y="384564"/>
                </a:lnTo>
                <a:lnTo>
                  <a:pt x="256833" y="394122"/>
                </a:lnTo>
                <a:lnTo>
                  <a:pt x="254661" y="394758"/>
                </a:lnTo>
                <a:lnTo>
                  <a:pt x="253213" y="394476"/>
                </a:lnTo>
                <a:lnTo>
                  <a:pt x="252248" y="393583"/>
                </a:lnTo>
                <a:lnTo>
                  <a:pt x="289213" y="349857"/>
                </a:lnTo>
                <a:lnTo>
                  <a:pt x="329027" y="314458"/>
                </a:lnTo>
                <a:lnTo>
                  <a:pt x="375018" y="273168"/>
                </a:lnTo>
                <a:lnTo>
                  <a:pt x="386409" y="264989"/>
                </a:lnTo>
                <a:lnTo>
                  <a:pt x="389023" y="264219"/>
                </a:lnTo>
                <a:lnTo>
                  <a:pt x="390060" y="265117"/>
                </a:lnTo>
                <a:lnTo>
                  <a:pt x="390046" y="267127"/>
                </a:lnTo>
                <a:lnTo>
                  <a:pt x="360511" y="307036"/>
                </a:lnTo>
                <a:lnTo>
                  <a:pt x="344448" y="330136"/>
                </a:lnTo>
                <a:lnTo>
                  <a:pt x="334958" y="354514"/>
                </a:lnTo>
                <a:lnTo>
                  <a:pt x="334967" y="366236"/>
                </a:lnTo>
                <a:lnTo>
                  <a:pt x="342503" y="388667"/>
                </a:lnTo>
                <a:lnTo>
                  <a:pt x="352697" y="397471"/>
                </a:lnTo>
                <a:lnTo>
                  <a:pt x="382840" y="411017"/>
                </a:lnTo>
                <a:lnTo>
                  <a:pt x="421635" y="414214"/>
                </a:lnTo>
                <a:lnTo>
                  <a:pt x="485269" y="4108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SMARTInkShape-Group778">
            <a:extLst>
              <a:ext uri="{FF2B5EF4-FFF2-40B4-BE49-F238E27FC236}">
                <a16:creationId xmlns:a16="http://schemas.microsoft.com/office/drawing/2014/main" xmlns="" id="{47A26B19-23FC-4641-890A-F0DB36DD2972}"/>
              </a:ext>
            </a:extLst>
          </p:cNvPr>
          <p:cNvGrpSpPr/>
          <p:nvPr/>
        </p:nvGrpSpPr>
        <p:grpSpPr>
          <a:xfrm>
            <a:off x="9613900" y="3038754"/>
            <a:ext cx="209551" cy="120855"/>
            <a:chOff x="9613900" y="3038754"/>
            <a:chExt cx="209551" cy="120855"/>
          </a:xfrm>
        </p:grpSpPr>
        <p:sp>
          <p:nvSpPr>
            <p:cNvPr id="107" name="SMARTInkShape-3633">
              <a:extLst>
                <a:ext uri="{FF2B5EF4-FFF2-40B4-BE49-F238E27FC236}">
                  <a16:creationId xmlns:a16="http://schemas.microsoft.com/office/drawing/2014/main" xmlns="" id="{CF19C9F3-F671-4417-A47F-A30C0BDDFE3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613900" y="3038754"/>
              <a:ext cx="203201" cy="15597"/>
            </a:xfrm>
            <a:custGeom>
              <a:avLst/>
              <a:gdLst/>
              <a:ahLst/>
              <a:cxnLst/>
              <a:rect l="0" t="0" r="0" b="0"/>
              <a:pathLst>
                <a:path w="203201" h="15597">
                  <a:moveTo>
                    <a:pt x="0" y="15596"/>
                  </a:moveTo>
                  <a:lnTo>
                    <a:pt x="0" y="15596"/>
                  </a:lnTo>
                  <a:lnTo>
                    <a:pt x="6741" y="12225"/>
                  </a:lnTo>
                  <a:lnTo>
                    <a:pt x="37902" y="6758"/>
                  </a:lnTo>
                  <a:lnTo>
                    <a:pt x="74700" y="2731"/>
                  </a:lnTo>
                  <a:lnTo>
                    <a:pt x="117866" y="0"/>
                  </a:lnTo>
                  <a:lnTo>
                    <a:pt x="160571" y="1139"/>
                  </a:lnTo>
                  <a:lnTo>
                    <a:pt x="203200" y="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634">
              <a:extLst>
                <a:ext uri="{FF2B5EF4-FFF2-40B4-BE49-F238E27FC236}">
                  <a16:creationId xmlns:a16="http://schemas.microsoft.com/office/drawing/2014/main" xmlns="" id="{9DF80ABF-6A8D-4593-AD75-485AB4DC55D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631983" y="3143250"/>
              <a:ext cx="191468" cy="16359"/>
            </a:xfrm>
            <a:custGeom>
              <a:avLst/>
              <a:gdLst/>
              <a:ahLst/>
              <a:cxnLst/>
              <a:rect l="0" t="0" r="0" b="0"/>
              <a:pathLst>
                <a:path w="191468" h="16359">
                  <a:moveTo>
                    <a:pt x="7317" y="12700"/>
                  </a:moveTo>
                  <a:lnTo>
                    <a:pt x="7317" y="12700"/>
                  </a:lnTo>
                  <a:lnTo>
                    <a:pt x="0" y="16358"/>
                  </a:lnTo>
                  <a:lnTo>
                    <a:pt x="8756" y="13392"/>
                  </a:lnTo>
                  <a:lnTo>
                    <a:pt x="40434" y="8750"/>
                  </a:lnTo>
                  <a:lnTo>
                    <a:pt x="76834" y="7417"/>
                  </a:lnTo>
                  <a:lnTo>
                    <a:pt x="120764" y="4943"/>
                  </a:lnTo>
                  <a:lnTo>
                    <a:pt x="160043" y="2197"/>
                  </a:lnTo>
                  <a:lnTo>
                    <a:pt x="191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SMARTInkShape-3635">
            <a:extLst>
              <a:ext uri="{FF2B5EF4-FFF2-40B4-BE49-F238E27FC236}">
                <a16:creationId xmlns:a16="http://schemas.microsoft.com/office/drawing/2014/main" xmlns="" id="{D66F7A13-C97A-4A87-91D3-342A1CE849C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128250" y="2851776"/>
            <a:ext cx="444501" cy="551825"/>
          </a:xfrm>
          <a:custGeom>
            <a:avLst/>
            <a:gdLst/>
            <a:ahLst/>
            <a:cxnLst/>
            <a:rect l="0" t="0" r="0" b="0"/>
            <a:pathLst>
              <a:path w="444501" h="551825">
                <a:moveTo>
                  <a:pt x="0" y="551824"/>
                </a:moveTo>
                <a:lnTo>
                  <a:pt x="0" y="551824"/>
                </a:lnTo>
                <a:lnTo>
                  <a:pt x="0" y="548453"/>
                </a:lnTo>
                <a:lnTo>
                  <a:pt x="1881" y="544917"/>
                </a:lnTo>
                <a:lnTo>
                  <a:pt x="15901" y="518903"/>
                </a:lnTo>
                <a:lnTo>
                  <a:pt x="33846" y="473380"/>
                </a:lnTo>
                <a:lnTo>
                  <a:pt x="45381" y="436527"/>
                </a:lnTo>
                <a:lnTo>
                  <a:pt x="51422" y="412870"/>
                </a:lnTo>
                <a:lnTo>
                  <a:pt x="57564" y="387221"/>
                </a:lnTo>
                <a:lnTo>
                  <a:pt x="63775" y="358128"/>
                </a:lnTo>
                <a:lnTo>
                  <a:pt x="70034" y="326738"/>
                </a:lnTo>
                <a:lnTo>
                  <a:pt x="76322" y="293817"/>
                </a:lnTo>
                <a:lnTo>
                  <a:pt x="83337" y="260580"/>
                </a:lnTo>
                <a:lnTo>
                  <a:pt x="90836" y="227134"/>
                </a:lnTo>
                <a:lnTo>
                  <a:pt x="98657" y="193547"/>
                </a:lnTo>
                <a:lnTo>
                  <a:pt x="105988" y="161984"/>
                </a:lnTo>
                <a:lnTo>
                  <a:pt x="112991" y="131769"/>
                </a:lnTo>
                <a:lnTo>
                  <a:pt x="119778" y="102454"/>
                </a:lnTo>
                <a:lnTo>
                  <a:pt x="131080" y="56711"/>
                </a:lnTo>
                <a:lnTo>
                  <a:pt x="143496" y="12600"/>
                </a:lnTo>
                <a:lnTo>
                  <a:pt x="147031" y="313"/>
                </a:lnTo>
                <a:lnTo>
                  <a:pt x="145998" y="0"/>
                </a:lnTo>
                <a:lnTo>
                  <a:pt x="143898" y="1908"/>
                </a:lnTo>
                <a:lnTo>
                  <a:pt x="130831" y="34932"/>
                </a:lnTo>
                <a:lnTo>
                  <a:pt x="121411" y="73033"/>
                </a:lnTo>
                <a:lnTo>
                  <a:pt x="113933" y="118189"/>
                </a:lnTo>
                <a:lnTo>
                  <a:pt x="111939" y="142084"/>
                </a:lnTo>
                <a:lnTo>
                  <a:pt x="110609" y="166481"/>
                </a:lnTo>
                <a:lnTo>
                  <a:pt x="110428" y="191212"/>
                </a:lnTo>
                <a:lnTo>
                  <a:pt x="111013" y="216166"/>
                </a:lnTo>
                <a:lnTo>
                  <a:pt x="113544" y="262237"/>
                </a:lnTo>
                <a:lnTo>
                  <a:pt x="120348" y="309857"/>
                </a:lnTo>
                <a:lnTo>
                  <a:pt x="129687" y="329983"/>
                </a:lnTo>
                <a:lnTo>
                  <a:pt x="135847" y="336197"/>
                </a:lnTo>
                <a:lnTo>
                  <a:pt x="150216" y="343101"/>
                </a:lnTo>
                <a:lnTo>
                  <a:pt x="169775" y="340524"/>
                </a:lnTo>
                <a:lnTo>
                  <a:pt x="192578" y="330207"/>
                </a:lnTo>
                <a:lnTo>
                  <a:pt x="229215" y="298482"/>
                </a:lnTo>
                <a:lnTo>
                  <a:pt x="254273" y="267072"/>
                </a:lnTo>
                <a:lnTo>
                  <a:pt x="279520" y="222538"/>
                </a:lnTo>
                <a:lnTo>
                  <a:pt x="292180" y="196833"/>
                </a:lnTo>
                <a:lnTo>
                  <a:pt x="304148" y="169819"/>
                </a:lnTo>
                <a:lnTo>
                  <a:pt x="315654" y="141932"/>
                </a:lnTo>
                <a:lnTo>
                  <a:pt x="326852" y="113462"/>
                </a:lnTo>
                <a:lnTo>
                  <a:pt x="343060" y="68660"/>
                </a:lnTo>
                <a:lnTo>
                  <a:pt x="356352" y="25077"/>
                </a:lnTo>
                <a:lnTo>
                  <a:pt x="360291" y="8871"/>
                </a:lnTo>
                <a:lnTo>
                  <a:pt x="360845" y="7822"/>
                </a:lnTo>
                <a:lnTo>
                  <a:pt x="351592" y="40084"/>
                </a:lnTo>
                <a:lnTo>
                  <a:pt x="344176" y="75793"/>
                </a:lnTo>
                <a:lnTo>
                  <a:pt x="341821" y="115653"/>
                </a:lnTo>
                <a:lnTo>
                  <a:pt x="343832" y="156887"/>
                </a:lnTo>
                <a:lnTo>
                  <a:pt x="349429" y="198732"/>
                </a:lnTo>
                <a:lnTo>
                  <a:pt x="360383" y="233322"/>
                </a:lnTo>
                <a:lnTo>
                  <a:pt x="375365" y="261395"/>
                </a:lnTo>
                <a:lnTo>
                  <a:pt x="393782" y="283280"/>
                </a:lnTo>
                <a:lnTo>
                  <a:pt x="403633" y="289538"/>
                </a:lnTo>
                <a:lnTo>
                  <a:pt x="444500" y="2978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SMARTInkShape-Group780">
            <a:extLst>
              <a:ext uri="{FF2B5EF4-FFF2-40B4-BE49-F238E27FC236}">
                <a16:creationId xmlns:a16="http://schemas.microsoft.com/office/drawing/2014/main" xmlns="" id="{FCB1FD2D-9D8F-4245-A5B7-49513CC01E69}"/>
              </a:ext>
            </a:extLst>
          </p:cNvPr>
          <p:cNvGrpSpPr/>
          <p:nvPr/>
        </p:nvGrpSpPr>
        <p:grpSpPr>
          <a:xfrm>
            <a:off x="1512171" y="4387850"/>
            <a:ext cx="487425" cy="361951"/>
            <a:chOff x="1512171" y="4387850"/>
            <a:chExt cx="487425" cy="361951"/>
          </a:xfrm>
        </p:grpSpPr>
        <p:sp>
          <p:nvSpPr>
            <p:cNvPr id="111" name="SMARTInkShape-3636">
              <a:extLst>
                <a:ext uri="{FF2B5EF4-FFF2-40B4-BE49-F238E27FC236}">
                  <a16:creationId xmlns:a16="http://schemas.microsoft.com/office/drawing/2014/main" xmlns="" id="{B326A89F-CE40-4835-9A44-F6C27B70E43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765300" y="4540250"/>
              <a:ext cx="1" cy="107951"/>
            </a:xfrm>
            <a:custGeom>
              <a:avLst/>
              <a:gdLst/>
              <a:ahLst/>
              <a:cxnLst/>
              <a:rect l="0" t="0" r="0" b="0"/>
              <a:pathLst>
                <a:path w="1" h="107951">
                  <a:moveTo>
                    <a:pt x="0" y="0"/>
                  </a:moveTo>
                  <a:lnTo>
                    <a:pt x="0" y="0"/>
                  </a:lnTo>
                  <a:lnTo>
                    <a:pt x="0" y="38974"/>
                  </a:lnTo>
                  <a:lnTo>
                    <a:pt x="0" y="80214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637">
              <a:extLst>
                <a:ext uri="{FF2B5EF4-FFF2-40B4-BE49-F238E27FC236}">
                  <a16:creationId xmlns:a16="http://schemas.microsoft.com/office/drawing/2014/main" xmlns="" id="{5C42EE8B-6F63-4FDF-BA16-88595DEC6E7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647342" y="4396892"/>
              <a:ext cx="3659" cy="3659"/>
            </a:xfrm>
            <a:custGeom>
              <a:avLst/>
              <a:gdLst/>
              <a:ahLst/>
              <a:cxnLst/>
              <a:rect l="0" t="0" r="0" b="0"/>
              <a:pathLst>
                <a:path w="3659" h="365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638">
              <a:extLst>
                <a:ext uri="{FF2B5EF4-FFF2-40B4-BE49-F238E27FC236}">
                  <a16:creationId xmlns:a16="http://schemas.microsoft.com/office/drawing/2014/main" xmlns="" id="{1F5C106A-214C-41AB-B68E-B72D490EA15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664583" y="4511479"/>
              <a:ext cx="10365" cy="174822"/>
            </a:xfrm>
            <a:custGeom>
              <a:avLst/>
              <a:gdLst/>
              <a:ahLst/>
              <a:cxnLst/>
              <a:rect l="0" t="0" r="0" b="0"/>
              <a:pathLst>
                <a:path w="10365" h="174822">
                  <a:moveTo>
                    <a:pt x="5467" y="3371"/>
                  </a:moveTo>
                  <a:lnTo>
                    <a:pt x="5467" y="3371"/>
                  </a:lnTo>
                  <a:lnTo>
                    <a:pt x="2096" y="0"/>
                  </a:lnTo>
                  <a:lnTo>
                    <a:pt x="1103" y="418"/>
                  </a:lnTo>
                  <a:lnTo>
                    <a:pt x="0" y="4645"/>
                  </a:lnTo>
                  <a:lnTo>
                    <a:pt x="4361" y="40547"/>
                  </a:lnTo>
                  <a:lnTo>
                    <a:pt x="9294" y="83138"/>
                  </a:lnTo>
                  <a:lnTo>
                    <a:pt x="10364" y="121785"/>
                  </a:lnTo>
                  <a:lnTo>
                    <a:pt x="5990" y="166936"/>
                  </a:lnTo>
                  <a:lnTo>
                    <a:pt x="5467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639">
              <a:extLst>
                <a:ext uri="{FF2B5EF4-FFF2-40B4-BE49-F238E27FC236}">
                  <a16:creationId xmlns:a16="http://schemas.microsoft.com/office/drawing/2014/main" xmlns="" id="{0111C69D-9189-4F39-85EC-E72BDC083D8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885950" y="4432300"/>
              <a:ext cx="113646" cy="285751"/>
            </a:xfrm>
            <a:custGeom>
              <a:avLst/>
              <a:gdLst/>
              <a:ahLst/>
              <a:cxnLst/>
              <a:rect l="0" t="0" r="0" b="0"/>
              <a:pathLst>
                <a:path w="113646" h="285751">
                  <a:moveTo>
                    <a:pt x="69850" y="0"/>
                  </a:moveTo>
                  <a:lnTo>
                    <a:pt x="69850" y="0"/>
                  </a:lnTo>
                  <a:lnTo>
                    <a:pt x="99736" y="36628"/>
                  </a:lnTo>
                  <a:lnTo>
                    <a:pt x="113356" y="78037"/>
                  </a:lnTo>
                  <a:lnTo>
                    <a:pt x="113645" y="111589"/>
                  </a:lnTo>
                  <a:lnTo>
                    <a:pt x="105542" y="148372"/>
                  </a:lnTo>
                  <a:lnTo>
                    <a:pt x="85478" y="188240"/>
                  </a:lnTo>
                  <a:lnTo>
                    <a:pt x="54453" y="227595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640">
              <a:extLst>
                <a:ext uri="{FF2B5EF4-FFF2-40B4-BE49-F238E27FC236}">
                  <a16:creationId xmlns:a16="http://schemas.microsoft.com/office/drawing/2014/main" xmlns="" id="{9287AC49-A113-4901-B4E8-8E8154F88F7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840533" y="4387850"/>
              <a:ext cx="7318" cy="19051"/>
            </a:xfrm>
            <a:custGeom>
              <a:avLst/>
              <a:gdLst/>
              <a:ahLst/>
              <a:cxnLst/>
              <a:rect l="0" t="0" r="0" b="0"/>
              <a:pathLst>
                <a:path w="7318" h="19051">
                  <a:moveTo>
                    <a:pt x="7317" y="19050"/>
                  </a:moveTo>
                  <a:lnTo>
                    <a:pt x="7317" y="19050"/>
                  </a:lnTo>
                  <a:lnTo>
                    <a:pt x="575" y="8937"/>
                  </a:lnTo>
                  <a:lnTo>
                    <a:pt x="0" y="5957"/>
                  </a:lnTo>
                  <a:lnTo>
                    <a:pt x="1028" y="3971"/>
                  </a:lnTo>
                  <a:lnTo>
                    <a:pt x="7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641">
              <a:extLst>
                <a:ext uri="{FF2B5EF4-FFF2-40B4-BE49-F238E27FC236}">
                  <a16:creationId xmlns:a16="http://schemas.microsoft.com/office/drawing/2014/main" xmlns="" id="{DE296B55-E78B-4281-8E73-BA663E7813E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828800" y="4527550"/>
              <a:ext cx="31751" cy="139701"/>
            </a:xfrm>
            <a:custGeom>
              <a:avLst/>
              <a:gdLst/>
              <a:ahLst/>
              <a:cxnLst/>
              <a:rect l="0" t="0" r="0" b="0"/>
              <a:pathLst>
                <a:path w="31751" h="139701">
                  <a:moveTo>
                    <a:pt x="0" y="0"/>
                  </a:moveTo>
                  <a:lnTo>
                    <a:pt x="0" y="0"/>
                  </a:lnTo>
                  <a:lnTo>
                    <a:pt x="17891" y="43308"/>
                  </a:lnTo>
                  <a:lnTo>
                    <a:pt x="27288" y="89929"/>
                  </a:lnTo>
                  <a:lnTo>
                    <a:pt x="317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642">
              <a:extLst>
                <a:ext uri="{FF2B5EF4-FFF2-40B4-BE49-F238E27FC236}">
                  <a16:creationId xmlns:a16="http://schemas.microsoft.com/office/drawing/2014/main" xmlns="" id="{3A35584D-2954-4BF1-A40C-AD5228E0583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758950" y="4425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643">
              <a:extLst>
                <a:ext uri="{FF2B5EF4-FFF2-40B4-BE49-F238E27FC236}">
                  <a16:creationId xmlns:a16="http://schemas.microsoft.com/office/drawing/2014/main" xmlns="" id="{E8B35E97-8FF8-4ABA-847A-2F83C504808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512171" y="4454329"/>
              <a:ext cx="88030" cy="295472"/>
            </a:xfrm>
            <a:custGeom>
              <a:avLst/>
              <a:gdLst/>
              <a:ahLst/>
              <a:cxnLst/>
              <a:rect l="0" t="0" r="0" b="0"/>
              <a:pathLst>
                <a:path w="88030" h="295472">
                  <a:moveTo>
                    <a:pt x="62629" y="3371"/>
                  </a:moveTo>
                  <a:lnTo>
                    <a:pt x="62629" y="3371"/>
                  </a:lnTo>
                  <a:lnTo>
                    <a:pt x="59258" y="0"/>
                  </a:lnTo>
                  <a:lnTo>
                    <a:pt x="57559" y="1829"/>
                  </a:lnTo>
                  <a:lnTo>
                    <a:pt x="44120" y="36332"/>
                  </a:lnTo>
                  <a:lnTo>
                    <a:pt x="30414" y="72348"/>
                  </a:lnTo>
                  <a:lnTo>
                    <a:pt x="14915" y="116577"/>
                  </a:lnTo>
                  <a:lnTo>
                    <a:pt x="4263" y="162576"/>
                  </a:lnTo>
                  <a:lnTo>
                    <a:pt x="0" y="206068"/>
                  </a:lnTo>
                  <a:lnTo>
                    <a:pt x="5161" y="241860"/>
                  </a:lnTo>
                  <a:lnTo>
                    <a:pt x="15850" y="255497"/>
                  </a:lnTo>
                  <a:lnTo>
                    <a:pt x="62880" y="282686"/>
                  </a:lnTo>
                  <a:lnTo>
                    <a:pt x="88029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781">
            <a:extLst>
              <a:ext uri="{FF2B5EF4-FFF2-40B4-BE49-F238E27FC236}">
                <a16:creationId xmlns:a16="http://schemas.microsoft.com/office/drawing/2014/main" xmlns="" id="{DD4CEF25-FB94-4EC1-AD6C-AD4B860B729C}"/>
              </a:ext>
            </a:extLst>
          </p:cNvPr>
          <p:cNvGrpSpPr/>
          <p:nvPr/>
        </p:nvGrpSpPr>
        <p:grpSpPr>
          <a:xfrm>
            <a:off x="2394473" y="4346379"/>
            <a:ext cx="1392237" cy="422709"/>
            <a:chOff x="2394473" y="4346379"/>
            <a:chExt cx="1392237" cy="422709"/>
          </a:xfrm>
        </p:grpSpPr>
        <p:sp>
          <p:nvSpPr>
            <p:cNvPr id="120" name="SMARTInkShape-3644">
              <a:extLst>
                <a:ext uri="{FF2B5EF4-FFF2-40B4-BE49-F238E27FC236}">
                  <a16:creationId xmlns:a16="http://schemas.microsoft.com/office/drawing/2014/main" xmlns="" id="{31993572-6761-4A74-A6BA-64AC79919FB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819400" y="4540250"/>
              <a:ext cx="177801" cy="202530"/>
            </a:xfrm>
            <a:custGeom>
              <a:avLst/>
              <a:gdLst/>
              <a:ahLst/>
              <a:cxnLst/>
              <a:rect l="0" t="0" r="0" b="0"/>
              <a:pathLst>
                <a:path w="177801" h="202530">
                  <a:moveTo>
                    <a:pt x="0" y="69850"/>
                  </a:moveTo>
                  <a:lnTo>
                    <a:pt x="0" y="69850"/>
                  </a:lnTo>
                  <a:lnTo>
                    <a:pt x="1881" y="30905"/>
                  </a:lnTo>
                  <a:lnTo>
                    <a:pt x="6907" y="16213"/>
                  </a:lnTo>
                  <a:lnTo>
                    <a:pt x="8838" y="12925"/>
                  </a:lnTo>
                  <a:lnTo>
                    <a:pt x="12242" y="12144"/>
                  </a:lnTo>
                  <a:lnTo>
                    <a:pt x="21669" y="15040"/>
                  </a:lnTo>
                  <a:lnTo>
                    <a:pt x="42246" y="31346"/>
                  </a:lnTo>
                  <a:lnTo>
                    <a:pt x="69589" y="70906"/>
                  </a:lnTo>
                  <a:lnTo>
                    <a:pt x="87843" y="104892"/>
                  </a:lnTo>
                  <a:lnTo>
                    <a:pt x="102542" y="139046"/>
                  </a:lnTo>
                  <a:lnTo>
                    <a:pt x="109074" y="168337"/>
                  </a:lnTo>
                  <a:lnTo>
                    <a:pt x="108215" y="189822"/>
                  </a:lnTo>
                  <a:lnTo>
                    <a:pt x="106010" y="198514"/>
                  </a:lnTo>
                  <a:lnTo>
                    <a:pt x="103129" y="202193"/>
                  </a:lnTo>
                  <a:lnTo>
                    <a:pt x="99797" y="202529"/>
                  </a:lnTo>
                  <a:lnTo>
                    <a:pt x="96165" y="200636"/>
                  </a:lnTo>
                  <a:lnTo>
                    <a:pt x="90247" y="185362"/>
                  </a:lnTo>
                  <a:lnTo>
                    <a:pt x="87382" y="159288"/>
                  </a:lnTo>
                  <a:lnTo>
                    <a:pt x="90813" y="121830"/>
                  </a:lnTo>
                  <a:lnTo>
                    <a:pt x="104567" y="84955"/>
                  </a:lnTo>
                  <a:lnTo>
                    <a:pt x="125497" y="5186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645">
              <a:extLst>
                <a:ext uri="{FF2B5EF4-FFF2-40B4-BE49-F238E27FC236}">
                  <a16:creationId xmlns:a16="http://schemas.microsoft.com/office/drawing/2014/main" xmlns="" id="{92554DA0-0174-4308-8139-32B31D7AA2F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644983" y="4556542"/>
              <a:ext cx="142668" cy="142459"/>
            </a:xfrm>
            <a:custGeom>
              <a:avLst/>
              <a:gdLst/>
              <a:ahLst/>
              <a:cxnLst/>
              <a:rect l="0" t="0" r="0" b="0"/>
              <a:pathLst>
                <a:path w="142668" h="142459">
                  <a:moveTo>
                    <a:pt x="98217" y="59908"/>
                  </a:moveTo>
                  <a:lnTo>
                    <a:pt x="98217" y="59908"/>
                  </a:lnTo>
                  <a:lnTo>
                    <a:pt x="83009" y="19221"/>
                  </a:lnTo>
                  <a:lnTo>
                    <a:pt x="71702" y="3960"/>
                  </a:lnTo>
                  <a:lnTo>
                    <a:pt x="65724" y="737"/>
                  </a:lnTo>
                  <a:lnTo>
                    <a:pt x="59621" y="0"/>
                  </a:lnTo>
                  <a:lnTo>
                    <a:pt x="53437" y="919"/>
                  </a:lnTo>
                  <a:lnTo>
                    <a:pt x="39038" y="13229"/>
                  </a:lnTo>
                  <a:lnTo>
                    <a:pt x="23937" y="34223"/>
                  </a:lnTo>
                  <a:lnTo>
                    <a:pt x="5653" y="76365"/>
                  </a:lnTo>
                  <a:lnTo>
                    <a:pt x="0" y="114173"/>
                  </a:lnTo>
                  <a:lnTo>
                    <a:pt x="1178" y="132004"/>
                  </a:lnTo>
                  <a:lnTo>
                    <a:pt x="3891" y="136900"/>
                  </a:lnTo>
                  <a:lnTo>
                    <a:pt x="7816" y="139458"/>
                  </a:lnTo>
                  <a:lnTo>
                    <a:pt x="12550" y="140458"/>
                  </a:lnTo>
                  <a:lnTo>
                    <a:pt x="17822" y="137597"/>
                  </a:lnTo>
                  <a:lnTo>
                    <a:pt x="29325" y="125011"/>
                  </a:lnTo>
                  <a:lnTo>
                    <a:pt x="55217" y="81817"/>
                  </a:lnTo>
                  <a:lnTo>
                    <a:pt x="61084" y="74514"/>
                  </a:lnTo>
                  <a:lnTo>
                    <a:pt x="66406" y="71056"/>
                  </a:lnTo>
                  <a:lnTo>
                    <a:pt x="71365" y="70163"/>
                  </a:lnTo>
                  <a:lnTo>
                    <a:pt x="76082" y="70978"/>
                  </a:lnTo>
                  <a:lnTo>
                    <a:pt x="86968" y="79409"/>
                  </a:lnTo>
                  <a:lnTo>
                    <a:pt x="123745" y="122124"/>
                  </a:lnTo>
                  <a:lnTo>
                    <a:pt x="142667" y="142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646">
              <a:extLst>
                <a:ext uri="{FF2B5EF4-FFF2-40B4-BE49-F238E27FC236}">
                  <a16:creationId xmlns:a16="http://schemas.microsoft.com/office/drawing/2014/main" xmlns="" id="{BF16EDEA-5D2C-41E5-9230-B979C36729A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394473" y="4413250"/>
              <a:ext cx="215378" cy="355838"/>
            </a:xfrm>
            <a:custGeom>
              <a:avLst/>
              <a:gdLst/>
              <a:ahLst/>
              <a:cxnLst/>
              <a:rect l="0" t="0" r="0" b="0"/>
              <a:pathLst>
                <a:path w="215378" h="355838">
                  <a:moveTo>
                    <a:pt x="12177" y="31750"/>
                  </a:moveTo>
                  <a:lnTo>
                    <a:pt x="12177" y="31750"/>
                  </a:lnTo>
                  <a:lnTo>
                    <a:pt x="3449" y="22316"/>
                  </a:lnTo>
                  <a:lnTo>
                    <a:pt x="1242" y="17444"/>
                  </a:lnTo>
                  <a:lnTo>
                    <a:pt x="0" y="10735"/>
                  </a:lnTo>
                  <a:lnTo>
                    <a:pt x="531" y="11390"/>
                  </a:lnTo>
                  <a:lnTo>
                    <a:pt x="11732" y="50105"/>
                  </a:lnTo>
                  <a:lnTo>
                    <a:pt x="21151" y="90943"/>
                  </a:lnTo>
                  <a:lnTo>
                    <a:pt x="26627" y="115662"/>
                  </a:lnTo>
                  <a:lnTo>
                    <a:pt x="33804" y="141313"/>
                  </a:lnTo>
                  <a:lnTo>
                    <a:pt x="42117" y="167587"/>
                  </a:lnTo>
                  <a:lnTo>
                    <a:pt x="51187" y="194275"/>
                  </a:lnTo>
                  <a:lnTo>
                    <a:pt x="60056" y="219827"/>
                  </a:lnTo>
                  <a:lnTo>
                    <a:pt x="68791" y="244624"/>
                  </a:lnTo>
                  <a:lnTo>
                    <a:pt x="86727" y="289344"/>
                  </a:lnTo>
                  <a:lnTo>
                    <a:pt x="113837" y="335498"/>
                  </a:lnTo>
                  <a:lnTo>
                    <a:pt x="123917" y="352780"/>
                  </a:lnTo>
                  <a:lnTo>
                    <a:pt x="127592" y="355837"/>
                  </a:lnTo>
                  <a:lnTo>
                    <a:pt x="130748" y="355758"/>
                  </a:lnTo>
                  <a:lnTo>
                    <a:pt x="133558" y="353588"/>
                  </a:lnTo>
                  <a:lnTo>
                    <a:pt x="144254" y="320197"/>
                  </a:lnTo>
                  <a:lnTo>
                    <a:pt x="152252" y="278246"/>
                  </a:lnTo>
                  <a:lnTo>
                    <a:pt x="156360" y="253231"/>
                  </a:lnTo>
                  <a:lnTo>
                    <a:pt x="160510" y="223148"/>
                  </a:lnTo>
                  <a:lnTo>
                    <a:pt x="164688" y="189688"/>
                  </a:lnTo>
                  <a:lnTo>
                    <a:pt x="168884" y="153975"/>
                  </a:lnTo>
                  <a:lnTo>
                    <a:pt x="172387" y="120289"/>
                  </a:lnTo>
                  <a:lnTo>
                    <a:pt x="175428" y="87954"/>
                  </a:lnTo>
                  <a:lnTo>
                    <a:pt x="178161" y="56519"/>
                  </a:lnTo>
                  <a:lnTo>
                    <a:pt x="188750" y="8907"/>
                  </a:lnTo>
                  <a:lnTo>
                    <a:pt x="193392" y="3115"/>
                  </a:lnTo>
                  <a:lnTo>
                    <a:pt x="198604" y="666"/>
                  </a:lnTo>
                  <a:lnTo>
                    <a:pt x="2153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647">
              <a:extLst>
                <a:ext uri="{FF2B5EF4-FFF2-40B4-BE49-F238E27FC236}">
                  <a16:creationId xmlns:a16="http://schemas.microsoft.com/office/drawing/2014/main" xmlns="" id="{BF8AC359-572B-4B06-A414-C73D7525E75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208535" y="4353273"/>
              <a:ext cx="112516" cy="377478"/>
            </a:xfrm>
            <a:custGeom>
              <a:avLst/>
              <a:gdLst/>
              <a:ahLst/>
              <a:cxnLst/>
              <a:rect l="0" t="0" r="0" b="0"/>
              <a:pathLst>
                <a:path w="112516" h="377478">
                  <a:moveTo>
                    <a:pt x="112515" y="40927"/>
                  </a:moveTo>
                  <a:lnTo>
                    <a:pt x="112515" y="40927"/>
                  </a:lnTo>
                  <a:lnTo>
                    <a:pt x="103726" y="15179"/>
                  </a:lnTo>
                  <a:lnTo>
                    <a:pt x="100305" y="8944"/>
                  </a:lnTo>
                  <a:lnTo>
                    <a:pt x="95909" y="4789"/>
                  </a:lnTo>
                  <a:lnTo>
                    <a:pt x="85379" y="171"/>
                  </a:lnTo>
                  <a:lnTo>
                    <a:pt x="73643" y="0"/>
                  </a:lnTo>
                  <a:lnTo>
                    <a:pt x="67550" y="943"/>
                  </a:lnTo>
                  <a:lnTo>
                    <a:pt x="51373" y="20804"/>
                  </a:lnTo>
                  <a:lnTo>
                    <a:pt x="33130" y="56678"/>
                  </a:lnTo>
                  <a:lnTo>
                    <a:pt x="24314" y="81061"/>
                  </a:lnTo>
                  <a:lnTo>
                    <a:pt x="15614" y="107900"/>
                  </a:lnTo>
                  <a:lnTo>
                    <a:pt x="9109" y="134964"/>
                  </a:lnTo>
                  <a:lnTo>
                    <a:pt x="4067" y="162179"/>
                  </a:lnTo>
                  <a:lnTo>
                    <a:pt x="0" y="189495"/>
                  </a:lnTo>
                  <a:lnTo>
                    <a:pt x="110" y="215467"/>
                  </a:lnTo>
                  <a:lnTo>
                    <a:pt x="3006" y="240543"/>
                  </a:lnTo>
                  <a:lnTo>
                    <a:pt x="15161" y="285573"/>
                  </a:lnTo>
                  <a:lnTo>
                    <a:pt x="34674" y="319697"/>
                  </a:lnTo>
                  <a:lnTo>
                    <a:pt x="79573" y="355967"/>
                  </a:lnTo>
                  <a:lnTo>
                    <a:pt x="112515" y="377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648">
              <a:extLst>
                <a:ext uri="{FF2B5EF4-FFF2-40B4-BE49-F238E27FC236}">
                  <a16:creationId xmlns:a16="http://schemas.microsoft.com/office/drawing/2014/main" xmlns="" id="{C15C4DD9-D7CF-4C44-8CE6-507A1DDD0ED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410833" y="4454042"/>
              <a:ext cx="132468" cy="232259"/>
            </a:xfrm>
            <a:custGeom>
              <a:avLst/>
              <a:gdLst/>
              <a:ahLst/>
              <a:cxnLst/>
              <a:rect l="0" t="0" r="0" b="0"/>
              <a:pathLst>
                <a:path w="132468" h="23225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3"/>
                  </a:lnTo>
                  <a:lnTo>
                    <a:pt x="0" y="1562"/>
                  </a:lnTo>
                  <a:lnTo>
                    <a:pt x="16811" y="40419"/>
                  </a:lnTo>
                  <a:lnTo>
                    <a:pt x="32381" y="72207"/>
                  </a:lnTo>
                  <a:lnTo>
                    <a:pt x="53412" y="107502"/>
                  </a:lnTo>
                  <a:lnTo>
                    <a:pt x="74988" y="140592"/>
                  </a:lnTo>
                  <a:lnTo>
                    <a:pt x="103207" y="183225"/>
                  </a:lnTo>
                  <a:lnTo>
                    <a:pt x="132467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649">
              <a:extLst>
                <a:ext uri="{FF2B5EF4-FFF2-40B4-BE49-F238E27FC236}">
                  <a16:creationId xmlns:a16="http://schemas.microsoft.com/office/drawing/2014/main" xmlns="" id="{B59438AB-8C52-4B75-AB65-D4BFB014625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426495" y="4475783"/>
              <a:ext cx="142206" cy="242268"/>
            </a:xfrm>
            <a:custGeom>
              <a:avLst/>
              <a:gdLst/>
              <a:ahLst/>
              <a:cxnLst/>
              <a:rect l="0" t="0" r="0" b="0"/>
              <a:pathLst>
                <a:path w="142206" h="242268">
                  <a:moveTo>
                    <a:pt x="142205" y="7317"/>
                  </a:moveTo>
                  <a:lnTo>
                    <a:pt x="142205" y="7317"/>
                  </a:lnTo>
                  <a:lnTo>
                    <a:pt x="135463" y="575"/>
                  </a:lnTo>
                  <a:lnTo>
                    <a:pt x="130655" y="0"/>
                  </a:lnTo>
                  <a:lnTo>
                    <a:pt x="117786" y="3124"/>
                  </a:lnTo>
                  <a:lnTo>
                    <a:pt x="94675" y="26300"/>
                  </a:lnTo>
                  <a:lnTo>
                    <a:pt x="66581" y="70092"/>
                  </a:lnTo>
                  <a:lnTo>
                    <a:pt x="44389" y="106949"/>
                  </a:lnTo>
                  <a:lnTo>
                    <a:pt x="23236" y="144731"/>
                  </a:lnTo>
                  <a:lnTo>
                    <a:pt x="9132" y="177986"/>
                  </a:lnTo>
                  <a:lnTo>
                    <a:pt x="0" y="217733"/>
                  </a:lnTo>
                  <a:lnTo>
                    <a:pt x="835" y="225911"/>
                  </a:lnTo>
                  <a:lnTo>
                    <a:pt x="3508" y="231363"/>
                  </a:lnTo>
                  <a:lnTo>
                    <a:pt x="15205" y="242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650">
              <a:extLst>
                <a:ext uri="{FF2B5EF4-FFF2-40B4-BE49-F238E27FC236}">
                  <a16:creationId xmlns:a16="http://schemas.microsoft.com/office/drawing/2014/main" xmlns="" id="{587E299E-4471-446C-9CEF-DE82FF5B9D0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663950" y="4346379"/>
              <a:ext cx="122760" cy="416122"/>
            </a:xfrm>
            <a:custGeom>
              <a:avLst/>
              <a:gdLst/>
              <a:ahLst/>
              <a:cxnLst/>
              <a:rect l="0" t="0" r="0" b="0"/>
              <a:pathLst>
                <a:path w="122760" h="416122">
                  <a:moveTo>
                    <a:pt x="38100" y="3371"/>
                  </a:moveTo>
                  <a:lnTo>
                    <a:pt x="38100" y="3371"/>
                  </a:lnTo>
                  <a:lnTo>
                    <a:pt x="41471" y="0"/>
                  </a:lnTo>
                  <a:lnTo>
                    <a:pt x="43875" y="418"/>
                  </a:lnTo>
                  <a:lnTo>
                    <a:pt x="50309" y="4646"/>
                  </a:lnTo>
                  <a:lnTo>
                    <a:pt x="80734" y="51116"/>
                  </a:lnTo>
                  <a:lnTo>
                    <a:pt x="97971" y="86679"/>
                  </a:lnTo>
                  <a:lnTo>
                    <a:pt x="112687" y="133060"/>
                  </a:lnTo>
                  <a:lnTo>
                    <a:pt x="117458" y="158975"/>
                  </a:lnTo>
                  <a:lnTo>
                    <a:pt x="120639" y="186129"/>
                  </a:lnTo>
                  <a:lnTo>
                    <a:pt x="122759" y="214110"/>
                  </a:lnTo>
                  <a:lnTo>
                    <a:pt x="120645" y="241231"/>
                  </a:lnTo>
                  <a:lnTo>
                    <a:pt x="115708" y="267777"/>
                  </a:lnTo>
                  <a:lnTo>
                    <a:pt x="108888" y="293942"/>
                  </a:lnTo>
                  <a:lnTo>
                    <a:pt x="84378" y="339947"/>
                  </a:lnTo>
                  <a:lnTo>
                    <a:pt x="54435" y="376621"/>
                  </a:lnTo>
                  <a:lnTo>
                    <a:pt x="0" y="416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782">
            <a:extLst>
              <a:ext uri="{FF2B5EF4-FFF2-40B4-BE49-F238E27FC236}">
                <a16:creationId xmlns:a16="http://schemas.microsoft.com/office/drawing/2014/main" xmlns="" id="{609D597A-7F13-4DE5-8DCB-D4737EC2B6AB}"/>
              </a:ext>
            </a:extLst>
          </p:cNvPr>
          <p:cNvGrpSpPr/>
          <p:nvPr/>
        </p:nvGrpSpPr>
        <p:grpSpPr>
          <a:xfrm>
            <a:off x="4121150" y="4537071"/>
            <a:ext cx="209551" cy="130180"/>
            <a:chOff x="4121150" y="4537071"/>
            <a:chExt cx="209551" cy="130180"/>
          </a:xfrm>
        </p:grpSpPr>
        <p:sp>
          <p:nvSpPr>
            <p:cNvPr id="128" name="SMARTInkShape-3651">
              <a:extLst>
                <a:ext uri="{FF2B5EF4-FFF2-40B4-BE49-F238E27FC236}">
                  <a16:creationId xmlns:a16="http://schemas.microsoft.com/office/drawing/2014/main" xmlns="" id="{5D32ACA2-A948-4F2B-92F2-D15307FC144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121150" y="4537071"/>
              <a:ext cx="158751" cy="28580"/>
            </a:xfrm>
            <a:custGeom>
              <a:avLst/>
              <a:gdLst/>
              <a:ahLst/>
              <a:cxnLst/>
              <a:rect l="0" t="0" r="0" b="0"/>
              <a:pathLst>
                <a:path w="158751" h="28580">
                  <a:moveTo>
                    <a:pt x="0" y="28579"/>
                  </a:moveTo>
                  <a:lnTo>
                    <a:pt x="0" y="28579"/>
                  </a:lnTo>
                  <a:lnTo>
                    <a:pt x="39999" y="7531"/>
                  </a:lnTo>
                  <a:lnTo>
                    <a:pt x="83505" y="0"/>
                  </a:lnTo>
                  <a:lnTo>
                    <a:pt x="128772" y="4510"/>
                  </a:lnTo>
                  <a:lnTo>
                    <a:pt x="158750" y="9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652">
              <a:extLst>
                <a:ext uri="{FF2B5EF4-FFF2-40B4-BE49-F238E27FC236}">
                  <a16:creationId xmlns:a16="http://schemas.microsoft.com/office/drawing/2014/main" xmlns="" id="{5F71AA6F-C9C6-4914-8289-197969291D6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177246" y="4622800"/>
              <a:ext cx="153455" cy="44451"/>
            </a:xfrm>
            <a:custGeom>
              <a:avLst/>
              <a:gdLst/>
              <a:ahLst/>
              <a:cxnLst/>
              <a:rect l="0" t="0" r="0" b="0"/>
              <a:pathLst>
                <a:path w="153455" h="44451">
                  <a:moveTo>
                    <a:pt x="32804" y="44450"/>
                  </a:moveTo>
                  <a:lnTo>
                    <a:pt x="32804" y="44450"/>
                  </a:lnTo>
                  <a:lnTo>
                    <a:pt x="0" y="44450"/>
                  </a:lnTo>
                  <a:lnTo>
                    <a:pt x="351" y="43038"/>
                  </a:lnTo>
                  <a:lnTo>
                    <a:pt x="6386" y="37708"/>
                  </a:lnTo>
                  <a:lnTo>
                    <a:pt x="38539" y="23402"/>
                  </a:lnTo>
                  <a:lnTo>
                    <a:pt x="79333" y="13693"/>
                  </a:lnTo>
                  <a:lnTo>
                    <a:pt x="120511" y="6086"/>
                  </a:lnTo>
                  <a:lnTo>
                    <a:pt x="1534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783">
            <a:extLst>
              <a:ext uri="{FF2B5EF4-FFF2-40B4-BE49-F238E27FC236}">
                <a16:creationId xmlns:a16="http://schemas.microsoft.com/office/drawing/2014/main" xmlns="" id="{763A07D1-3507-4551-AB68-3F468D0B6EFC}"/>
              </a:ext>
            </a:extLst>
          </p:cNvPr>
          <p:cNvGrpSpPr/>
          <p:nvPr/>
        </p:nvGrpSpPr>
        <p:grpSpPr>
          <a:xfrm>
            <a:off x="4690829" y="4294183"/>
            <a:ext cx="1159282" cy="455618"/>
            <a:chOff x="4690829" y="4294183"/>
            <a:chExt cx="1159282" cy="455618"/>
          </a:xfrm>
        </p:grpSpPr>
        <p:sp>
          <p:nvSpPr>
            <p:cNvPr id="131" name="SMARTInkShape-3653">
              <a:extLst>
                <a:ext uri="{FF2B5EF4-FFF2-40B4-BE49-F238E27FC236}">
                  <a16:creationId xmlns:a16="http://schemas.microsoft.com/office/drawing/2014/main" xmlns="" id="{24F75D4A-775D-4989-9AA9-60FAAB43050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626100" y="4294183"/>
              <a:ext cx="224011" cy="422391"/>
            </a:xfrm>
            <a:custGeom>
              <a:avLst/>
              <a:gdLst/>
              <a:ahLst/>
              <a:cxnLst/>
              <a:rect l="0" t="0" r="0" b="0"/>
              <a:pathLst>
                <a:path w="224011" h="422391">
                  <a:moveTo>
                    <a:pt x="133350" y="36517"/>
                  </a:moveTo>
                  <a:lnTo>
                    <a:pt x="133350" y="36517"/>
                  </a:lnTo>
                  <a:lnTo>
                    <a:pt x="133350" y="33146"/>
                  </a:lnTo>
                  <a:lnTo>
                    <a:pt x="143489" y="20616"/>
                  </a:lnTo>
                  <a:lnTo>
                    <a:pt x="159080" y="6434"/>
                  </a:lnTo>
                  <a:lnTo>
                    <a:pt x="163204" y="3762"/>
                  </a:lnTo>
                  <a:lnTo>
                    <a:pt x="179120" y="0"/>
                  </a:lnTo>
                  <a:lnTo>
                    <a:pt x="185030" y="2295"/>
                  </a:lnTo>
                  <a:lnTo>
                    <a:pt x="197241" y="12370"/>
                  </a:lnTo>
                  <a:lnTo>
                    <a:pt x="212645" y="44022"/>
                  </a:lnTo>
                  <a:lnTo>
                    <a:pt x="219862" y="76306"/>
                  </a:lnTo>
                  <a:lnTo>
                    <a:pt x="224010" y="114878"/>
                  </a:lnTo>
                  <a:lnTo>
                    <a:pt x="223503" y="157893"/>
                  </a:lnTo>
                  <a:lnTo>
                    <a:pt x="219043" y="200999"/>
                  </a:lnTo>
                  <a:lnTo>
                    <a:pt x="213064" y="242265"/>
                  </a:lnTo>
                  <a:lnTo>
                    <a:pt x="208055" y="279419"/>
                  </a:lnTo>
                  <a:lnTo>
                    <a:pt x="211002" y="316629"/>
                  </a:lnTo>
                  <a:lnTo>
                    <a:pt x="217036" y="363871"/>
                  </a:lnTo>
                  <a:lnTo>
                    <a:pt x="215344" y="403344"/>
                  </a:lnTo>
                  <a:lnTo>
                    <a:pt x="212596" y="410748"/>
                  </a:lnTo>
                  <a:lnTo>
                    <a:pt x="207140" y="416390"/>
                  </a:lnTo>
                  <a:lnTo>
                    <a:pt x="203710" y="418882"/>
                  </a:lnTo>
                  <a:lnTo>
                    <a:pt x="171914" y="422390"/>
                  </a:lnTo>
                  <a:lnTo>
                    <a:pt x="138731" y="419448"/>
                  </a:lnTo>
                  <a:lnTo>
                    <a:pt x="100464" y="412730"/>
                  </a:lnTo>
                  <a:lnTo>
                    <a:pt x="59937" y="402690"/>
                  </a:lnTo>
                  <a:lnTo>
                    <a:pt x="14035" y="389841"/>
                  </a:lnTo>
                  <a:lnTo>
                    <a:pt x="0" y="385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654">
              <a:extLst>
                <a:ext uri="{FF2B5EF4-FFF2-40B4-BE49-F238E27FC236}">
                  <a16:creationId xmlns:a16="http://schemas.microsoft.com/office/drawing/2014/main" xmlns="" id="{5157F2A3-FA9D-4215-A602-4BEE7BDA33A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537200" y="4328613"/>
              <a:ext cx="95251" cy="130504"/>
            </a:xfrm>
            <a:custGeom>
              <a:avLst/>
              <a:gdLst/>
              <a:ahLst/>
              <a:cxnLst/>
              <a:rect l="0" t="0" r="0" b="0"/>
              <a:pathLst>
                <a:path w="95251" h="130504">
                  <a:moveTo>
                    <a:pt x="0" y="27487"/>
                  </a:moveTo>
                  <a:lnTo>
                    <a:pt x="0" y="27487"/>
                  </a:lnTo>
                  <a:lnTo>
                    <a:pt x="0" y="20745"/>
                  </a:lnTo>
                  <a:lnTo>
                    <a:pt x="1882" y="15553"/>
                  </a:lnTo>
                  <a:lnTo>
                    <a:pt x="3371" y="13181"/>
                  </a:lnTo>
                  <a:lnTo>
                    <a:pt x="12209" y="6472"/>
                  </a:lnTo>
                  <a:lnTo>
                    <a:pt x="27136" y="15"/>
                  </a:lnTo>
                  <a:lnTo>
                    <a:pt x="32908" y="0"/>
                  </a:lnTo>
                  <a:lnTo>
                    <a:pt x="44964" y="3746"/>
                  </a:lnTo>
                  <a:lnTo>
                    <a:pt x="49026" y="8132"/>
                  </a:lnTo>
                  <a:lnTo>
                    <a:pt x="53539" y="20531"/>
                  </a:lnTo>
                  <a:lnTo>
                    <a:pt x="51782" y="37330"/>
                  </a:lnTo>
                  <a:lnTo>
                    <a:pt x="35982" y="81438"/>
                  </a:lnTo>
                  <a:lnTo>
                    <a:pt x="29554" y="102739"/>
                  </a:lnTo>
                  <a:lnTo>
                    <a:pt x="30304" y="115966"/>
                  </a:lnTo>
                  <a:lnTo>
                    <a:pt x="32902" y="121044"/>
                  </a:lnTo>
                  <a:lnTo>
                    <a:pt x="41434" y="128570"/>
                  </a:lnTo>
                  <a:lnTo>
                    <a:pt x="59808" y="130503"/>
                  </a:lnTo>
                  <a:lnTo>
                    <a:pt x="95250" y="129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655">
              <a:extLst>
                <a:ext uri="{FF2B5EF4-FFF2-40B4-BE49-F238E27FC236}">
                  <a16:creationId xmlns:a16="http://schemas.microsoft.com/office/drawing/2014/main" xmlns="" id="{A51F8379-BAC7-493F-B48C-92128604309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314581" y="4493906"/>
              <a:ext cx="184520" cy="224145"/>
            </a:xfrm>
            <a:custGeom>
              <a:avLst/>
              <a:gdLst/>
              <a:ahLst/>
              <a:cxnLst/>
              <a:rect l="0" t="0" r="0" b="0"/>
              <a:pathLst>
                <a:path w="184520" h="224145">
                  <a:moveTo>
                    <a:pt x="184519" y="20944"/>
                  </a:moveTo>
                  <a:lnTo>
                    <a:pt x="184519" y="20944"/>
                  </a:lnTo>
                  <a:lnTo>
                    <a:pt x="164745" y="1171"/>
                  </a:lnTo>
                  <a:lnTo>
                    <a:pt x="161459" y="0"/>
                  </a:lnTo>
                  <a:lnTo>
                    <a:pt x="154044" y="582"/>
                  </a:lnTo>
                  <a:lnTo>
                    <a:pt x="131823" y="11618"/>
                  </a:lnTo>
                  <a:lnTo>
                    <a:pt x="92709" y="50930"/>
                  </a:lnTo>
                  <a:lnTo>
                    <a:pt x="60812" y="95524"/>
                  </a:lnTo>
                  <a:lnTo>
                    <a:pt x="27685" y="143074"/>
                  </a:lnTo>
                  <a:lnTo>
                    <a:pt x="8385" y="183190"/>
                  </a:lnTo>
                  <a:lnTo>
                    <a:pt x="874" y="204060"/>
                  </a:lnTo>
                  <a:lnTo>
                    <a:pt x="0" y="210755"/>
                  </a:lnTo>
                  <a:lnTo>
                    <a:pt x="828" y="215218"/>
                  </a:lnTo>
                  <a:lnTo>
                    <a:pt x="6719" y="224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656">
              <a:extLst>
                <a:ext uri="{FF2B5EF4-FFF2-40B4-BE49-F238E27FC236}">
                  <a16:creationId xmlns:a16="http://schemas.microsoft.com/office/drawing/2014/main" xmlns="" id="{2EA2AC69-10D6-4A5C-B996-2771B1673DC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694911" y="4341156"/>
              <a:ext cx="251740" cy="393882"/>
            </a:xfrm>
            <a:custGeom>
              <a:avLst/>
              <a:gdLst/>
              <a:ahLst/>
              <a:cxnLst/>
              <a:rect l="0" t="0" r="0" b="0"/>
              <a:pathLst>
                <a:path w="251740" h="393882">
                  <a:moveTo>
                    <a:pt x="251739" y="21294"/>
                  </a:moveTo>
                  <a:lnTo>
                    <a:pt x="251739" y="21294"/>
                  </a:lnTo>
                  <a:lnTo>
                    <a:pt x="251739" y="17923"/>
                  </a:lnTo>
                  <a:lnTo>
                    <a:pt x="248368" y="9085"/>
                  </a:lnTo>
                  <a:lnTo>
                    <a:pt x="241069" y="3402"/>
                  </a:lnTo>
                  <a:lnTo>
                    <a:pt x="236159" y="900"/>
                  </a:lnTo>
                  <a:lnTo>
                    <a:pt x="221296" y="0"/>
                  </a:lnTo>
                  <a:lnTo>
                    <a:pt x="176267" y="5172"/>
                  </a:lnTo>
                  <a:lnTo>
                    <a:pt x="137654" y="14322"/>
                  </a:lnTo>
                  <a:lnTo>
                    <a:pt x="106145" y="32712"/>
                  </a:lnTo>
                  <a:lnTo>
                    <a:pt x="78935" y="62777"/>
                  </a:lnTo>
                  <a:lnTo>
                    <a:pt x="56369" y="105238"/>
                  </a:lnTo>
                  <a:lnTo>
                    <a:pt x="44728" y="139036"/>
                  </a:lnTo>
                  <a:lnTo>
                    <a:pt x="35556" y="175929"/>
                  </a:lnTo>
                  <a:lnTo>
                    <a:pt x="29128" y="215845"/>
                  </a:lnTo>
                  <a:lnTo>
                    <a:pt x="25801" y="255222"/>
                  </a:lnTo>
                  <a:lnTo>
                    <a:pt x="22911" y="291068"/>
                  </a:lnTo>
                  <a:lnTo>
                    <a:pt x="13350" y="331081"/>
                  </a:lnTo>
                  <a:lnTo>
                    <a:pt x="1241" y="372443"/>
                  </a:lnTo>
                  <a:lnTo>
                    <a:pt x="0" y="385499"/>
                  </a:lnTo>
                  <a:lnTo>
                    <a:pt x="658" y="388981"/>
                  </a:lnTo>
                  <a:lnTo>
                    <a:pt x="1802" y="391302"/>
                  </a:lnTo>
                  <a:lnTo>
                    <a:pt x="10598" y="393881"/>
                  </a:lnTo>
                  <a:lnTo>
                    <a:pt x="52725" y="392166"/>
                  </a:lnTo>
                  <a:lnTo>
                    <a:pt x="88735" y="390737"/>
                  </a:lnTo>
                  <a:lnTo>
                    <a:pt x="129198" y="389396"/>
                  </a:lnTo>
                  <a:lnTo>
                    <a:pt x="168349" y="386449"/>
                  </a:lnTo>
                  <a:lnTo>
                    <a:pt x="203152" y="380906"/>
                  </a:lnTo>
                  <a:lnTo>
                    <a:pt x="251739" y="370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657">
              <a:extLst>
                <a:ext uri="{FF2B5EF4-FFF2-40B4-BE49-F238E27FC236}">
                  <a16:creationId xmlns:a16="http://schemas.microsoft.com/office/drawing/2014/main" xmlns="" id="{D183014B-E59E-404C-B9E7-A34C0113DD8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690829" y="4578350"/>
              <a:ext cx="166922" cy="38101"/>
            </a:xfrm>
            <a:custGeom>
              <a:avLst/>
              <a:gdLst/>
              <a:ahLst/>
              <a:cxnLst/>
              <a:rect l="0" t="0" r="0" b="0"/>
              <a:pathLst>
                <a:path w="166922" h="38101">
                  <a:moveTo>
                    <a:pt x="8171" y="38100"/>
                  </a:moveTo>
                  <a:lnTo>
                    <a:pt x="8171" y="38100"/>
                  </a:lnTo>
                  <a:lnTo>
                    <a:pt x="1429" y="38100"/>
                  </a:lnTo>
                  <a:lnTo>
                    <a:pt x="149" y="36689"/>
                  </a:lnTo>
                  <a:lnTo>
                    <a:pt x="0" y="34337"/>
                  </a:lnTo>
                  <a:lnTo>
                    <a:pt x="607" y="31358"/>
                  </a:lnTo>
                  <a:lnTo>
                    <a:pt x="6926" y="24285"/>
                  </a:lnTo>
                  <a:lnTo>
                    <a:pt x="11574" y="20423"/>
                  </a:lnTo>
                  <a:lnTo>
                    <a:pt x="48455" y="8246"/>
                  </a:lnTo>
                  <a:lnTo>
                    <a:pt x="91221" y="3665"/>
                  </a:lnTo>
                  <a:lnTo>
                    <a:pt x="133277" y="1629"/>
                  </a:lnTo>
                  <a:lnTo>
                    <a:pt x="166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658">
              <a:extLst>
                <a:ext uri="{FF2B5EF4-FFF2-40B4-BE49-F238E27FC236}">
                  <a16:creationId xmlns:a16="http://schemas.microsoft.com/office/drawing/2014/main" xmlns="" id="{39380D3B-9B72-4A44-9299-72AA23B6280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077213" y="4320676"/>
              <a:ext cx="212338" cy="429125"/>
            </a:xfrm>
            <a:custGeom>
              <a:avLst/>
              <a:gdLst/>
              <a:ahLst/>
              <a:cxnLst/>
              <a:rect l="0" t="0" r="0" b="0"/>
              <a:pathLst>
                <a:path w="212338" h="429125">
                  <a:moveTo>
                    <a:pt x="212337" y="54474"/>
                  </a:moveTo>
                  <a:lnTo>
                    <a:pt x="212337" y="54474"/>
                  </a:lnTo>
                  <a:lnTo>
                    <a:pt x="203498" y="20395"/>
                  </a:lnTo>
                  <a:lnTo>
                    <a:pt x="193827" y="10870"/>
                  </a:lnTo>
                  <a:lnTo>
                    <a:pt x="187297" y="6355"/>
                  </a:lnTo>
                  <a:lnTo>
                    <a:pt x="161251" y="0"/>
                  </a:lnTo>
                  <a:lnTo>
                    <a:pt x="124450" y="1488"/>
                  </a:lnTo>
                  <a:lnTo>
                    <a:pt x="89008" y="9768"/>
                  </a:lnTo>
                  <a:lnTo>
                    <a:pt x="62906" y="24530"/>
                  </a:lnTo>
                  <a:lnTo>
                    <a:pt x="45138" y="45680"/>
                  </a:lnTo>
                  <a:lnTo>
                    <a:pt x="39249" y="63500"/>
                  </a:lnTo>
                  <a:lnTo>
                    <a:pt x="35468" y="110428"/>
                  </a:lnTo>
                  <a:lnTo>
                    <a:pt x="31442" y="152740"/>
                  </a:lnTo>
                  <a:lnTo>
                    <a:pt x="29633" y="185637"/>
                  </a:lnTo>
                  <a:lnTo>
                    <a:pt x="27419" y="221424"/>
                  </a:lnTo>
                  <a:lnTo>
                    <a:pt x="21731" y="258496"/>
                  </a:lnTo>
                  <a:lnTo>
                    <a:pt x="16381" y="294258"/>
                  </a:lnTo>
                  <a:lnTo>
                    <a:pt x="11651" y="327556"/>
                  </a:lnTo>
                  <a:lnTo>
                    <a:pt x="5021" y="367985"/>
                  </a:lnTo>
                  <a:lnTo>
                    <a:pt x="0" y="393605"/>
                  </a:lnTo>
                  <a:lnTo>
                    <a:pt x="1077" y="405341"/>
                  </a:lnTo>
                  <a:lnTo>
                    <a:pt x="5791" y="413380"/>
                  </a:lnTo>
                  <a:lnTo>
                    <a:pt x="9022" y="416512"/>
                  </a:lnTo>
                  <a:lnTo>
                    <a:pt x="30426" y="424289"/>
                  </a:lnTo>
                  <a:lnTo>
                    <a:pt x="65853" y="427691"/>
                  </a:lnTo>
                  <a:lnTo>
                    <a:pt x="97139" y="428487"/>
                  </a:lnTo>
                  <a:lnTo>
                    <a:pt x="148837" y="429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659">
              <a:extLst>
                <a:ext uri="{FF2B5EF4-FFF2-40B4-BE49-F238E27FC236}">
                  <a16:creationId xmlns:a16="http://schemas.microsoft.com/office/drawing/2014/main" xmlns="" id="{ADA35E66-F647-4DAC-8754-E9A89ABD157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353835" y="4478940"/>
              <a:ext cx="119866" cy="232761"/>
            </a:xfrm>
            <a:custGeom>
              <a:avLst/>
              <a:gdLst/>
              <a:ahLst/>
              <a:cxnLst/>
              <a:rect l="0" t="0" r="0" b="0"/>
              <a:pathLst>
                <a:path w="119866" h="232761">
                  <a:moveTo>
                    <a:pt x="18265" y="35910"/>
                  </a:moveTo>
                  <a:lnTo>
                    <a:pt x="18265" y="35910"/>
                  </a:lnTo>
                  <a:lnTo>
                    <a:pt x="0" y="0"/>
                  </a:lnTo>
                  <a:lnTo>
                    <a:pt x="14864" y="38001"/>
                  </a:lnTo>
                  <a:lnTo>
                    <a:pt x="38580" y="84743"/>
                  </a:lnTo>
                  <a:lnTo>
                    <a:pt x="71321" y="132067"/>
                  </a:lnTo>
                  <a:lnTo>
                    <a:pt x="97720" y="177368"/>
                  </a:lnTo>
                  <a:lnTo>
                    <a:pt x="119865" y="232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SMARTInkShape-3660">
            <a:extLst>
              <a:ext uri="{FF2B5EF4-FFF2-40B4-BE49-F238E27FC236}">
                <a16:creationId xmlns:a16="http://schemas.microsoft.com/office/drawing/2014/main" xmlns="" id="{8A2B91C7-25FF-4C08-8ABD-F2102A162D6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086279" y="4568747"/>
            <a:ext cx="212922" cy="47704"/>
          </a:xfrm>
          <a:custGeom>
            <a:avLst/>
            <a:gdLst/>
            <a:ahLst/>
            <a:cxnLst/>
            <a:rect l="0" t="0" r="0" b="0"/>
            <a:pathLst>
              <a:path w="212922" h="47704">
                <a:moveTo>
                  <a:pt x="3371" y="47703"/>
                </a:moveTo>
                <a:lnTo>
                  <a:pt x="3371" y="47703"/>
                </a:lnTo>
                <a:lnTo>
                  <a:pt x="0" y="40961"/>
                </a:lnTo>
                <a:lnTo>
                  <a:pt x="1830" y="36858"/>
                </a:lnTo>
                <a:lnTo>
                  <a:pt x="11388" y="26655"/>
                </a:lnTo>
                <a:lnTo>
                  <a:pt x="46120" y="9011"/>
                </a:lnTo>
                <a:lnTo>
                  <a:pt x="81872" y="2284"/>
                </a:lnTo>
                <a:lnTo>
                  <a:pt x="123632" y="0"/>
                </a:lnTo>
                <a:lnTo>
                  <a:pt x="168063" y="1337"/>
                </a:lnTo>
                <a:lnTo>
                  <a:pt x="212921" y="325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SMARTInkShape-Group785">
            <a:extLst>
              <a:ext uri="{FF2B5EF4-FFF2-40B4-BE49-F238E27FC236}">
                <a16:creationId xmlns:a16="http://schemas.microsoft.com/office/drawing/2014/main" xmlns="" id="{3DA65D91-A00B-422C-BB73-8793D788D6BD}"/>
              </a:ext>
            </a:extLst>
          </p:cNvPr>
          <p:cNvGrpSpPr/>
          <p:nvPr/>
        </p:nvGrpSpPr>
        <p:grpSpPr>
          <a:xfrm>
            <a:off x="6523333" y="4051901"/>
            <a:ext cx="1395118" cy="716950"/>
            <a:chOff x="6523333" y="4051901"/>
            <a:chExt cx="1395118" cy="716950"/>
          </a:xfrm>
        </p:grpSpPr>
        <p:sp>
          <p:nvSpPr>
            <p:cNvPr id="140" name="SMARTInkShape-3661">
              <a:extLst>
                <a:ext uri="{FF2B5EF4-FFF2-40B4-BE49-F238E27FC236}">
                  <a16:creationId xmlns:a16="http://schemas.microsoft.com/office/drawing/2014/main" xmlns="" id="{BFEAB844-4C46-426E-8BF4-48A49DCFB5D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740650" y="4051901"/>
              <a:ext cx="177801" cy="160144"/>
            </a:xfrm>
            <a:custGeom>
              <a:avLst/>
              <a:gdLst/>
              <a:ahLst/>
              <a:cxnLst/>
              <a:rect l="0" t="0" r="0" b="0"/>
              <a:pathLst>
                <a:path w="177801" h="160144">
                  <a:moveTo>
                    <a:pt x="0" y="18449"/>
                  </a:moveTo>
                  <a:lnTo>
                    <a:pt x="0" y="18449"/>
                  </a:lnTo>
                  <a:lnTo>
                    <a:pt x="41927" y="3959"/>
                  </a:lnTo>
                  <a:lnTo>
                    <a:pt x="77871" y="0"/>
                  </a:lnTo>
                  <a:lnTo>
                    <a:pt x="81547" y="2622"/>
                  </a:lnTo>
                  <a:lnTo>
                    <a:pt x="85633" y="13061"/>
                  </a:lnTo>
                  <a:lnTo>
                    <a:pt x="81803" y="28989"/>
                  </a:lnTo>
                  <a:lnTo>
                    <a:pt x="58727" y="71331"/>
                  </a:lnTo>
                  <a:lnTo>
                    <a:pt x="29108" y="114685"/>
                  </a:lnTo>
                  <a:lnTo>
                    <a:pt x="7914" y="159024"/>
                  </a:lnTo>
                  <a:lnTo>
                    <a:pt x="12331" y="160143"/>
                  </a:lnTo>
                  <a:lnTo>
                    <a:pt x="58672" y="156870"/>
                  </a:lnTo>
                  <a:lnTo>
                    <a:pt x="93809" y="153347"/>
                  </a:lnTo>
                  <a:lnTo>
                    <a:pt x="135297" y="149430"/>
                  </a:lnTo>
                  <a:lnTo>
                    <a:pt x="177800" y="145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662">
              <a:extLst>
                <a:ext uri="{FF2B5EF4-FFF2-40B4-BE49-F238E27FC236}">
                  <a16:creationId xmlns:a16="http://schemas.microsoft.com/office/drawing/2014/main" xmlns="" id="{3B0018C4-79BE-477B-9482-AD55CD2B1D4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523333" y="4263829"/>
              <a:ext cx="163218" cy="479622"/>
            </a:xfrm>
            <a:custGeom>
              <a:avLst/>
              <a:gdLst/>
              <a:ahLst/>
              <a:cxnLst/>
              <a:rect l="0" t="0" r="0" b="0"/>
              <a:pathLst>
                <a:path w="163218" h="479622">
                  <a:moveTo>
                    <a:pt x="80667" y="3371"/>
                  </a:moveTo>
                  <a:lnTo>
                    <a:pt x="80667" y="3371"/>
                  </a:lnTo>
                  <a:lnTo>
                    <a:pt x="77296" y="0"/>
                  </a:lnTo>
                  <a:lnTo>
                    <a:pt x="74892" y="1123"/>
                  </a:lnTo>
                  <a:lnTo>
                    <a:pt x="68458" y="8016"/>
                  </a:lnTo>
                  <a:lnTo>
                    <a:pt x="53531" y="54137"/>
                  </a:lnTo>
                  <a:lnTo>
                    <a:pt x="47054" y="77431"/>
                  </a:lnTo>
                  <a:lnTo>
                    <a:pt x="39914" y="103545"/>
                  </a:lnTo>
                  <a:lnTo>
                    <a:pt x="32331" y="131536"/>
                  </a:lnTo>
                  <a:lnTo>
                    <a:pt x="24454" y="161487"/>
                  </a:lnTo>
                  <a:lnTo>
                    <a:pt x="16380" y="192743"/>
                  </a:lnTo>
                  <a:lnTo>
                    <a:pt x="8175" y="224869"/>
                  </a:lnTo>
                  <a:lnTo>
                    <a:pt x="3411" y="255458"/>
                  </a:lnTo>
                  <a:lnTo>
                    <a:pt x="941" y="285024"/>
                  </a:lnTo>
                  <a:lnTo>
                    <a:pt x="0" y="313906"/>
                  </a:lnTo>
                  <a:lnTo>
                    <a:pt x="3606" y="339511"/>
                  </a:lnTo>
                  <a:lnTo>
                    <a:pt x="18900" y="384894"/>
                  </a:lnTo>
                  <a:lnTo>
                    <a:pt x="66151" y="424350"/>
                  </a:lnTo>
                  <a:lnTo>
                    <a:pt x="98505" y="442773"/>
                  </a:lnTo>
                  <a:lnTo>
                    <a:pt x="163217" y="479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663">
              <a:extLst>
                <a:ext uri="{FF2B5EF4-FFF2-40B4-BE49-F238E27FC236}">
                  <a16:creationId xmlns:a16="http://schemas.microsoft.com/office/drawing/2014/main" xmlns="" id="{A1B8B130-F0FA-44F3-B962-205AD0BDEFE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556500" y="4330700"/>
              <a:ext cx="85236" cy="438151"/>
            </a:xfrm>
            <a:custGeom>
              <a:avLst/>
              <a:gdLst/>
              <a:ahLst/>
              <a:cxnLst/>
              <a:rect l="0" t="0" r="0" b="0"/>
              <a:pathLst>
                <a:path w="85236" h="43815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46959" y="42659"/>
                  </a:lnTo>
                  <a:lnTo>
                    <a:pt x="58265" y="74699"/>
                  </a:lnTo>
                  <a:lnTo>
                    <a:pt x="70345" y="119512"/>
                  </a:lnTo>
                  <a:lnTo>
                    <a:pt x="76530" y="145292"/>
                  </a:lnTo>
                  <a:lnTo>
                    <a:pt x="80653" y="173061"/>
                  </a:lnTo>
                  <a:lnTo>
                    <a:pt x="83403" y="202157"/>
                  </a:lnTo>
                  <a:lnTo>
                    <a:pt x="85235" y="232138"/>
                  </a:lnTo>
                  <a:lnTo>
                    <a:pt x="82929" y="261298"/>
                  </a:lnTo>
                  <a:lnTo>
                    <a:pt x="77863" y="289910"/>
                  </a:lnTo>
                  <a:lnTo>
                    <a:pt x="70959" y="318157"/>
                  </a:lnTo>
                  <a:lnTo>
                    <a:pt x="60006" y="344043"/>
                  </a:lnTo>
                  <a:lnTo>
                    <a:pt x="30902" y="391621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664">
              <a:extLst>
                <a:ext uri="{FF2B5EF4-FFF2-40B4-BE49-F238E27FC236}">
                  <a16:creationId xmlns:a16="http://schemas.microsoft.com/office/drawing/2014/main" xmlns="" id="{D05AF663-0A1D-41AA-9937-CC89C0DFCEE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340600" y="4357103"/>
              <a:ext cx="132914" cy="335548"/>
            </a:xfrm>
            <a:custGeom>
              <a:avLst/>
              <a:gdLst/>
              <a:ahLst/>
              <a:cxnLst/>
              <a:rect l="0" t="0" r="0" b="0"/>
              <a:pathLst>
                <a:path w="132914" h="335548">
                  <a:moveTo>
                    <a:pt x="0" y="30747"/>
                  </a:moveTo>
                  <a:lnTo>
                    <a:pt x="0" y="30747"/>
                  </a:lnTo>
                  <a:lnTo>
                    <a:pt x="8838" y="21908"/>
                  </a:lnTo>
                  <a:lnTo>
                    <a:pt x="37991" y="9376"/>
                  </a:lnTo>
                  <a:lnTo>
                    <a:pt x="80019" y="1256"/>
                  </a:lnTo>
                  <a:lnTo>
                    <a:pt x="118069" y="0"/>
                  </a:lnTo>
                  <a:lnTo>
                    <a:pt x="126088" y="2500"/>
                  </a:lnTo>
                  <a:lnTo>
                    <a:pt x="128508" y="4860"/>
                  </a:lnTo>
                  <a:lnTo>
                    <a:pt x="131197" y="11245"/>
                  </a:lnTo>
                  <a:lnTo>
                    <a:pt x="128630" y="20668"/>
                  </a:lnTo>
                  <a:lnTo>
                    <a:pt x="125970" y="26145"/>
                  </a:lnTo>
                  <a:lnTo>
                    <a:pt x="122226" y="64190"/>
                  </a:lnTo>
                  <a:lnTo>
                    <a:pt x="117746" y="105567"/>
                  </a:lnTo>
                  <a:lnTo>
                    <a:pt x="111950" y="148009"/>
                  </a:lnTo>
                  <a:lnTo>
                    <a:pt x="109135" y="188493"/>
                  </a:lnTo>
                  <a:lnTo>
                    <a:pt x="111671" y="227300"/>
                  </a:lnTo>
                  <a:lnTo>
                    <a:pt x="125888" y="272216"/>
                  </a:lnTo>
                  <a:lnTo>
                    <a:pt x="132913" y="310276"/>
                  </a:lnTo>
                  <a:lnTo>
                    <a:pt x="130942" y="313761"/>
                  </a:lnTo>
                  <a:lnTo>
                    <a:pt x="123107" y="321396"/>
                  </a:lnTo>
                  <a:lnTo>
                    <a:pt x="112571" y="325730"/>
                  </a:lnTo>
                  <a:lnTo>
                    <a:pt x="76200" y="335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665">
              <a:extLst>
                <a:ext uri="{FF2B5EF4-FFF2-40B4-BE49-F238E27FC236}">
                  <a16:creationId xmlns:a16="http://schemas.microsoft.com/office/drawing/2014/main" xmlns="" id="{F18A7C92-3537-41AE-92F1-E8FB345189B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184672" y="4511559"/>
              <a:ext cx="98779" cy="174742"/>
            </a:xfrm>
            <a:custGeom>
              <a:avLst/>
              <a:gdLst/>
              <a:ahLst/>
              <a:cxnLst/>
              <a:rect l="0" t="0" r="0" b="0"/>
              <a:pathLst>
                <a:path w="98779" h="174742">
                  <a:moveTo>
                    <a:pt x="98778" y="22341"/>
                  </a:moveTo>
                  <a:lnTo>
                    <a:pt x="98778" y="22341"/>
                  </a:lnTo>
                  <a:lnTo>
                    <a:pt x="89344" y="4885"/>
                  </a:lnTo>
                  <a:lnTo>
                    <a:pt x="84473" y="471"/>
                  </a:lnTo>
                  <a:lnTo>
                    <a:pt x="81480" y="0"/>
                  </a:lnTo>
                  <a:lnTo>
                    <a:pt x="74392" y="1358"/>
                  </a:lnTo>
                  <a:lnTo>
                    <a:pt x="66538" y="9958"/>
                  </a:lnTo>
                  <a:lnTo>
                    <a:pt x="31999" y="55935"/>
                  </a:lnTo>
                  <a:lnTo>
                    <a:pt x="7897" y="98487"/>
                  </a:lnTo>
                  <a:lnTo>
                    <a:pt x="354" y="130275"/>
                  </a:lnTo>
                  <a:lnTo>
                    <a:pt x="0" y="156392"/>
                  </a:lnTo>
                  <a:lnTo>
                    <a:pt x="3528" y="174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666">
              <a:extLst>
                <a:ext uri="{FF2B5EF4-FFF2-40B4-BE49-F238E27FC236}">
                  <a16:creationId xmlns:a16="http://schemas.microsoft.com/office/drawing/2014/main" xmlns="" id="{D3370BA9-E3E7-4E6E-8D69-03DD91945F1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957399" y="4376167"/>
              <a:ext cx="218102" cy="316484"/>
            </a:xfrm>
            <a:custGeom>
              <a:avLst/>
              <a:gdLst/>
              <a:ahLst/>
              <a:cxnLst/>
              <a:rect l="0" t="0" r="0" b="0"/>
              <a:pathLst>
                <a:path w="218102" h="316484">
                  <a:moveTo>
                    <a:pt x="218101" y="24383"/>
                  </a:moveTo>
                  <a:lnTo>
                    <a:pt x="218101" y="24383"/>
                  </a:lnTo>
                  <a:lnTo>
                    <a:pt x="174070" y="4132"/>
                  </a:lnTo>
                  <a:lnTo>
                    <a:pt x="132916" y="0"/>
                  </a:lnTo>
                  <a:lnTo>
                    <a:pt x="87601" y="2555"/>
                  </a:lnTo>
                  <a:lnTo>
                    <a:pt x="71671" y="7861"/>
                  </a:lnTo>
                  <a:lnTo>
                    <a:pt x="49947" y="19395"/>
                  </a:lnTo>
                  <a:lnTo>
                    <a:pt x="42706" y="29692"/>
                  </a:lnTo>
                  <a:lnTo>
                    <a:pt x="37842" y="44381"/>
                  </a:lnTo>
                  <a:lnTo>
                    <a:pt x="34719" y="84437"/>
                  </a:lnTo>
                  <a:lnTo>
                    <a:pt x="30416" y="122375"/>
                  </a:lnTo>
                  <a:lnTo>
                    <a:pt x="22084" y="168658"/>
                  </a:lnTo>
                  <a:lnTo>
                    <a:pt x="13266" y="215063"/>
                  </a:lnTo>
                  <a:lnTo>
                    <a:pt x="0" y="261787"/>
                  </a:lnTo>
                  <a:lnTo>
                    <a:pt x="752" y="270537"/>
                  </a:lnTo>
                  <a:lnTo>
                    <a:pt x="5320" y="276777"/>
                  </a:lnTo>
                  <a:lnTo>
                    <a:pt x="8513" y="279429"/>
                  </a:lnTo>
                  <a:lnTo>
                    <a:pt x="17706" y="282375"/>
                  </a:lnTo>
                  <a:lnTo>
                    <a:pt x="61524" y="289492"/>
                  </a:lnTo>
                  <a:lnTo>
                    <a:pt x="95350" y="295472"/>
                  </a:lnTo>
                  <a:lnTo>
                    <a:pt x="140181" y="302418"/>
                  </a:lnTo>
                  <a:lnTo>
                    <a:pt x="183567" y="311688"/>
                  </a:lnTo>
                  <a:lnTo>
                    <a:pt x="205401" y="316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667">
              <a:extLst>
                <a:ext uri="{FF2B5EF4-FFF2-40B4-BE49-F238E27FC236}">
                  <a16:creationId xmlns:a16="http://schemas.microsoft.com/office/drawing/2014/main" xmlns="" id="{8ED6C1F9-00F1-4EC9-B4E7-8E8732B0736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144632" y="4484865"/>
              <a:ext cx="157869" cy="207786"/>
            </a:xfrm>
            <a:custGeom>
              <a:avLst/>
              <a:gdLst/>
              <a:ahLst/>
              <a:cxnLst/>
              <a:rect l="0" t="0" r="0" b="0"/>
              <a:pathLst>
                <a:path w="157869" h="207786">
                  <a:moveTo>
                    <a:pt x="5468" y="10935"/>
                  </a:moveTo>
                  <a:lnTo>
                    <a:pt x="5468" y="10935"/>
                  </a:lnTo>
                  <a:lnTo>
                    <a:pt x="0" y="0"/>
                  </a:lnTo>
                  <a:lnTo>
                    <a:pt x="1117" y="117"/>
                  </a:lnTo>
                  <a:lnTo>
                    <a:pt x="6121" y="2129"/>
                  </a:lnTo>
                  <a:lnTo>
                    <a:pt x="34629" y="38881"/>
                  </a:lnTo>
                  <a:lnTo>
                    <a:pt x="57617" y="75895"/>
                  </a:lnTo>
                  <a:lnTo>
                    <a:pt x="89593" y="117828"/>
                  </a:lnTo>
                  <a:lnTo>
                    <a:pt x="119608" y="159415"/>
                  </a:lnTo>
                  <a:lnTo>
                    <a:pt x="143464" y="194180"/>
                  </a:lnTo>
                  <a:lnTo>
                    <a:pt x="157868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668">
              <a:extLst>
                <a:ext uri="{FF2B5EF4-FFF2-40B4-BE49-F238E27FC236}">
                  <a16:creationId xmlns:a16="http://schemas.microsoft.com/office/drawing/2014/main" xmlns="" id="{EB453F8F-C89C-4904-AF81-E723E297585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623050" y="452120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45466" y="19541"/>
                  </a:lnTo>
                  <a:lnTo>
                    <a:pt x="79709" y="1197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669">
              <a:extLst>
                <a:ext uri="{FF2B5EF4-FFF2-40B4-BE49-F238E27FC236}">
                  <a16:creationId xmlns:a16="http://schemas.microsoft.com/office/drawing/2014/main" xmlns="" id="{B0C0160E-0F80-4E46-9F70-78515659EC1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630939" y="4365723"/>
              <a:ext cx="237114" cy="333538"/>
            </a:xfrm>
            <a:custGeom>
              <a:avLst/>
              <a:gdLst/>
              <a:ahLst/>
              <a:cxnLst/>
              <a:rect l="0" t="0" r="0" b="0"/>
              <a:pathLst>
                <a:path w="237114" h="333538">
                  <a:moveTo>
                    <a:pt x="220711" y="28477"/>
                  </a:moveTo>
                  <a:lnTo>
                    <a:pt x="220711" y="28477"/>
                  </a:lnTo>
                  <a:lnTo>
                    <a:pt x="233802" y="19043"/>
                  </a:lnTo>
                  <a:lnTo>
                    <a:pt x="237113" y="14171"/>
                  </a:lnTo>
                  <a:lnTo>
                    <a:pt x="236584" y="11179"/>
                  </a:lnTo>
                  <a:lnTo>
                    <a:pt x="232234" y="4091"/>
                  </a:lnTo>
                  <a:lnTo>
                    <a:pt x="219952" y="0"/>
                  </a:lnTo>
                  <a:lnTo>
                    <a:pt x="176581" y="745"/>
                  </a:lnTo>
                  <a:lnTo>
                    <a:pt x="138256" y="5757"/>
                  </a:lnTo>
                  <a:lnTo>
                    <a:pt x="93155" y="18841"/>
                  </a:lnTo>
                  <a:lnTo>
                    <a:pt x="65872" y="32286"/>
                  </a:lnTo>
                  <a:lnTo>
                    <a:pt x="51000" y="45927"/>
                  </a:lnTo>
                  <a:lnTo>
                    <a:pt x="42978" y="63279"/>
                  </a:lnTo>
                  <a:lnTo>
                    <a:pt x="31086" y="109905"/>
                  </a:lnTo>
                  <a:lnTo>
                    <a:pt x="22630" y="152165"/>
                  </a:lnTo>
                  <a:lnTo>
                    <a:pt x="12286" y="195967"/>
                  </a:lnTo>
                  <a:lnTo>
                    <a:pt x="3654" y="240225"/>
                  </a:lnTo>
                  <a:lnTo>
                    <a:pt x="0" y="277876"/>
                  </a:lnTo>
                  <a:lnTo>
                    <a:pt x="6671" y="300422"/>
                  </a:lnTo>
                  <a:lnTo>
                    <a:pt x="19043" y="319381"/>
                  </a:lnTo>
                  <a:lnTo>
                    <a:pt x="33950" y="330158"/>
                  </a:lnTo>
                  <a:lnTo>
                    <a:pt x="57508" y="333537"/>
                  </a:lnTo>
                  <a:lnTo>
                    <a:pt x="102504" y="331472"/>
                  </a:lnTo>
                  <a:lnTo>
                    <a:pt x="149703" y="324510"/>
                  </a:lnTo>
                  <a:lnTo>
                    <a:pt x="193086" y="311630"/>
                  </a:lnTo>
                  <a:lnTo>
                    <a:pt x="233411" y="295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786">
            <a:extLst>
              <a:ext uri="{FF2B5EF4-FFF2-40B4-BE49-F238E27FC236}">
                <a16:creationId xmlns:a16="http://schemas.microsoft.com/office/drawing/2014/main" xmlns="" id="{C2332B0D-7DCD-41CE-8A45-5A09E13004A0}"/>
              </a:ext>
            </a:extLst>
          </p:cNvPr>
          <p:cNvGrpSpPr/>
          <p:nvPr/>
        </p:nvGrpSpPr>
        <p:grpSpPr>
          <a:xfrm>
            <a:off x="8156379" y="4573843"/>
            <a:ext cx="200222" cy="118808"/>
            <a:chOff x="8156379" y="4573843"/>
            <a:chExt cx="200222" cy="118808"/>
          </a:xfrm>
        </p:grpSpPr>
        <p:sp>
          <p:nvSpPr>
            <p:cNvPr id="150" name="SMARTInkShape-3670">
              <a:extLst>
                <a:ext uri="{FF2B5EF4-FFF2-40B4-BE49-F238E27FC236}">
                  <a16:creationId xmlns:a16="http://schemas.microsoft.com/office/drawing/2014/main" xmlns="" id="{F75C251C-2D1E-41F6-B0D8-0FE4DFA0726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179682" y="4679950"/>
              <a:ext cx="176919" cy="12701"/>
            </a:xfrm>
            <a:custGeom>
              <a:avLst/>
              <a:gdLst/>
              <a:ahLst/>
              <a:cxnLst/>
              <a:rect l="0" t="0" r="0" b="0"/>
              <a:pathLst>
                <a:path w="17691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33237" y="7631"/>
                  </a:lnTo>
                  <a:lnTo>
                    <a:pt x="69080" y="3861"/>
                  </a:lnTo>
                  <a:lnTo>
                    <a:pt x="110881" y="1716"/>
                  </a:lnTo>
                  <a:lnTo>
                    <a:pt x="1769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671">
              <a:extLst>
                <a:ext uri="{FF2B5EF4-FFF2-40B4-BE49-F238E27FC236}">
                  <a16:creationId xmlns:a16="http://schemas.microsoft.com/office/drawing/2014/main" xmlns="" id="{0A51395E-E9AE-4F56-A084-24EF1E154CC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156379" y="4573843"/>
              <a:ext cx="168472" cy="17208"/>
            </a:xfrm>
            <a:custGeom>
              <a:avLst/>
              <a:gdLst/>
              <a:ahLst/>
              <a:cxnLst/>
              <a:rect l="0" t="0" r="0" b="0"/>
              <a:pathLst>
                <a:path w="168472" h="17208">
                  <a:moveTo>
                    <a:pt x="3371" y="17207"/>
                  </a:moveTo>
                  <a:lnTo>
                    <a:pt x="3371" y="17207"/>
                  </a:lnTo>
                  <a:lnTo>
                    <a:pt x="0" y="13836"/>
                  </a:lnTo>
                  <a:lnTo>
                    <a:pt x="418" y="12843"/>
                  </a:lnTo>
                  <a:lnTo>
                    <a:pt x="31813" y="4376"/>
                  </a:lnTo>
                  <a:lnTo>
                    <a:pt x="77886" y="0"/>
                  </a:lnTo>
                  <a:lnTo>
                    <a:pt x="113394" y="857"/>
                  </a:lnTo>
                  <a:lnTo>
                    <a:pt x="168471" y="4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787">
            <a:extLst>
              <a:ext uri="{FF2B5EF4-FFF2-40B4-BE49-F238E27FC236}">
                <a16:creationId xmlns:a16="http://schemas.microsoft.com/office/drawing/2014/main" xmlns="" id="{1D47CAEE-95B6-4340-B66D-D54E2B68E22C}"/>
              </a:ext>
            </a:extLst>
          </p:cNvPr>
          <p:cNvGrpSpPr/>
          <p:nvPr/>
        </p:nvGrpSpPr>
        <p:grpSpPr>
          <a:xfrm>
            <a:off x="8768546" y="4306600"/>
            <a:ext cx="654855" cy="422044"/>
            <a:chOff x="8768546" y="4306600"/>
            <a:chExt cx="654855" cy="422044"/>
          </a:xfrm>
        </p:grpSpPr>
        <p:sp>
          <p:nvSpPr>
            <p:cNvPr id="153" name="SMARTInkShape-3672">
              <a:extLst>
                <a:ext uri="{FF2B5EF4-FFF2-40B4-BE49-F238E27FC236}">
                  <a16:creationId xmlns:a16="http://schemas.microsoft.com/office/drawing/2014/main" xmlns="" id="{9677FC90-FCA9-4228-A496-1D03B12874F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768546" y="4567818"/>
              <a:ext cx="388155" cy="160826"/>
            </a:xfrm>
            <a:custGeom>
              <a:avLst/>
              <a:gdLst/>
              <a:ahLst/>
              <a:cxnLst/>
              <a:rect l="0" t="0" r="0" b="0"/>
              <a:pathLst>
                <a:path w="388155" h="160826">
                  <a:moveTo>
                    <a:pt x="102404" y="10532"/>
                  </a:moveTo>
                  <a:lnTo>
                    <a:pt x="102404" y="10532"/>
                  </a:lnTo>
                  <a:lnTo>
                    <a:pt x="99033" y="10532"/>
                  </a:lnTo>
                  <a:lnTo>
                    <a:pt x="95497" y="18058"/>
                  </a:lnTo>
                  <a:lnTo>
                    <a:pt x="85397" y="59631"/>
                  </a:lnTo>
                  <a:lnTo>
                    <a:pt x="77687" y="95165"/>
                  </a:lnTo>
                  <a:lnTo>
                    <a:pt x="62624" y="133837"/>
                  </a:lnTo>
                  <a:lnTo>
                    <a:pt x="50858" y="152118"/>
                  </a:lnTo>
                  <a:lnTo>
                    <a:pt x="45461" y="157134"/>
                  </a:lnTo>
                  <a:lnTo>
                    <a:pt x="40454" y="159772"/>
                  </a:lnTo>
                  <a:lnTo>
                    <a:pt x="35703" y="160825"/>
                  </a:lnTo>
                  <a:lnTo>
                    <a:pt x="22901" y="154469"/>
                  </a:lnTo>
                  <a:lnTo>
                    <a:pt x="15535" y="148824"/>
                  </a:lnTo>
                  <a:lnTo>
                    <a:pt x="5470" y="129380"/>
                  </a:lnTo>
                  <a:lnTo>
                    <a:pt x="55" y="104275"/>
                  </a:lnTo>
                  <a:lnTo>
                    <a:pt x="0" y="76655"/>
                  </a:lnTo>
                  <a:lnTo>
                    <a:pt x="4501" y="64492"/>
                  </a:lnTo>
                  <a:lnTo>
                    <a:pt x="20792" y="43451"/>
                  </a:lnTo>
                  <a:lnTo>
                    <a:pt x="60505" y="19110"/>
                  </a:lnTo>
                  <a:lnTo>
                    <a:pt x="97423" y="8935"/>
                  </a:lnTo>
                  <a:lnTo>
                    <a:pt x="141817" y="2767"/>
                  </a:lnTo>
                  <a:lnTo>
                    <a:pt x="167485" y="1122"/>
                  </a:lnTo>
                  <a:lnTo>
                    <a:pt x="194474" y="25"/>
                  </a:lnTo>
                  <a:lnTo>
                    <a:pt x="220934" y="0"/>
                  </a:lnTo>
                  <a:lnTo>
                    <a:pt x="247041" y="688"/>
                  </a:lnTo>
                  <a:lnTo>
                    <a:pt x="272911" y="1853"/>
                  </a:lnTo>
                  <a:lnTo>
                    <a:pt x="314827" y="5028"/>
                  </a:lnTo>
                  <a:lnTo>
                    <a:pt x="358667" y="10783"/>
                  </a:lnTo>
                  <a:lnTo>
                    <a:pt x="388154" y="16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673">
              <a:extLst>
                <a:ext uri="{FF2B5EF4-FFF2-40B4-BE49-F238E27FC236}">
                  <a16:creationId xmlns:a16="http://schemas.microsoft.com/office/drawing/2014/main" xmlns="" id="{90821750-E7A3-4065-B531-CC2AA560AF5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163050" y="4306600"/>
              <a:ext cx="260351" cy="170151"/>
            </a:xfrm>
            <a:custGeom>
              <a:avLst/>
              <a:gdLst/>
              <a:ahLst/>
              <a:cxnLst/>
              <a:rect l="0" t="0" r="0" b="0"/>
              <a:pathLst>
                <a:path w="260351" h="170151">
                  <a:moveTo>
                    <a:pt x="0" y="24100"/>
                  </a:moveTo>
                  <a:lnTo>
                    <a:pt x="0" y="24100"/>
                  </a:lnTo>
                  <a:lnTo>
                    <a:pt x="3370" y="17358"/>
                  </a:lnTo>
                  <a:lnTo>
                    <a:pt x="8789" y="12167"/>
                  </a:lnTo>
                  <a:lnTo>
                    <a:pt x="17311" y="7508"/>
                  </a:lnTo>
                  <a:lnTo>
                    <a:pt x="38682" y="1623"/>
                  </a:lnTo>
                  <a:lnTo>
                    <a:pt x="57173" y="0"/>
                  </a:lnTo>
                  <a:lnTo>
                    <a:pt x="65632" y="2388"/>
                  </a:lnTo>
                  <a:lnTo>
                    <a:pt x="80675" y="12569"/>
                  </a:lnTo>
                  <a:lnTo>
                    <a:pt x="88773" y="30264"/>
                  </a:lnTo>
                  <a:lnTo>
                    <a:pt x="90932" y="40909"/>
                  </a:lnTo>
                  <a:lnTo>
                    <a:pt x="87685" y="62145"/>
                  </a:lnTo>
                  <a:lnTo>
                    <a:pt x="63915" y="108629"/>
                  </a:lnTo>
                  <a:lnTo>
                    <a:pt x="55706" y="125189"/>
                  </a:lnTo>
                  <a:lnTo>
                    <a:pt x="55482" y="128887"/>
                  </a:lnTo>
                  <a:lnTo>
                    <a:pt x="56038" y="132058"/>
                  </a:lnTo>
                  <a:lnTo>
                    <a:pt x="58525" y="134172"/>
                  </a:lnTo>
                  <a:lnTo>
                    <a:pt x="66933" y="136521"/>
                  </a:lnTo>
                  <a:lnTo>
                    <a:pt x="112679" y="139440"/>
                  </a:lnTo>
                  <a:lnTo>
                    <a:pt x="150739" y="144977"/>
                  </a:lnTo>
                  <a:lnTo>
                    <a:pt x="193524" y="154023"/>
                  </a:lnTo>
                  <a:lnTo>
                    <a:pt x="260350" y="170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82629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MARTInkShape-Group788">
            <a:extLst>
              <a:ext uri="{FF2B5EF4-FFF2-40B4-BE49-F238E27FC236}">
                <a16:creationId xmlns:a16="http://schemas.microsoft.com/office/drawing/2014/main" xmlns="" id="{035068BC-D0CB-4782-A0FC-864CCA53745C}"/>
              </a:ext>
            </a:extLst>
          </p:cNvPr>
          <p:cNvGrpSpPr/>
          <p:nvPr/>
        </p:nvGrpSpPr>
        <p:grpSpPr>
          <a:xfrm>
            <a:off x="1196788" y="391735"/>
            <a:ext cx="2476688" cy="461133"/>
            <a:chOff x="1196788" y="391735"/>
            <a:chExt cx="2476688" cy="461133"/>
          </a:xfrm>
        </p:grpSpPr>
        <p:sp>
          <p:nvSpPr>
            <p:cNvPr id="2" name="SMARTInkShape-3674">
              <a:extLst>
                <a:ext uri="{FF2B5EF4-FFF2-40B4-BE49-F238E27FC236}">
                  <a16:creationId xmlns:a16="http://schemas.microsoft.com/office/drawing/2014/main" xmlns="" id="{04002909-48AF-478A-8B9D-3FC18CDA2B94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515349" y="629830"/>
              <a:ext cx="74824" cy="172174"/>
            </a:xfrm>
            <a:custGeom>
              <a:avLst/>
              <a:gdLst/>
              <a:ahLst/>
              <a:cxnLst/>
              <a:rect l="0" t="0" r="0" b="0"/>
              <a:pathLst>
                <a:path w="74824" h="172174">
                  <a:moveTo>
                    <a:pt x="72151" y="75020"/>
                  </a:moveTo>
                  <a:lnTo>
                    <a:pt x="72151" y="75020"/>
                  </a:lnTo>
                  <a:lnTo>
                    <a:pt x="68780" y="28732"/>
                  </a:lnTo>
                  <a:lnTo>
                    <a:pt x="63313" y="6507"/>
                  </a:lnTo>
                  <a:lnTo>
                    <a:pt x="59909" y="2533"/>
                  </a:lnTo>
                  <a:lnTo>
                    <a:pt x="55523" y="590"/>
                  </a:lnTo>
                  <a:lnTo>
                    <a:pt x="50482" y="0"/>
                  </a:lnTo>
                  <a:lnTo>
                    <a:pt x="37356" y="8752"/>
                  </a:lnTo>
                  <a:lnTo>
                    <a:pt x="22820" y="26517"/>
                  </a:lnTo>
                  <a:lnTo>
                    <a:pt x="4853" y="68253"/>
                  </a:lnTo>
                  <a:lnTo>
                    <a:pt x="0" y="114956"/>
                  </a:lnTo>
                  <a:lnTo>
                    <a:pt x="3865" y="142864"/>
                  </a:lnTo>
                  <a:lnTo>
                    <a:pt x="14050" y="161852"/>
                  </a:lnTo>
                  <a:lnTo>
                    <a:pt x="20717" y="168892"/>
                  </a:lnTo>
                  <a:lnTo>
                    <a:pt x="27984" y="172173"/>
                  </a:lnTo>
                  <a:lnTo>
                    <a:pt x="43584" y="172057"/>
                  </a:lnTo>
                  <a:lnTo>
                    <a:pt x="58044" y="161657"/>
                  </a:lnTo>
                  <a:lnTo>
                    <a:pt x="64863" y="153944"/>
                  </a:lnTo>
                  <a:lnTo>
                    <a:pt x="72440" y="134086"/>
                  </a:lnTo>
                  <a:lnTo>
                    <a:pt x="74823" y="99106"/>
                  </a:lnTo>
                  <a:lnTo>
                    <a:pt x="71222" y="76553"/>
                  </a:lnTo>
                  <a:lnTo>
                    <a:pt x="55905" y="48071"/>
                  </a:lnTo>
                  <a:lnTo>
                    <a:pt x="54971" y="47176"/>
                  </a:lnTo>
                  <a:lnTo>
                    <a:pt x="54347" y="47285"/>
                  </a:lnTo>
                  <a:lnTo>
                    <a:pt x="53101" y="49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675">
              <a:extLst>
                <a:ext uri="{FF2B5EF4-FFF2-40B4-BE49-F238E27FC236}">
                  <a16:creationId xmlns:a16="http://schemas.microsoft.com/office/drawing/2014/main" xmlns="" id="{DA3B39FD-49AF-470D-8FBD-752EE0D3E756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619250" y="641350"/>
              <a:ext cx="127001" cy="166534"/>
            </a:xfrm>
            <a:custGeom>
              <a:avLst/>
              <a:gdLst/>
              <a:ahLst/>
              <a:cxnLst/>
              <a:rect l="0" t="0" r="0" b="0"/>
              <a:pathLst>
                <a:path w="127001" h="166534">
                  <a:moveTo>
                    <a:pt x="0" y="25400"/>
                  </a:moveTo>
                  <a:lnTo>
                    <a:pt x="0" y="25400"/>
                  </a:lnTo>
                  <a:lnTo>
                    <a:pt x="3371" y="18658"/>
                  </a:lnTo>
                  <a:lnTo>
                    <a:pt x="5775" y="16672"/>
                  </a:lnTo>
                  <a:lnTo>
                    <a:pt x="12209" y="14465"/>
                  </a:lnTo>
                  <a:lnTo>
                    <a:pt x="23536" y="19129"/>
                  </a:lnTo>
                  <a:lnTo>
                    <a:pt x="38683" y="30374"/>
                  </a:lnTo>
                  <a:lnTo>
                    <a:pt x="65632" y="61211"/>
                  </a:lnTo>
                  <a:lnTo>
                    <a:pt x="86239" y="100608"/>
                  </a:lnTo>
                  <a:lnTo>
                    <a:pt x="96029" y="137289"/>
                  </a:lnTo>
                  <a:lnTo>
                    <a:pt x="96067" y="154856"/>
                  </a:lnTo>
                  <a:lnTo>
                    <a:pt x="94383" y="160388"/>
                  </a:lnTo>
                  <a:lnTo>
                    <a:pt x="91850" y="164075"/>
                  </a:lnTo>
                  <a:lnTo>
                    <a:pt x="88750" y="166533"/>
                  </a:lnTo>
                  <a:lnTo>
                    <a:pt x="85272" y="165350"/>
                  </a:lnTo>
                  <a:lnTo>
                    <a:pt x="77645" y="156509"/>
                  </a:lnTo>
                  <a:lnTo>
                    <a:pt x="65418" y="125552"/>
                  </a:lnTo>
                  <a:lnTo>
                    <a:pt x="62971" y="78358"/>
                  </a:lnTo>
                  <a:lnTo>
                    <a:pt x="76827" y="34271"/>
                  </a:lnTo>
                  <a:lnTo>
                    <a:pt x="91060" y="14996"/>
                  </a:lnTo>
                  <a:lnTo>
                    <a:pt x="105382" y="384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676">
              <a:extLst>
                <a:ext uri="{FF2B5EF4-FFF2-40B4-BE49-F238E27FC236}">
                  <a16:creationId xmlns:a16="http://schemas.microsoft.com/office/drawing/2014/main" xmlns="" id="{1F794C13-22D3-4168-94B5-43FFD85AB57E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797050" y="632201"/>
              <a:ext cx="152401" cy="133703"/>
            </a:xfrm>
            <a:custGeom>
              <a:avLst/>
              <a:gdLst/>
              <a:ahLst/>
              <a:cxnLst/>
              <a:rect l="0" t="0" r="0" b="0"/>
              <a:pathLst>
                <a:path w="152401" h="133703">
                  <a:moveTo>
                    <a:pt x="0" y="21849"/>
                  </a:moveTo>
                  <a:lnTo>
                    <a:pt x="0" y="21849"/>
                  </a:lnTo>
                  <a:lnTo>
                    <a:pt x="0" y="25220"/>
                  </a:lnTo>
                  <a:lnTo>
                    <a:pt x="5026" y="47266"/>
                  </a:lnTo>
                  <a:lnTo>
                    <a:pt x="5470" y="93948"/>
                  </a:lnTo>
                  <a:lnTo>
                    <a:pt x="255" y="133702"/>
                  </a:lnTo>
                  <a:lnTo>
                    <a:pt x="75" y="125311"/>
                  </a:lnTo>
                  <a:lnTo>
                    <a:pt x="9448" y="83234"/>
                  </a:lnTo>
                  <a:lnTo>
                    <a:pt x="17303" y="43879"/>
                  </a:lnTo>
                  <a:lnTo>
                    <a:pt x="24388" y="22938"/>
                  </a:lnTo>
                  <a:lnTo>
                    <a:pt x="28959" y="16225"/>
                  </a:lnTo>
                  <a:lnTo>
                    <a:pt x="39681" y="8766"/>
                  </a:lnTo>
                  <a:lnTo>
                    <a:pt x="44093" y="9599"/>
                  </a:lnTo>
                  <a:lnTo>
                    <a:pt x="47740" y="12977"/>
                  </a:lnTo>
                  <a:lnTo>
                    <a:pt x="50877" y="18051"/>
                  </a:lnTo>
                  <a:lnTo>
                    <a:pt x="55291" y="42047"/>
                  </a:lnTo>
                  <a:lnTo>
                    <a:pt x="56905" y="86484"/>
                  </a:lnTo>
                  <a:lnTo>
                    <a:pt x="57747" y="95732"/>
                  </a:lnTo>
                  <a:lnTo>
                    <a:pt x="58959" y="97209"/>
                  </a:lnTo>
                  <a:lnTo>
                    <a:pt x="60473" y="97489"/>
                  </a:lnTo>
                  <a:lnTo>
                    <a:pt x="64036" y="90274"/>
                  </a:lnTo>
                  <a:lnTo>
                    <a:pt x="83587" y="49622"/>
                  </a:lnTo>
                  <a:lnTo>
                    <a:pt x="105691" y="8434"/>
                  </a:lnTo>
                  <a:lnTo>
                    <a:pt x="114237" y="1776"/>
                  </a:lnTo>
                  <a:lnTo>
                    <a:pt x="118491" y="0"/>
                  </a:lnTo>
                  <a:lnTo>
                    <a:pt x="122033" y="1639"/>
                  </a:lnTo>
                  <a:lnTo>
                    <a:pt x="127850" y="10985"/>
                  </a:lnTo>
                  <a:lnTo>
                    <a:pt x="134507" y="54956"/>
                  </a:lnTo>
                  <a:lnTo>
                    <a:pt x="145416" y="96200"/>
                  </a:lnTo>
                  <a:lnTo>
                    <a:pt x="152400" y="117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677">
              <a:extLst>
                <a:ext uri="{FF2B5EF4-FFF2-40B4-BE49-F238E27FC236}">
                  <a16:creationId xmlns:a16="http://schemas.microsoft.com/office/drawing/2014/main" xmlns="" id="{6B3EAE74-6668-43F7-A283-88519D8132B1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001757" y="418855"/>
              <a:ext cx="214302" cy="310203"/>
            </a:xfrm>
            <a:custGeom>
              <a:avLst/>
              <a:gdLst/>
              <a:ahLst/>
              <a:cxnLst/>
              <a:rect l="0" t="0" r="0" b="0"/>
              <a:pathLst>
                <a:path w="214302" h="310203">
                  <a:moveTo>
                    <a:pt x="74693" y="254245"/>
                  </a:moveTo>
                  <a:lnTo>
                    <a:pt x="74693" y="254245"/>
                  </a:lnTo>
                  <a:lnTo>
                    <a:pt x="78351" y="234672"/>
                  </a:lnTo>
                  <a:lnTo>
                    <a:pt x="76789" y="222263"/>
                  </a:lnTo>
                  <a:lnTo>
                    <a:pt x="73974" y="218812"/>
                  </a:lnTo>
                  <a:lnTo>
                    <a:pt x="69980" y="217218"/>
                  </a:lnTo>
                  <a:lnTo>
                    <a:pt x="65201" y="216860"/>
                  </a:lnTo>
                  <a:lnTo>
                    <a:pt x="41620" y="229841"/>
                  </a:lnTo>
                  <a:lnTo>
                    <a:pt x="15662" y="254932"/>
                  </a:lnTo>
                  <a:lnTo>
                    <a:pt x="6123" y="272660"/>
                  </a:lnTo>
                  <a:lnTo>
                    <a:pt x="0" y="303665"/>
                  </a:lnTo>
                  <a:lnTo>
                    <a:pt x="1614" y="307653"/>
                  </a:lnTo>
                  <a:lnTo>
                    <a:pt x="4807" y="309606"/>
                  </a:lnTo>
                  <a:lnTo>
                    <a:pt x="9052" y="310202"/>
                  </a:lnTo>
                  <a:lnTo>
                    <a:pt x="19414" y="307102"/>
                  </a:lnTo>
                  <a:lnTo>
                    <a:pt x="35266" y="297423"/>
                  </a:lnTo>
                  <a:lnTo>
                    <a:pt x="47018" y="289381"/>
                  </a:lnTo>
                  <a:lnTo>
                    <a:pt x="49893" y="288252"/>
                  </a:lnTo>
                  <a:lnTo>
                    <a:pt x="52515" y="288911"/>
                  </a:lnTo>
                  <a:lnTo>
                    <a:pt x="65556" y="298226"/>
                  </a:lnTo>
                  <a:lnTo>
                    <a:pt x="76277" y="302014"/>
                  </a:lnTo>
                  <a:lnTo>
                    <a:pt x="95623" y="303441"/>
                  </a:lnTo>
                  <a:lnTo>
                    <a:pt x="113394" y="301275"/>
                  </a:lnTo>
                  <a:lnTo>
                    <a:pt x="131169" y="288553"/>
                  </a:lnTo>
                  <a:lnTo>
                    <a:pt x="158925" y="250064"/>
                  </a:lnTo>
                  <a:lnTo>
                    <a:pt x="177746" y="210759"/>
                  </a:lnTo>
                  <a:lnTo>
                    <a:pt x="185728" y="186449"/>
                  </a:lnTo>
                  <a:lnTo>
                    <a:pt x="193167" y="160364"/>
                  </a:lnTo>
                  <a:lnTo>
                    <a:pt x="199536" y="135213"/>
                  </a:lnTo>
                  <a:lnTo>
                    <a:pt x="205194" y="110685"/>
                  </a:lnTo>
                  <a:lnTo>
                    <a:pt x="213127" y="65557"/>
                  </a:lnTo>
                  <a:lnTo>
                    <a:pt x="214301" y="29037"/>
                  </a:lnTo>
                  <a:lnTo>
                    <a:pt x="208707" y="7632"/>
                  </a:lnTo>
                  <a:lnTo>
                    <a:pt x="204253" y="937"/>
                  </a:lnTo>
                  <a:lnTo>
                    <a:pt x="199166" y="0"/>
                  </a:lnTo>
                  <a:lnTo>
                    <a:pt x="193658" y="2904"/>
                  </a:lnTo>
                  <a:lnTo>
                    <a:pt x="187870" y="8368"/>
                  </a:lnTo>
                  <a:lnTo>
                    <a:pt x="173912" y="37016"/>
                  </a:lnTo>
                  <a:lnTo>
                    <a:pt x="161124" y="77266"/>
                  </a:lnTo>
                  <a:lnTo>
                    <a:pt x="155440" y="121025"/>
                  </a:lnTo>
                  <a:lnTo>
                    <a:pt x="158558" y="164462"/>
                  </a:lnTo>
                  <a:lnTo>
                    <a:pt x="167705" y="205169"/>
                  </a:lnTo>
                  <a:lnTo>
                    <a:pt x="185900" y="250914"/>
                  </a:lnTo>
                  <a:lnTo>
                    <a:pt x="195343" y="273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678">
              <a:extLst>
                <a:ext uri="{FF2B5EF4-FFF2-40B4-BE49-F238E27FC236}">
                  <a16:creationId xmlns:a16="http://schemas.microsoft.com/office/drawing/2014/main" xmlns="" id="{E008698A-7FEF-429A-8440-16332083C155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405587" y="435668"/>
              <a:ext cx="70914" cy="358083"/>
            </a:xfrm>
            <a:custGeom>
              <a:avLst/>
              <a:gdLst/>
              <a:ahLst/>
              <a:cxnLst/>
              <a:rect l="0" t="0" r="0" b="0"/>
              <a:pathLst>
                <a:path w="70914" h="358083">
                  <a:moveTo>
                    <a:pt x="70913" y="15182"/>
                  </a:moveTo>
                  <a:lnTo>
                    <a:pt x="70913" y="15182"/>
                  </a:lnTo>
                  <a:lnTo>
                    <a:pt x="70913" y="8440"/>
                  </a:lnTo>
                  <a:lnTo>
                    <a:pt x="69031" y="3249"/>
                  </a:lnTo>
                  <a:lnTo>
                    <a:pt x="67542" y="876"/>
                  </a:lnTo>
                  <a:lnTo>
                    <a:pt x="65138" y="0"/>
                  </a:lnTo>
                  <a:lnTo>
                    <a:pt x="58704" y="909"/>
                  </a:lnTo>
                  <a:lnTo>
                    <a:pt x="43777" y="22242"/>
                  </a:lnTo>
                  <a:lnTo>
                    <a:pt x="32041" y="53127"/>
                  </a:lnTo>
                  <a:lnTo>
                    <a:pt x="20475" y="94135"/>
                  </a:lnTo>
                  <a:lnTo>
                    <a:pt x="15416" y="117912"/>
                  </a:lnTo>
                  <a:lnTo>
                    <a:pt x="10631" y="142935"/>
                  </a:lnTo>
                  <a:lnTo>
                    <a:pt x="3434" y="189554"/>
                  </a:lnTo>
                  <a:lnTo>
                    <a:pt x="0" y="232381"/>
                  </a:lnTo>
                  <a:lnTo>
                    <a:pt x="3178" y="270230"/>
                  </a:lnTo>
                  <a:lnTo>
                    <a:pt x="19642" y="313158"/>
                  </a:lnTo>
                  <a:lnTo>
                    <a:pt x="38248" y="333177"/>
                  </a:lnTo>
                  <a:lnTo>
                    <a:pt x="70913" y="358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679">
              <a:extLst>
                <a:ext uri="{FF2B5EF4-FFF2-40B4-BE49-F238E27FC236}">
                  <a16:creationId xmlns:a16="http://schemas.microsoft.com/office/drawing/2014/main" xmlns="" id="{DF334F39-F424-4AB5-BB60-97DEECA50534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546350" y="576027"/>
              <a:ext cx="260351" cy="173274"/>
            </a:xfrm>
            <a:custGeom>
              <a:avLst/>
              <a:gdLst/>
              <a:ahLst/>
              <a:cxnLst/>
              <a:rect l="0" t="0" r="0" b="0"/>
              <a:pathLst>
                <a:path w="260351" h="173274">
                  <a:moveTo>
                    <a:pt x="0" y="173273"/>
                  </a:moveTo>
                  <a:lnTo>
                    <a:pt x="0" y="173273"/>
                  </a:lnTo>
                  <a:lnTo>
                    <a:pt x="15901" y="134299"/>
                  </a:lnTo>
                  <a:lnTo>
                    <a:pt x="30082" y="89296"/>
                  </a:lnTo>
                  <a:lnTo>
                    <a:pt x="37606" y="52200"/>
                  </a:lnTo>
                  <a:lnTo>
                    <a:pt x="43849" y="4634"/>
                  </a:lnTo>
                  <a:lnTo>
                    <a:pt x="44049" y="3697"/>
                  </a:lnTo>
                  <a:lnTo>
                    <a:pt x="37589" y="15862"/>
                  </a:lnTo>
                  <a:lnTo>
                    <a:pt x="30109" y="50825"/>
                  </a:lnTo>
                  <a:lnTo>
                    <a:pt x="30167" y="96932"/>
                  </a:lnTo>
                  <a:lnTo>
                    <a:pt x="38572" y="124057"/>
                  </a:lnTo>
                  <a:lnTo>
                    <a:pt x="51010" y="145049"/>
                  </a:lnTo>
                  <a:lnTo>
                    <a:pt x="63593" y="156731"/>
                  </a:lnTo>
                  <a:lnTo>
                    <a:pt x="80005" y="160512"/>
                  </a:lnTo>
                  <a:lnTo>
                    <a:pt x="89320" y="160532"/>
                  </a:lnTo>
                  <a:lnTo>
                    <a:pt x="109077" y="151147"/>
                  </a:lnTo>
                  <a:lnTo>
                    <a:pt x="128207" y="133806"/>
                  </a:lnTo>
                  <a:lnTo>
                    <a:pt x="143764" y="109636"/>
                  </a:lnTo>
                  <a:lnTo>
                    <a:pt x="157680" y="64890"/>
                  </a:lnTo>
                  <a:lnTo>
                    <a:pt x="162902" y="22626"/>
                  </a:lnTo>
                  <a:lnTo>
                    <a:pt x="161078" y="147"/>
                  </a:lnTo>
                  <a:lnTo>
                    <a:pt x="159596" y="0"/>
                  </a:lnTo>
                  <a:lnTo>
                    <a:pt x="156069" y="9244"/>
                  </a:lnTo>
                  <a:lnTo>
                    <a:pt x="156858" y="44395"/>
                  </a:lnTo>
                  <a:lnTo>
                    <a:pt x="168302" y="83817"/>
                  </a:lnTo>
                  <a:lnTo>
                    <a:pt x="195212" y="122308"/>
                  </a:lnTo>
                  <a:lnTo>
                    <a:pt x="242361" y="160279"/>
                  </a:lnTo>
                  <a:lnTo>
                    <a:pt x="260350" y="173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680">
              <a:extLst>
                <a:ext uri="{FF2B5EF4-FFF2-40B4-BE49-F238E27FC236}">
                  <a16:creationId xmlns:a16="http://schemas.microsoft.com/office/drawing/2014/main" xmlns="" id="{5CE26991-1567-4EBB-B712-5F0231436D2B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825750" y="75565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50800" y="0"/>
                  </a:moveTo>
                  <a:lnTo>
                    <a:pt x="50800" y="0"/>
                  </a:lnTo>
                  <a:lnTo>
                    <a:pt x="29146" y="4738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681">
              <a:extLst>
                <a:ext uri="{FF2B5EF4-FFF2-40B4-BE49-F238E27FC236}">
                  <a16:creationId xmlns:a16="http://schemas.microsoft.com/office/drawing/2014/main" xmlns="" id="{980FC9EF-4EB9-4985-9C49-0A804F736BCB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995209" y="594639"/>
              <a:ext cx="268692" cy="165418"/>
            </a:xfrm>
            <a:custGeom>
              <a:avLst/>
              <a:gdLst/>
              <a:ahLst/>
              <a:cxnLst/>
              <a:rect l="0" t="0" r="0" b="0"/>
              <a:pathLst>
                <a:path w="268692" h="165418">
                  <a:moveTo>
                    <a:pt x="78191" y="72111"/>
                  </a:moveTo>
                  <a:lnTo>
                    <a:pt x="78191" y="72111"/>
                  </a:lnTo>
                  <a:lnTo>
                    <a:pt x="79454" y="112606"/>
                  </a:lnTo>
                  <a:lnTo>
                    <a:pt x="66603" y="146275"/>
                  </a:lnTo>
                  <a:lnTo>
                    <a:pt x="51239" y="163387"/>
                  </a:lnTo>
                  <a:lnTo>
                    <a:pt x="43995" y="165417"/>
                  </a:lnTo>
                  <a:lnTo>
                    <a:pt x="26539" y="163910"/>
                  </a:lnTo>
                  <a:lnTo>
                    <a:pt x="19062" y="159416"/>
                  </a:lnTo>
                  <a:lnTo>
                    <a:pt x="6991" y="145015"/>
                  </a:lnTo>
                  <a:lnTo>
                    <a:pt x="686" y="123092"/>
                  </a:lnTo>
                  <a:lnTo>
                    <a:pt x="0" y="97592"/>
                  </a:lnTo>
                  <a:lnTo>
                    <a:pt x="6750" y="72147"/>
                  </a:lnTo>
                  <a:lnTo>
                    <a:pt x="26214" y="52371"/>
                  </a:lnTo>
                  <a:lnTo>
                    <a:pt x="68905" y="29338"/>
                  </a:lnTo>
                  <a:lnTo>
                    <a:pt x="102992" y="17117"/>
                  </a:lnTo>
                  <a:lnTo>
                    <a:pt x="144012" y="9334"/>
                  </a:lnTo>
                  <a:lnTo>
                    <a:pt x="184350" y="3523"/>
                  </a:lnTo>
                  <a:lnTo>
                    <a:pt x="219917" y="0"/>
                  </a:lnTo>
                  <a:lnTo>
                    <a:pt x="268691" y="2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682">
              <a:extLst>
                <a:ext uri="{FF2B5EF4-FFF2-40B4-BE49-F238E27FC236}">
                  <a16:creationId xmlns:a16="http://schemas.microsoft.com/office/drawing/2014/main" xmlns="" id="{5C5F660C-C9EF-473D-80A0-3938D83AF93F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196788" y="518402"/>
              <a:ext cx="283218" cy="334466"/>
            </a:xfrm>
            <a:custGeom>
              <a:avLst/>
              <a:gdLst/>
              <a:ahLst/>
              <a:cxnLst/>
              <a:rect l="0" t="0" r="0" b="0"/>
              <a:pathLst>
                <a:path w="283218" h="334466">
                  <a:moveTo>
                    <a:pt x="28762" y="91198"/>
                  </a:moveTo>
                  <a:lnTo>
                    <a:pt x="28762" y="91198"/>
                  </a:lnTo>
                  <a:lnTo>
                    <a:pt x="25391" y="87827"/>
                  </a:lnTo>
                  <a:lnTo>
                    <a:pt x="23736" y="84290"/>
                  </a:lnTo>
                  <a:lnTo>
                    <a:pt x="23295" y="82360"/>
                  </a:lnTo>
                  <a:lnTo>
                    <a:pt x="23000" y="81778"/>
                  </a:lnTo>
                  <a:lnTo>
                    <a:pt x="22804" y="82096"/>
                  </a:lnTo>
                  <a:lnTo>
                    <a:pt x="22673" y="83013"/>
                  </a:lnTo>
                  <a:lnTo>
                    <a:pt x="31235" y="126670"/>
                  </a:lnTo>
                  <a:lnTo>
                    <a:pt x="38328" y="159880"/>
                  </a:lnTo>
                  <a:lnTo>
                    <a:pt x="46184" y="198158"/>
                  </a:lnTo>
                  <a:lnTo>
                    <a:pt x="50616" y="236808"/>
                  </a:lnTo>
                  <a:lnTo>
                    <a:pt x="52586" y="272330"/>
                  </a:lnTo>
                  <a:lnTo>
                    <a:pt x="51969" y="316353"/>
                  </a:lnTo>
                  <a:lnTo>
                    <a:pt x="50584" y="321735"/>
                  </a:lnTo>
                  <a:lnTo>
                    <a:pt x="48249" y="321795"/>
                  </a:lnTo>
                  <a:lnTo>
                    <a:pt x="41891" y="312454"/>
                  </a:lnTo>
                  <a:lnTo>
                    <a:pt x="23637" y="270507"/>
                  </a:lnTo>
                  <a:lnTo>
                    <a:pt x="12138" y="225689"/>
                  </a:lnTo>
                  <a:lnTo>
                    <a:pt x="7096" y="199909"/>
                  </a:lnTo>
                  <a:lnTo>
                    <a:pt x="3734" y="172138"/>
                  </a:lnTo>
                  <a:lnTo>
                    <a:pt x="1494" y="143042"/>
                  </a:lnTo>
                  <a:lnTo>
                    <a:pt x="0" y="113060"/>
                  </a:lnTo>
                  <a:lnTo>
                    <a:pt x="2103" y="66578"/>
                  </a:lnTo>
                  <a:lnTo>
                    <a:pt x="11220" y="23931"/>
                  </a:lnTo>
                  <a:lnTo>
                    <a:pt x="14951" y="16720"/>
                  </a:lnTo>
                  <a:lnTo>
                    <a:pt x="20260" y="14029"/>
                  </a:lnTo>
                  <a:lnTo>
                    <a:pt x="26622" y="14352"/>
                  </a:lnTo>
                  <a:lnTo>
                    <a:pt x="33685" y="16684"/>
                  </a:lnTo>
                  <a:lnTo>
                    <a:pt x="60481" y="53676"/>
                  </a:lnTo>
                  <a:lnTo>
                    <a:pt x="82371" y="97335"/>
                  </a:lnTo>
                  <a:lnTo>
                    <a:pt x="94134" y="122806"/>
                  </a:lnTo>
                  <a:lnTo>
                    <a:pt x="105505" y="149664"/>
                  </a:lnTo>
                  <a:lnTo>
                    <a:pt x="116613" y="177448"/>
                  </a:lnTo>
                  <a:lnTo>
                    <a:pt x="127546" y="205848"/>
                  </a:lnTo>
                  <a:lnTo>
                    <a:pt x="138362" y="231131"/>
                  </a:lnTo>
                  <a:lnTo>
                    <a:pt x="159788" y="276157"/>
                  </a:lnTo>
                  <a:lnTo>
                    <a:pt x="188313" y="320351"/>
                  </a:lnTo>
                  <a:lnTo>
                    <a:pt x="197218" y="327928"/>
                  </a:lnTo>
                  <a:lnTo>
                    <a:pt x="214639" y="334465"/>
                  </a:lnTo>
                  <a:lnTo>
                    <a:pt x="222530" y="330281"/>
                  </a:lnTo>
                  <a:lnTo>
                    <a:pt x="236942" y="310581"/>
                  </a:lnTo>
                  <a:lnTo>
                    <a:pt x="250403" y="275485"/>
                  </a:lnTo>
                  <a:lnTo>
                    <a:pt x="256956" y="254273"/>
                  </a:lnTo>
                  <a:lnTo>
                    <a:pt x="262736" y="227431"/>
                  </a:lnTo>
                  <a:lnTo>
                    <a:pt x="268000" y="196837"/>
                  </a:lnTo>
                  <a:lnTo>
                    <a:pt x="272921" y="163740"/>
                  </a:lnTo>
                  <a:lnTo>
                    <a:pt x="276907" y="133210"/>
                  </a:lnTo>
                  <a:lnTo>
                    <a:pt x="280270" y="104389"/>
                  </a:lnTo>
                  <a:lnTo>
                    <a:pt x="283217" y="76709"/>
                  </a:lnTo>
                  <a:lnTo>
                    <a:pt x="282729" y="38427"/>
                  </a:lnTo>
                  <a:lnTo>
                    <a:pt x="274289" y="968"/>
                  </a:lnTo>
                  <a:lnTo>
                    <a:pt x="272880" y="0"/>
                  </a:lnTo>
                  <a:lnTo>
                    <a:pt x="271940" y="2177"/>
                  </a:lnTo>
                  <a:lnTo>
                    <a:pt x="270062" y="14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683">
              <a:extLst>
                <a:ext uri="{FF2B5EF4-FFF2-40B4-BE49-F238E27FC236}">
                  <a16:creationId xmlns:a16="http://schemas.microsoft.com/office/drawing/2014/main" xmlns="" id="{30F9C9C4-F77D-4A54-A086-2B323FA7EECC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441700" y="401815"/>
              <a:ext cx="82442" cy="353836"/>
            </a:xfrm>
            <a:custGeom>
              <a:avLst/>
              <a:gdLst/>
              <a:ahLst/>
              <a:cxnLst/>
              <a:rect l="0" t="0" r="0" b="0"/>
              <a:pathLst>
                <a:path w="82442" h="353836">
                  <a:moveTo>
                    <a:pt x="38100" y="10935"/>
                  </a:moveTo>
                  <a:lnTo>
                    <a:pt x="38100" y="10935"/>
                  </a:lnTo>
                  <a:lnTo>
                    <a:pt x="21698" y="0"/>
                  </a:lnTo>
                  <a:lnTo>
                    <a:pt x="20815" y="117"/>
                  </a:lnTo>
                  <a:lnTo>
                    <a:pt x="20227" y="901"/>
                  </a:lnTo>
                  <a:lnTo>
                    <a:pt x="19835" y="2129"/>
                  </a:lnTo>
                  <a:lnTo>
                    <a:pt x="40166" y="40997"/>
                  </a:lnTo>
                  <a:lnTo>
                    <a:pt x="61133" y="85929"/>
                  </a:lnTo>
                  <a:lnTo>
                    <a:pt x="73266" y="123053"/>
                  </a:lnTo>
                  <a:lnTo>
                    <a:pt x="81246" y="161660"/>
                  </a:lnTo>
                  <a:lnTo>
                    <a:pt x="82441" y="197633"/>
                  </a:lnTo>
                  <a:lnTo>
                    <a:pt x="73094" y="234317"/>
                  </a:lnTo>
                  <a:lnTo>
                    <a:pt x="55064" y="272494"/>
                  </a:lnTo>
                  <a:lnTo>
                    <a:pt x="28236" y="312980"/>
                  </a:lnTo>
                  <a:lnTo>
                    <a:pt x="0" y="353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684">
              <a:extLst>
                <a:ext uri="{FF2B5EF4-FFF2-40B4-BE49-F238E27FC236}">
                  <a16:creationId xmlns:a16="http://schemas.microsoft.com/office/drawing/2014/main" xmlns="" id="{5467566D-B4D6-443A-BE3C-A33FDDE8448A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270250" y="391735"/>
              <a:ext cx="165101" cy="116266"/>
            </a:xfrm>
            <a:custGeom>
              <a:avLst/>
              <a:gdLst/>
              <a:ahLst/>
              <a:cxnLst/>
              <a:rect l="0" t="0" r="0" b="0"/>
              <a:pathLst>
                <a:path w="165101" h="116266">
                  <a:moveTo>
                    <a:pt x="0" y="21015"/>
                  </a:moveTo>
                  <a:lnTo>
                    <a:pt x="0" y="21015"/>
                  </a:lnTo>
                  <a:lnTo>
                    <a:pt x="0" y="14273"/>
                  </a:lnTo>
                  <a:lnTo>
                    <a:pt x="1411" y="11581"/>
                  </a:lnTo>
                  <a:lnTo>
                    <a:pt x="6742" y="6709"/>
                  </a:lnTo>
                  <a:lnTo>
                    <a:pt x="24419" y="0"/>
                  </a:lnTo>
                  <a:lnTo>
                    <a:pt x="54272" y="3656"/>
                  </a:lnTo>
                  <a:lnTo>
                    <a:pt x="72099" y="13770"/>
                  </a:lnTo>
                  <a:lnTo>
                    <a:pt x="79816" y="20419"/>
                  </a:lnTo>
                  <a:lnTo>
                    <a:pt x="84255" y="27673"/>
                  </a:lnTo>
                  <a:lnTo>
                    <a:pt x="87306" y="43259"/>
                  </a:lnTo>
                  <a:lnTo>
                    <a:pt x="84428" y="57712"/>
                  </a:lnTo>
                  <a:lnTo>
                    <a:pt x="74875" y="75868"/>
                  </a:lnTo>
                  <a:lnTo>
                    <a:pt x="62376" y="91274"/>
                  </a:lnTo>
                  <a:lnTo>
                    <a:pt x="61339" y="93960"/>
                  </a:lnTo>
                  <a:lnTo>
                    <a:pt x="61354" y="96456"/>
                  </a:lnTo>
                  <a:lnTo>
                    <a:pt x="62069" y="98826"/>
                  </a:lnTo>
                  <a:lnTo>
                    <a:pt x="68509" y="103340"/>
                  </a:lnTo>
                  <a:lnTo>
                    <a:pt x="81248" y="107698"/>
                  </a:lnTo>
                  <a:lnTo>
                    <a:pt x="127788" y="114364"/>
                  </a:lnTo>
                  <a:lnTo>
                    <a:pt x="165100" y="116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685">
              <a:extLst>
                <a:ext uri="{FF2B5EF4-FFF2-40B4-BE49-F238E27FC236}">
                  <a16:creationId xmlns:a16="http://schemas.microsoft.com/office/drawing/2014/main" xmlns="" id="{5E072C8C-CF8C-49C0-9FBF-732E16325A3A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663950" y="755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789">
            <a:extLst>
              <a:ext uri="{FF2B5EF4-FFF2-40B4-BE49-F238E27FC236}">
                <a16:creationId xmlns:a16="http://schemas.microsoft.com/office/drawing/2014/main" xmlns="" id="{F4AD4C71-55F6-465F-BB03-A1ED417E214A}"/>
              </a:ext>
            </a:extLst>
          </p:cNvPr>
          <p:cNvGrpSpPr/>
          <p:nvPr/>
        </p:nvGrpSpPr>
        <p:grpSpPr>
          <a:xfrm>
            <a:off x="1228559" y="1592656"/>
            <a:ext cx="921549" cy="432621"/>
            <a:chOff x="1228559" y="1592656"/>
            <a:chExt cx="921549" cy="432621"/>
          </a:xfrm>
        </p:grpSpPr>
        <p:sp>
          <p:nvSpPr>
            <p:cNvPr id="15" name="SMARTInkShape-3686">
              <a:extLst>
                <a:ext uri="{FF2B5EF4-FFF2-40B4-BE49-F238E27FC236}">
                  <a16:creationId xmlns:a16="http://schemas.microsoft.com/office/drawing/2014/main" xmlns="" id="{5C5C33EE-1360-42B2-AD51-09B1304C6144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479360" y="1832126"/>
              <a:ext cx="54594" cy="148050"/>
            </a:xfrm>
            <a:custGeom>
              <a:avLst/>
              <a:gdLst/>
              <a:ahLst/>
              <a:cxnLst/>
              <a:rect l="0" t="0" r="0" b="0"/>
              <a:pathLst>
                <a:path w="54594" h="148050">
                  <a:moveTo>
                    <a:pt x="50990" y="41124"/>
                  </a:moveTo>
                  <a:lnTo>
                    <a:pt x="50990" y="41124"/>
                  </a:lnTo>
                  <a:lnTo>
                    <a:pt x="49108" y="13512"/>
                  </a:lnTo>
                  <a:lnTo>
                    <a:pt x="45523" y="0"/>
                  </a:lnTo>
                  <a:lnTo>
                    <a:pt x="43112" y="302"/>
                  </a:lnTo>
                  <a:lnTo>
                    <a:pt x="34789" y="4401"/>
                  </a:lnTo>
                  <a:lnTo>
                    <a:pt x="18202" y="28127"/>
                  </a:lnTo>
                  <a:lnTo>
                    <a:pt x="3254" y="65338"/>
                  </a:lnTo>
                  <a:lnTo>
                    <a:pt x="0" y="104273"/>
                  </a:lnTo>
                  <a:lnTo>
                    <a:pt x="6876" y="132507"/>
                  </a:lnTo>
                  <a:lnTo>
                    <a:pt x="15861" y="143592"/>
                  </a:lnTo>
                  <a:lnTo>
                    <a:pt x="21221" y="147536"/>
                  </a:lnTo>
                  <a:lnTo>
                    <a:pt x="26910" y="148049"/>
                  </a:lnTo>
                  <a:lnTo>
                    <a:pt x="38877" y="142974"/>
                  </a:lnTo>
                  <a:lnTo>
                    <a:pt x="47488" y="129900"/>
                  </a:lnTo>
                  <a:lnTo>
                    <a:pt x="52961" y="111624"/>
                  </a:lnTo>
                  <a:lnTo>
                    <a:pt x="54593" y="69161"/>
                  </a:lnTo>
                  <a:lnTo>
                    <a:pt x="45733" y="26363"/>
                  </a:lnTo>
                  <a:lnTo>
                    <a:pt x="46075" y="24933"/>
                  </a:lnTo>
                  <a:lnTo>
                    <a:pt x="47007" y="23980"/>
                  </a:lnTo>
                  <a:lnTo>
                    <a:pt x="50990" y="22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687">
              <a:extLst>
                <a:ext uri="{FF2B5EF4-FFF2-40B4-BE49-F238E27FC236}">
                  <a16:creationId xmlns:a16="http://schemas.microsoft.com/office/drawing/2014/main" xmlns="" id="{2AA18A93-9F03-4737-94DB-05EA7CEF7973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555750" y="1816100"/>
              <a:ext cx="88901" cy="128322"/>
            </a:xfrm>
            <a:custGeom>
              <a:avLst/>
              <a:gdLst/>
              <a:ahLst/>
              <a:cxnLst/>
              <a:rect l="0" t="0" r="0" b="0"/>
              <a:pathLst>
                <a:path w="88901" h="128322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882" y="31192"/>
                  </a:lnTo>
                  <a:lnTo>
                    <a:pt x="3371" y="29262"/>
                  </a:lnTo>
                  <a:lnTo>
                    <a:pt x="10670" y="27116"/>
                  </a:lnTo>
                  <a:lnTo>
                    <a:pt x="20970" y="26868"/>
                  </a:lnTo>
                  <a:lnTo>
                    <a:pt x="32603" y="29110"/>
                  </a:lnTo>
                  <a:lnTo>
                    <a:pt x="44829" y="38103"/>
                  </a:lnTo>
                  <a:lnTo>
                    <a:pt x="55907" y="51507"/>
                  </a:lnTo>
                  <a:lnTo>
                    <a:pt x="65406" y="74920"/>
                  </a:lnTo>
                  <a:lnTo>
                    <a:pt x="69264" y="113156"/>
                  </a:lnTo>
                  <a:lnTo>
                    <a:pt x="67709" y="122729"/>
                  </a:lnTo>
                  <a:lnTo>
                    <a:pt x="66306" y="126269"/>
                  </a:lnTo>
                  <a:lnTo>
                    <a:pt x="64665" y="127924"/>
                  </a:lnTo>
                  <a:lnTo>
                    <a:pt x="62866" y="128321"/>
                  </a:lnTo>
                  <a:lnTo>
                    <a:pt x="60960" y="127881"/>
                  </a:lnTo>
                  <a:lnTo>
                    <a:pt x="56962" y="119866"/>
                  </a:lnTo>
                  <a:lnTo>
                    <a:pt x="53539" y="105485"/>
                  </a:lnTo>
                  <a:lnTo>
                    <a:pt x="53023" y="72882"/>
                  </a:lnTo>
                  <a:lnTo>
                    <a:pt x="57902" y="46268"/>
                  </a:lnTo>
                  <a:lnTo>
                    <a:pt x="68538" y="2550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688">
              <a:extLst>
                <a:ext uri="{FF2B5EF4-FFF2-40B4-BE49-F238E27FC236}">
                  <a16:creationId xmlns:a16="http://schemas.microsoft.com/office/drawing/2014/main" xmlns="" id="{BE415A10-913C-4CBD-998F-4BC346224F40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708411" y="1819330"/>
              <a:ext cx="126740" cy="120180"/>
            </a:xfrm>
            <a:custGeom>
              <a:avLst/>
              <a:gdLst/>
              <a:ahLst/>
              <a:cxnLst/>
              <a:rect l="0" t="0" r="0" b="0"/>
              <a:pathLst>
                <a:path w="126740" h="120180">
                  <a:moveTo>
                    <a:pt x="6089" y="9470"/>
                  </a:moveTo>
                  <a:lnTo>
                    <a:pt x="6089" y="9470"/>
                  </a:lnTo>
                  <a:lnTo>
                    <a:pt x="6089" y="53208"/>
                  </a:lnTo>
                  <a:lnTo>
                    <a:pt x="2718" y="94322"/>
                  </a:lnTo>
                  <a:lnTo>
                    <a:pt x="131" y="120179"/>
                  </a:lnTo>
                  <a:lnTo>
                    <a:pt x="0" y="119260"/>
                  </a:lnTo>
                  <a:lnTo>
                    <a:pt x="6681" y="81243"/>
                  </a:lnTo>
                  <a:lnTo>
                    <a:pt x="18044" y="33996"/>
                  </a:lnTo>
                  <a:lnTo>
                    <a:pt x="29778" y="9995"/>
                  </a:lnTo>
                  <a:lnTo>
                    <a:pt x="33171" y="6997"/>
                  </a:lnTo>
                  <a:lnTo>
                    <a:pt x="36138" y="6411"/>
                  </a:lnTo>
                  <a:lnTo>
                    <a:pt x="38822" y="7430"/>
                  </a:lnTo>
                  <a:lnTo>
                    <a:pt x="40611" y="10933"/>
                  </a:lnTo>
                  <a:lnTo>
                    <a:pt x="43718" y="51386"/>
                  </a:lnTo>
                  <a:lnTo>
                    <a:pt x="38680" y="92944"/>
                  </a:lnTo>
                  <a:lnTo>
                    <a:pt x="39105" y="94047"/>
                  </a:lnTo>
                  <a:lnTo>
                    <a:pt x="40094" y="94077"/>
                  </a:lnTo>
                  <a:lnTo>
                    <a:pt x="41459" y="93391"/>
                  </a:lnTo>
                  <a:lnTo>
                    <a:pt x="64997" y="47949"/>
                  </a:lnTo>
                  <a:lnTo>
                    <a:pt x="98122" y="1614"/>
                  </a:lnTo>
                  <a:lnTo>
                    <a:pt x="102722" y="0"/>
                  </a:lnTo>
                  <a:lnTo>
                    <a:pt x="107200" y="1040"/>
                  </a:lnTo>
                  <a:lnTo>
                    <a:pt x="111596" y="3850"/>
                  </a:lnTo>
                  <a:lnTo>
                    <a:pt x="114527" y="9251"/>
                  </a:lnTo>
                  <a:lnTo>
                    <a:pt x="122988" y="56539"/>
                  </a:lnTo>
                  <a:lnTo>
                    <a:pt x="126739" y="79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689">
              <a:extLst>
                <a:ext uri="{FF2B5EF4-FFF2-40B4-BE49-F238E27FC236}">
                  <a16:creationId xmlns:a16="http://schemas.microsoft.com/office/drawing/2014/main" xmlns="" id="{33CE5CBA-C936-4EEB-9E9A-B29FA0AA56B1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228559" y="1708150"/>
              <a:ext cx="205183" cy="317127"/>
            </a:xfrm>
            <a:custGeom>
              <a:avLst/>
              <a:gdLst/>
              <a:ahLst/>
              <a:cxnLst/>
              <a:rect l="0" t="0" r="0" b="0"/>
              <a:pathLst>
                <a:path w="205183" h="317127">
                  <a:moveTo>
                    <a:pt x="28741" y="82550"/>
                  </a:moveTo>
                  <a:lnTo>
                    <a:pt x="28741" y="82550"/>
                  </a:lnTo>
                  <a:lnTo>
                    <a:pt x="28741" y="70994"/>
                  </a:lnTo>
                  <a:lnTo>
                    <a:pt x="28741" y="76931"/>
                  </a:lnTo>
                  <a:lnTo>
                    <a:pt x="38175" y="113974"/>
                  </a:lnTo>
                  <a:lnTo>
                    <a:pt x="43047" y="145199"/>
                  </a:lnTo>
                  <a:lnTo>
                    <a:pt x="45682" y="182126"/>
                  </a:lnTo>
                  <a:lnTo>
                    <a:pt x="46148" y="221350"/>
                  </a:lnTo>
                  <a:lnTo>
                    <a:pt x="44004" y="259950"/>
                  </a:lnTo>
                  <a:lnTo>
                    <a:pt x="38829" y="300527"/>
                  </a:lnTo>
                  <a:lnTo>
                    <a:pt x="34871" y="313484"/>
                  </a:lnTo>
                  <a:lnTo>
                    <a:pt x="32828" y="316939"/>
                  </a:lnTo>
                  <a:lnTo>
                    <a:pt x="30760" y="317126"/>
                  </a:lnTo>
                  <a:lnTo>
                    <a:pt x="28676" y="315134"/>
                  </a:lnTo>
                  <a:lnTo>
                    <a:pt x="20490" y="294692"/>
                  </a:lnTo>
                  <a:lnTo>
                    <a:pt x="9128" y="247947"/>
                  </a:lnTo>
                  <a:lnTo>
                    <a:pt x="2385" y="204038"/>
                  </a:lnTo>
                  <a:lnTo>
                    <a:pt x="587" y="180475"/>
                  </a:lnTo>
                  <a:lnTo>
                    <a:pt x="0" y="135244"/>
                  </a:lnTo>
                  <a:lnTo>
                    <a:pt x="4443" y="98679"/>
                  </a:lnTo>
                  <a:lnTo>
                    <a:pt x="15907" y="51173"/>
                  </a:lnTo>
                  <a:lnTo>
                    <a:pt x="18069" y="46815"/>
                  </a:lnTo>
                  <a:lnTo>
                    <a:pt x="21626" y="46027"/>
                  </a:lnTo>
                  <a:lnTo>
                    <a:pt x="31223" y="50795"/>
                  </a:lnTo>
                  <a:lnTo>
                    <a:pt x="64770" y="92793"/>
                  </a:lnTo>
                  <a:lnTo>
                    <a:pt x="84736" y="125202"/>
                  </a:lnTo>
                  <a:lnTo>
                    <a:pt x="101605" y="160773"/>
                  </a:lnTo>
                  <a:lnTo>
                    <a:pt x="116864" y="197749"/>
                  </a:lnTo>
                  <a:lnTo>
                    <a:pt x="133053" y="235350"/>
                  </a:lnTo>
                  <a:lnTo>
                    <a:pt x="151292" y="278734"/>
                  </a:lnTo>
                  <a:lnTo>
                    <a:pt x="162262" y="300448"/>
                  </a:lnTo>
                  <a:lnTo>
                    <a:pt x="165733" y="303310"/>
                  </a:lnTo>
                  <a:lnTo>
                    <a:pt x="169458" y="304512"/>
                  </a:lnTo>
                  <a:lnTo>
                    <a:pt x="173352" y="304608"/>
                  </a:lnTo>
                  <a:lnTo>
                    <a:pt x="177360" y="299733"/>
                  </a:lnTo>
                  <a:lnTo>
                    <a:pt x="189036" y="267864"/>
                  </a:lnTo>
                  <a:lnTo>
                    <a:pt x="194763" y="236173"/>
                  </a:lnTo>
                  <a:lnTo>
                    <a:pt x="199660" y="193395"/>
                  </a:lnTo>
                  <a:lnTo>
                    <a:pt x="201954" y="169147"/>
                  </a:lnTo>
                  <a:lnTo>
                    <a:pt x="203483" y="145220"/>
                  </a:lnTo>
                  <a:lnTo>
                    <a:pt x="205182" y="97939"/>
                  </a:lnTo>
                  <a:lnTo>
                    <a:pt x="204055" y="60461"/>
                  </a:lnTo>
                  <a:lnTo>
                    <a:pt x="201336" y="21207"/>
                  </a:lnTo>
                  <a:lnTo>
                    <a:pt x="2001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690">
              <a:extLst>
                <a:ext uri="{FF2B5EF4-FFF2-40B4-BE49-F238E27FC236}">
                  <a16:creationId xmlns:a16="http://schemas.microsoft.com/office/drawing/2014/main" xmlns="" id="{3D4BE04C-3453-4E27-96AF-7F87C60517FC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904522" y="1592656"/>
              <a:ext cx="245586" cy="330625"/>
            </a:xfrm>
            <a:custGeom>
              <a:avLst/>
              <a:gdLst/>
              <a:ahLst/>
              <a:cxnLst/>
              <a:rect l="0" t="0" r="0" b="0"/>
              <a:pathLst>
                <a:path w="245586" h="330625">
                  <a:moveTo>
                    <a:pt x="95728" y="261544"/>
                  </a:moveTo>
                  <a:lnTo>
                    <a:pt x="95728" y="261544"/>
                  </a:lnTo>
                  <a:lnTo>
                    <a:pt x="88986" y="251431"/>
                  </a:lnTo>
                  <a:lnTo>
                    <a:pt x="84883" y="248452"/>
                  </a:lnTo>
                  <a:lnTo>
                    <a:pt x="74680" y="245142"/>
                  </a:lnTo>
                  <a:lnTo>
                    <a:pt x="50294" y="250020"/>
                  </a:lnTo>
                  <a:lnTo>
                    <a:pt x="20726" y="270516"/>
                  </a:lnTo>
                  <a:lnTo>
                    <a:pt x="3106" y="292189"/>
                  </a:lnTo>
                  <a:lnTo>
                    <a:pt x="0" y="305503"/>
                  </a:lnTo>
                  <a:lnTo>
                    <a:pt x="159" y="312017"/>
                  </a:lnTo>
                  <a:lnTo>
                    <a:pt x="3088" y="315653"/>
                  </a:lnTo>
                  <a:lnTo>
                    <a:pt x="7862" y="317373"/>
                  </a:lnTo>
                  <a:lnTo>
                    <a:pt x="13867" y="317813"/>
                  </a:lnTo>
                  <a:lnTo>
                    <a:pt x="28066" y="312658"/>
                  </a:lnTo>
                  <a:lnTo>
                    <a:pt x="43078" y="302606"/>
                  </a:lnTo>
                  <a:lnTo>
                    <a:pt x="72021" y="273447"/>
                  </a:lnTo>
                  <a:lnTo>
                    <a:pt x="73573" y="273007"/>
                  </a:lnTo>
                  <a:lnTo>
                    <a:pt x="74608" y="273419"/>
                  </a:lnTo>
                  <a:lnTo>
                    <a:pt x="82332" y="312450"/>
                  </a:lnTo>
                  <a:lnTo>
                    <a:pt x="88833" y="325091"/>
                  </a:lnTo>
                  <a:lnTo>
                    <a:pt x="93249" y="328603"/>
                  </a:lnTo>
                  <a:lnTo>
                    <a:pt x="98308" y="330239"/>
                  </a:lnTo>
                  <a:lnTo>
                    <a:pt x="103798" y="330624"/>
                  </a:lnTo>
                  <a:lnTo>
                    <a:pt x="117424" y="323526"/>
                  </a:lnTo>
                  <a:lnTo>
                    <a:pt x="144725" y="296137"/>
                  </a:lnTo>
                  <a:lnTo>
                    <a:pt x="166893" y="263513"/>
                  </a:lnTo>
                  <a:lnTo>
                    <a:pt x="188505" y="216088"/>
                  </a:lnTo>
                  <a:lnTo>
                    <a:pt x="199913" y="188201"/>
                  </a:lnTo>
                  <a:lnTo>
                    <a:pt x="211751" y="158321"/>
                  </a:lnTo>
                  <a:lnTo>
                    <a:pt x="223877" y="127112"/>
                  </a:lnTo>
                  <a:lnTo>
                    <a:pt x="232666" y="99250"/>
                  </a:lnTo>
                  <a:lnTo>
                    <a:pt x="239231" y="73620"/>
                  </a:lnTo>
                  <a:lnTo>
                    <a:pt x="245585" y="31267"/>
                  </a:lnTo>
                  <a:lnTo>
                    <a:pt x="241353" y="5388"/>
                  </a:lnTo>
                  <a:lnTo>
                    <a:pt x="235850" y="462"/>
                  </a:lnTo>
                  <a:lnTo>
                    <a:pt x="228654" y="0"/>
                  </a:lnTo>
                  <a:lnTo>
                    <a:pt x="220329" y="2515"/>
                  </a:lnTo>
                  <a:lnTo>
                    <a:pt x="205434" y="18479"/>
                  </a:lnTo>
                  <a:lnTo>
                    <a:pt x="185148" y="62760"/>
                  </a:lnTo>
                  <a:lnTo>
                    <a:pt x="174276" y="103346"/>
                  </a:lnTo>
                  <a:lnTo>
                    <a:pt x="169444" y="147254"/>
                  </a:lnTo>
                  <a:lnTo>
                    <a:pt x="171059" y="186995"/>
                  </a:lnTo>
                  <a:lnTo>
                    <a:pt x="177186" y="221355"/>
                  </a:lnTo>
                  <a:lnTo>
                    <a:pt x="197328" y="274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790">
            <a:extLst>
              <a:ext uri="{FF2B5EF4-FFF2-40B4-BE49-F238E27FC236}">
                <a16:creationId xmlns:a16="http://schemas.microsoft.com/office/drawing/2014/main" xmlns="" id="{78A2476C-D0DC-439C-A19F-41BD3792CC17}"/>
              </a:ext>
            </a:extLst>
          </p:cNvPr>
          <p:cNvGrpSpPr/>
          <p:nvPr/>
        </p:nvGrpSpPr>
        <p:grpSpPr>
          <a:xfrm>
            <a:off x="2373787" y="1617474"/>
            <a:ext cx="388464" cy="370077"/>
            <a:chOff x="2373787" y="1617474"/>
            <a:chExt cx="388464" cy="370077"/>
          </a:xfrm>
        </p:grpSpPr>
        <p:sp>
          <p:nvSpPr>
            <p:cNvPr id="21" name="SMARTInkShape-3691">
              <a:extLst>
                <a:ext uri="{FF2B5EF4-FFF2-40B4-BE49-F238E27FC236}">
                  <a16:creationId xmlns:a16="http://schemas.microsoft.com/office/drawing/2014/main" xmlns="" id="{94EC8695-8FD2-41B3-A5FE-BBAE674AAF83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711450" y="189865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50800" y="0"/>
                  </a:moveTo>
                  <a:lnTo>
                    <a:pt x="50800" y="0"/>
                  </a:lnTo>
                  <a:lnTo>
                    <a:pt x="50800" y="6742"/>
                  </a:lnTo>
                  <a:lnTo>
                    <a:pt x="30522" y="4925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692">
              <a:extLst>
                <a:ext uri="{FF2B5EF4-FFF2-40B4-BE49-F238E27FC236}">
                  <a16:creationId xmlns:a16="http://schemas.microsoft.com/office/drawing/2014/main" xmlns="" id="{4EF9A6BC-4481-4C54-A711-8AEB7A788812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2510418" y="1752600"/>
              <a:ext cx="166743" cy="153908"/>
            </a:xfrm>
            <a:custGeom>
              <a:avLst/>
              <a:gdLst/>
              <a:ahLst/>
              <a:cxnLst/>
              <a:rect l="0" t="0" r="0" b="0"/>
              <a:pathLst>
                <a:path w="166743" h="153908">
                  <a:moveTo>
                    <a:pt x="99432" y="0"/>
                  </a:moveTo>
                  <a:lnTo>
                    <a:pt x="99432" y="0"/>
                  </a:lnTo>
                  <a:lnTo>
                    <a:pt x="57987" y="10670"/>
                  </a:lnTo>
                  <a:lnTo>
                    <a:pt x="35856" y="23087"/>
                  </a:lnTo>
                  <a:lnTo>
                    <a:pt x="16613" y="42716"/>
                  </a:lnTo>
                  <a:lnTo>
                    <a:pt x="26" y="77568"/>
                  </a:lnTo>
                  <a:lnTo>
                    <a:pt x="0" y="89812"/>
                  </a:lnTo>
                  <a:lnTo>
                    <a:pt x="7497" y="114705"/>
                  </a:lnTo>
                  <a:lnTo>
                    <a:pt x="24000" y="134235"/>
                  </a:lnTo>
                  <a:lnTo>
                    <a:pt x="34327" y="142407"/>
                  </a:lnTo>
                  <a:lnTo>
                    <a:pt x="60854" y="151486"/>
                  </a:lnTo>
                  <a:lnTo>
                    <a:pt x="75830" y="153907"/>
                  </a:lnTo>
                  <a:lnTo>
                    <a:pt x="107522" y="149072"/>
                  </a:lnTo>
                  <a:lnTo>
                    <a:pt x="136894" y="136810"/>
                  </a:lnTo>
                  <a:lnTo>
                    <a:pt x="157004" y="119601"/>
                  </a:lnTo>
                  <a:lnTo>
                    <a:pt x="162508" y="108661"/>
                  </a:lnTo>
                  <a:lnTo>
                    <a:pt x="166742" y="83336"/>
                  </a:lnTo>
                  <a:lnTo>
                    <a:pt x="158416" y="37941"/>
                  </a:lnTo>
                  <a:lnTo>
                    <a:pt x="144462" y="16627"/>
                  </a:lnTo>
                  <a:lnTo>
                    <a:pt x="135802" y="8968"/>
                  </a:lnTo>
                  <a:lnTo>
                    <a:pt x="127206" y="5273"/>
                  </a:lnTo>
                  <a:lnTo>
                    <a:pt x="110130" y="4931"/>
                  </a:lnTo>
                  <a:lnTo>
                    <a:pt x="96896" y="9482"/>
                  </a:lnTo>
                  <a:lnTo>
                    <a:pt x="91391" y="12671"/>
                  </a:lnTo>
                  <a:lnTo>
                    <a:pt x="89133" y="16209"/>
                  </a:lnTo>
                  <a:lnTo>
                    <a:pt x="89038" y="19978"/>
                  </a:lnTo>
                  <a:lnTo>
                    <a:pt x="93082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693">
              <a:extLst>
                <a:ext uri="{FF2B5EF4-FFF2-40B4-BE49-F238E27FC236}">
                  <a16:creationId xmlns:a16="http://schemas.microsoft.com/office/drawing/2014/main" xmlns="" id="{D308E51E-3AC1-41FF-A378-DF2CD93E1658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373787" y="1617474"/>
              <a:ext cx="109064" cy="325627"/>
            </a:xfrm>
            <a:custGeom>
              <a:avLst/>
              <a:gdLst/>
              <a:ahLst/>
              <a:cxnLst/>
              <a:rect l="0" t="0" r="0" b="0"/>
              <a:pathLst>
                <a:path w="109064" h="325627">
                  <a:moveTo>
                    <a:pt x="109063" y="14476"/>
                  </a:moveTo>
                  <a:lnTo>
                    <a:pt x="109063" y="14476"/>
                  </a:lnTo>
                  <a:lnTo>
                    <a:pt x="109063" y="7734"/>
                  </a:lnTo>
                  <a:lnTo>
                    <a:pt x="107181" y="2543"/>
                  </a:lnTo>
                  <a:lnTo>
                    <a:pt x="105692" y="170"/>
                  </a:lnTo>
                  <a:lnTo>
                    <a:pt x="102582" y="0"/>
                  </a:lnTo>
                  <a:lnTo>
                    <a:pt x="93483" y="3574"/>
                  </a:lnTo>
                  <a:lnTo>
                    <a:pt x="69718" y="27003"/>
                  </a:lnTo>
                  <a:lnTo>
                    <a:pt x="48537" y="58379"/>
                  </a:lnTo>
                  <a:lnTo>
                    <a:pt x="27129" y="99605"/>
                  </a:lnTo>
                  <a:lnTo>
                    <a:pt x="18457" y="123440"/>
                  </a:lnTo>
                  <a:lnTo>
                    <a:pt x="10559" y="148502"/>
                  </a:lnTo>
                  <a:lnTo>
                    <a:pt x="1784" y="193282"/>
                  </a:lnTo>
                  <a:lnTo>
                    <a:pt x="0" y="233645"/>
                  </a:lnTo>
                  <a:lnTo>
                    <a:pt x="6263" y="270399"/>
                  </a:lnTo>
                  <a:lnTo>
                    <a:pt x="13718" y="284575"/>
                  </a:lnTo>
                  <a:lnTo>
                    <a:pt x="35173" y="305970"/>
                  </a:lnTo>
                  <a:lnTo>
                    <a:pt x="63052" y="316890"/>
                  </a:lnTo>
                  <a:lnTo>
                    <a:pt x="109063" y="325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791">
            <a:extLst>
              <a:ext uri="{FF2B5EF4-FFF2-40B4-BE49-F238E27FC236}">
                <a16:creationId xmlns:a16="http://schemas.microsoft.com/office/drawing/2014/main" xmlns="" id="{C8496B36-BFC8-4526-8343-51A2F383C931}"/>
              </a:ext>
            </a:extLst>
          </p:cNvPr>
          <p:cNvGrpSpPr/>
          <p:nvPr/>
        </p:nvGrpSpPr>
        <p:grpSpPr>
          <a:xfrm>
            <a:off x="3031929" y="1596829"/>
            <a:ext cx="200241" cy="346272"/>
            <a:chOff x="3031929" y="1596829"/>
            <a:chExt cx="200241" cy="346272"/>
          </a:xfrm>
        </p:grpSpPr>
        <p:sp>
          <p:nvSpPr>
            <p:cNvPr id="25" name="SMARTInkShape-3694">
              <a:extLst>
                <a:ext uri="{FF2B5EF4-FFF2-40B4-BE49-F238E27FC236}">
                  <a16:creationId xmlns:a16="http://schemas.microsoft.com/office/drawing/2014/main" xmlns="" id="{AFBFDB22-4FF7-4E82-BA6E-7D5B78DD767A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117850" y="1596829"/>
              <a:ext cx="114320" cy="346272"/>
            </a:xfrm>
            <a:custGeom>
              <a:avLst/>
              <a:gdLst/>
              <a:ahLst/>
              <a:cxnLst/>
              <a:rect l="0" t="0" r="0" b="0"/>
              <a:pathLst>
                <a:path w="114320" h="346272">
                  <a:moveTo>
                    <a:pt x="69850" y="3371"/>
                  </a:moveTo>
                  <a:lnTo>
                    <a:pt x="69850" y="3371"/>
                  </a:lnTo>
                  <a:lnTo>
                    <a:pt x="69850" y="0"/>
                  </a:lnTo>
                  <a:lnTo>
                    <a:pt x="73613" y="3989"/>
                  </a:lnTo>
                  <a:lnTo>
                    <a:pt x="94269" y="44023"/>
                  </a:lnTo>
                  <a:lnTo>
                    <a:pt x="105633" y="82822"/>
                  </a:lnTo>
                  <a:lnTo>
                    <a:pt x="113270" y="128288"/>
                  </a:lnTo>
                  <a:lnTo>
                    <a:pt x="114319" y="152266"/>
                  </a:lnTo>
                  <a:lnTo>
                    <a:pt x="110780" y="199369"/>
                  </a:lnTo>
                  <a:lnTo>
                    <a:pt x="97449" y="241470"/>
                  </a:lnTo>
                  <a:lnTo>
                    <a:pt x="76001" y="277585"/>
                  </a:lnTo>
                  <a:lnTo>
                    <a:pt x="38041" y="318158"/>
                  </a:lnTo>
                  <a:lnTo>
                    <a:pt x="0" y="34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695">
              <a:extLst>
                <a:ext uri="{FF2B5EF4-FFF2-40B4-BE49-F238E27FC236}">
                  <a16:creationId xmlns:a16="http://schemas.microsoft.com/office/drawing/2014/main" xmlns="" id="{CB005317-03B4-48CB-AB8D-98C2E172B0E7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031929" y="1710842"/>
              <a:ext cx="16072" cy="181459"/>
            </a:xfrm>
            <a:custGeom>
              <a:avLst/>
              <a:gdLst/>
              <a:ahLst/>
              <a:cxnLst/>
              <a:rect l="0" t="0" r="0" b="0"/>
              <a:pathLst>
                <a:path w="16072" h="181459">
                  <a:moveTo>
                    <a:pt x="3371" y="3658"/>
                  </a:moveTo>
                  <a:lnTo>
                    <a:pt x="3371" y="3658"/>
                  </a:lnTo>
                  <a:lnTo>
                    <a:pt x="3371" y="287"/>
                  </a:lnTo>
                  <a:lnTo>
                    <a:pt x="2665" y="0"/>
                  </a:lnTo>
                  <a:lnTo>
                    <a:pt x="0" y="1562"/>
                  </a:lnTo>
                  <a:lnTo>
                    <a:pt x="227" y="10252"/>
                  </a:lnTo>
                  <a:lnTo>
                    <a:pt x="6120" y="48940"/>
                  </a:lnTo>
                  <a:lnTo>
                    <a:pt x="8654" y="89826"/>
                  </a:lnTo>
                  <a:lnTo>
                    <a:pt x="9405" y="129848"/>
                  </a:lnTo>
                  <a:lnTo>
                    <a:pt x="16071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792">
            <a:extLst>
              <a:ext uri="{FF2B5EF4-FFF2-40B4-BE49-F238E27FC236}">
                <a16:creationId xmlns:a16="http://schemas.microsoft.com/office/drawing/2014/main" xmlns="" id="{27157ACC-8280-4045-9EF3-B83546367E1C}"/>
              </a:ext>
            </a:extLst>
          </p:cNvPr>
          <p:cNvGrpSpPr/>
          <p:nvPr/>
        </p:nvGrpSpPr>
        <p:grpSpPr>
          <a:xfrm>
            <a:off x="318383" y="1790187"/>
            <a:ext cx="705934" cy="325005"/>
            <a:chOff x="318383" y="1790187"/>
            <a:chExt cx="705934" cy="325005"/>
          </a:xfrm>
        </p:grpSpPr>
        <p:sp>
          <p:nvSpPr>
            <p:cNvPr id="28" name="SMARTInkShape-3696">
              <a:extLst>
                <a:ext uri="{FF2B5EF4-FFF2-40B4-BE49-F238E27FC236}">
                  <a16:creationId xmlns:a16="http://schemas.microsoft.com/office/drawing/2014/main" xmlns="" id="{533EE6CF-41AC-4F5F-A1A2-52EEBF1E1F7C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74892" y="1887659"/>
              <a:ext cx="249425" cy="84454"/>
            </a:xfrm>
            <a:custGeom>
              <a:avLst/>
              <a:gdLst/>
              <a:ahLst/>
              <a:cxnLst/>
              <a:rect l="0" t="0" r="0" b="0"/>
              <a:pathLst>
                <a:path w="249425" h="84454">
                  <a:moveTo>
                    <a:pt x="31558" y="68141"/>
                  </a:moveTo>
                  <a:lnTo>
                    <a:pt x="31558" y="68141"/>
                  </a:lnTo>
                  <a:lnTo>
                    <a:pt x="4717" y="83737"/>
                  </a:lnTo>
                  <a:lnTo>
                    <a:pt x="3081" y="83477"/>
                  </a:lnTo>
                  <a:lnTo>
                    <a:pt x="1990" y="82598"/>
                  </a:lnTo>
                  <a:lnTo>
                    <a:pt x="778" y="77859"/>
                  </a:lnTo>
                  <a:lnTo>
                    <a:pt x="0" y="59948"/>
                  </a:lnTo>
                  <a:lnTo>
                    <a:pt x="3656" y="50153"/>
                  </a:lnTo>
                  <a:lnTo>
                    <a:pt x="9985" y="41802"/>
                  </a:lnTo>
                  <a:lnTo>
                    <a:pt x="17501" y="35739"/>
                  </a:lnTo>
                  <a:lnTo>
                    <a:pt x="21481" y="35250"/>
                  </a:lnTo>
                  <a:lnTo>
                    <a:pt x="29666" y="38471"/>
                  </a:lnTo>
                  <a:lnTo>
                    <a:pt x="74988" y="68517"/>
                  </a:lnTo>
                  <a:lnTo>
                    <a:pt x="98911" y="81031"/>
                  </a:lnTo>
                  <a:lnTo>
                    <a:pt x="112998" y="84453"/>
                  </a:lnTo>
                  <a:lnTo>
                    <a:pt x="136200" y="83009"/>
                  </a:lnTo>
                  <a:lnTo>
                    <a:pt x="169324" y="70424"/>
                  </a:lnTo>
                  <a:lnTo>
                    <a:pt x="214182" y="40398"/>
                  </a:lnTo>
                  <a:lnTo>
                    <a:pt x="248178" y="4059"/>
                  </a:lnTo>
                  <a:lnTo>
                    <a:pt x="249349" y="2136"/>
                  </a:lnTo>
                  <a:lnTo>
                    <a:pt x="249424" y="854"/>
                  </a:lnTo>
                  <a:lnTo>
                    <a:pt x="248769" y="0"/>
                  </a:lnTo>
                  <a:lnTo>
                    <a:pt x="246159" y="4695"/>
                  </a:lnTo>
                  <a:lnTo>
                    <a:pt x="241108" y="17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697">
              <a:extLst>
                <a:ext uri="{FF2B5EF4-FFF2-40B4-BE49-F238E27FC236}">
                  <a16:creationId xmlns:a16="http://schemas.microsoft.com/office/drawing/2014/main" xmlns="" id="{E3657878-E726-4863-B9B6-B1534C308195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18383" y="1790187"/>
              <a:ext cx="392818" cy="325005"/>
            </a:xfrm>
            <a:custGeom>
              <a:avLst/>
              <a:gdLst/>
              <a:ahLst/>
              <a:cxnLst/>
              <a:rect l="0" t="0" r="0" b="0"/>
              <a:pathLst>
                <a:path w="392818" h="325005">
                  <a:moveTo>
                    <a:pt x="5467" y="38613"/>
                  </a:moveTo>
                  <a:lnTo>
                    <a:pt x="5467" y="38613"/>
                  </a:lnTo>
                  <a:lnTo>
                    <a:pt x="0" y="38613"/>
                  </a:lnTo>
                  <a:lnTo>
                    <a:pt x="6120" y="35242"/>
                  </a:lnTo>
                  <a:lnTo>
                    <a:pt x="47590" y="22712"/>
                  </a:lnTo>
                  <a:lnTo>
                    <a:pt x="79927" y="14848"/>
                  </a:lnTo>
                  <a:lnTo>
                    <a:pt x="122992" y="6649"/>
                  </a:lnTo>
                  <a:lnTo>
                    <a:pt x="169884" y="418"/>
                  </a:lnTo>
                  <a:lnTo>
                    <a:pt x="211891" y="0"/>
                  </a:lnTo>
                  <a:lnTo>
                    <a:pt x="257757" y="361"/>
                  </a:lnTo>
                  <a:lnTo>
                    <a:pt x="276581" y="4208"/>
                  </a:lnTo>
                  <a:lnTo>
                    <a:pt x="288945" y="10622"/>
                  </a:lnTo>
                  <a:lnTo>
                    <a:pt x="296793" y="18176"/>
                  </a:lnTo>
                  <a:lnTo>
                    <a:pt x="300751" y="28119"/>
                  </a:lnTo>
                  <a:lnTo>
                    <a:pt x="301806" y="33734"/>
                  </a:lnTo>
                  <a:lnTo>
                    <a:pt x="299216" y="45617"/>
                  </a:lnTo>
                  <a:lnTo>
                    <a:pt x="282684" y="73863"/>
                  </a:lnTo>
                  <a:lnTo>
                    <a:pt x="242159" y="114995"/>
                  </a:lnTo>
                  <a:lnTo>
                    <a:pt x="195057" y="155458"/>
                  </a:lnTo>
                  <a:lnTo>
                    <a:pt x="154226" y="188396"/>
                  </a:lnTo>
                  <a:lnTo>
                    <a:pt x="110849" y="223869"/>
                  </a:lnTo>
                  <a:lnTo>
                    <a:pt x="66717" y="271304"/>
                  </a:lnTo>
                  <a:lnTo>
                    <a:pt x="52209" y="295842"/>
                  </a:lnTo>
                  <a:lnTo>
                    <a:pt x="49329" y="305349"/>
                  </a:lnTo>
                  <a:lnTo>
                    <a:pt x="49525" y="312393"/>
                  </a:lnTo>
                  <a:lnTo>
                    <a:pt x="51772" y="317794"/>
                  </a:lnTo>
                  <a:lnTo>
                    <a:pt x="55387" y="322100"/>
                  </a:lnTo>
                  <a:lnTo>
                    <a:pt x="74456" y="325004"/>
                  </a:lnTo>
                  <a:lnTo>
                    <a:pt x="103862" y="323237"/>
                  </a:lnTo>
                  <a:lnTo>
                    <a:pt x="142802" y="317748"/>
                  </a:lnTo>
                  <a:lnTo>
                    <a:pt x="185979" y="306841"/>
                  </a:lnTo>
                  <a:lnTo>
                    <a:pt x="230333" y="293998"/>
                  </a:lnTo>
                  <a:lnTo>
                    <a:pt x="273565" y="283586"/>
                  </a:lnTo>
                  <a:lnTo>
                    <a:pt x="308772" y="276136"/>
                  </a:lnTo>
                  <a:lnTo>
                    <a:pt x="348629" y="269857"/>
                  </a:lnTo>
                  <a:lnTo>
                    <a:pt x="392817" y="273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793">
            <a:extLst>
              <a:ext uri="{FF2B5EF4-FFF2-40B4-BE49-F238E27FC236}">
                <a16:creationId xmlns:a16="http://schemas.microsoft.com/office/drawing/2014/main" xmlns="" id="{B262B276-CE0C-4F24-A571-9BCA9D772EC3}"/>
              </a:ext>
            </a:extLst>
          </p:cNvPr>
          <p:cNvGrpSpPr/>
          <p:nvPr/>
        </p:nvGrpSpPr>
        <p:grpSpPr>
          <a:xfrm>
            <a:off x="3486150" y="1739900"/>
            <a:ext cx="19051" cy="177801"/>
            <a:chOff x="3486150" y="1739900"/>
            <a:chExt cx="19051" cy="177801"/>
          </a:xfrm>
        </p:grpSpPr>
        <p:sp>
          <p:nvSpPr>
            <p:cNvPr id="31" name="SMARTInkShape-3698">
              <a:extLst>
                <a:ext uri="{FF2B5EF4-FFF2-40B4-BE49-F238E27FC236}">
                  <a16:creationId xmlns:a16="http://schemas.microsoft.com/office/drawing/2014/main" xmlns="" id="{9DA52099-6825-413C-AFC2-63CA55458C9C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495191" y="1917700"/>
              <a:ext cx="3660" cy="1"/>
            </a:xfrm>
            <a:custGeom>
              <a:avLst/>
              <a:gdLst/>
              <a:ahLst/>
              <a:cxnLst/>
              <a:rect l="0" t="0" r="0" b="0"/>
              <a:pathLst>
                <a:path w="366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699">
              <a:extLst>
                <a:ext uri="{FF2B5EF4-FFF2-40B4-BE49-F238E27FC236}">
                  <a16:creationId xmlns:a16="http://schemas.microsoft.com/office/drawing/2014/main" xmlns="" id="{012121CC-8E82-4651-8E54-16F1248D442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486150" y="17399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90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794">
            <a:extLst>
              <a:ext uri="{FF2B5EF4-FFF2-40B4-BE49-F238E27FC236}">
                <a16:creationId xmlns:a16="http://schemas.microsoft.com/office/drawing/2014/main" xmlns="" id="{8C1C12AB-A1F9-4EB2-BBB6-A861A0F8A20F}"/>
              </a:ext>
            </a:extLst>
          </p:cNvPr>
          <p:cNvGrpSpPr/>
          <p:nvPr/>
        </p:nvGrpSpPr>
        <p:grpSpPr>
          <a:xfrm>
            <a:off x="4029211" y="1580164"/>
            <a:ext cx="1303456" cy="384341"/>
            <a:chOff x="4029211" y="1580164"/>
            <a:chExt cx="1303456" cy="384341"/>
          </a:xfrm>
        </p:grpSpPr>
        <p:sp>
          <p:nvSpPr>
            <p:cNvPr id="34" name="SMARTInkShape-3700">
              <a:extLst>
                <a:ext uri="{FF2B5EF4-FFF2-40B4-BE49-F238E27FC236}">
                  <a16:creationId xmlns:a16="http://schemas.microsoft.com/office/drawing/2014/main" xmlns="" id="{DC609B51-C254-4D89-A265-7F6B96C0CA76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681175" y="1580164"/>
              <a:ext cx="133445" cy="310406"/>
            </a:xfrm>
            <a:custGeom>
              <a:avLst/>
              <a:gdLst/>
              <a:ahLst/>
              <a:cxnLst/>
              <a:rect l="0" t="0" r="0" b="0"/>
              <a:pathLst>
                <a:path w="133445" h="310406">
                  <a:moveTo>
                    <a:pt x="62275" y="267686"/>
                  </a:moveTo>
                  <a:lnTo>
                    <a:pt x="62275" y="267686"/>
                  </a:lnTo>
                  <a:lnTo>
                    <a:pt x="85419" y="232333"/>
                  </a:lnTo>
                  <a:lnTo>
                    <a:pt x="88319" y="218107"/>
                  </a:lnTo>
                  <a:lnTo>
                    <a:pt x="88104" y="211350"/>
                  </a:lnTo>
                  <a:lnTo>
                    <a:pt x="85844" y="206845"/>
                  </a:lnTo>
                  <a:lnTo>
                    <a:pt x="82221" y="203842"/>
                  </a:lnTo>
                  <a:lnTo>
                    <a:pt x="77689" y="201840"/>
                  </a:lnTo>
                  <a:lnTo>
                    <a:pt x="59483" y="209023"/>
                  </a:lnTo>
                  <a:lnTo>
                    <a:pt x="27111" y="232901"/>
                  </a:lnTo>
                  <a:lnTo>
                    <a:pt x="10663" y="252931"/>
                  </a:lnTo>
                  <a:lnTo>
                    <a:pt x="1001" y="275945"/>
                  </a:lnTo>
                  <a:lnTo>
                    <a:pt x="0" y="294640"/>
                  </a:lnTo>
                  <a:lnTo>
                    <a:pt x="1708" y="302589"/>
                  </a:lnTo>
                  <a:lnTo>
                    <a:pt x="5669" y="307182"/>
                  </a:lnTo>
                  <a:lnTo>
                    <a:pt x="11132" y="309539"/>
                  </a:lnTo>
                  <a:lnTo>
                    <a:pt x="17596" y="310405"/>
                  </a:lnTo>
                  <a:lnTo>
                    <a:pt x="34186" y="301959"/>
                  </a:lnTo>
                  <a:lnTo>
                    <a:pt x="52613" y="285035"/>
                  </a:lnTo>
                  <a:lnTo>
                    <a:pt x="78854" y="246329"/>
                  </a:lnTo>
                  <a:lnTo>
                    <a:pt x="95984" y="213038"/>
                  </a:lnTo>
                  <a:lnTo>
                    <a:pt x="113005" y="167668"/>
                  </a:lnTo>
                  <a:lnTo>
                    <a:pt x="121495" y="141741"/>
                  </a:lnTo>
                  <a:lnTo>
                    <a:pt x="127155" y="115284"/>
                  </a:lnTo>
                  <a:lnTo>
                    <a:pt x="130928" y="88473"/>
                  </a:lnTo>
                  <a:lnTo>
                    <a:pt x="133444" y="61427"/>
                  </a:lnTo>
                  <a:lnTo>
                    <a:pt x="132476" y="23851"/>
                  </a:lnTo>
                  <a:lnTo>
                    <a:pt x="130242" y="9879"/>
                  </a:lnTo>
                  <a:lnTo>
                    <a:pt x="125931" y="2681"/>
                  </a:lnTo>
                  <a:lnTo>
                    <a:pt x="120235" y="0"/>
                  </a:lnTo>
                  <a:lnTo>
                    <a:pt x="113615" y="328"/>
                  </a:lnTo>
                  <a:lnTo>
                    <a:pt x="107791" y="6898"/>
                  </a:lnTo>
                  <a:lnTo>
                    <a:pt x="97556" y="31130"/>
                  </a:lnTo>
                  <a:lnTo>
                    <a:pt x="92066" y="64948"/>
                  </a:lnTo>
                  <a:lnTo>
                    <a:pt x="90332" y="104202"/>
                  </a:lnTo>
                  <a:lnTo>
                    <a:pt x="91914" y="147519"/>
                  </a:lnTo>
                  <a:lnTo>
                    <a:pt x="98731" y="186997"/>
                  </a:lnTo>
                  <a:lnTo>
                    <a:pt x="113075" y="242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701">
              <a:extLst>
                <a:ext uri="{FF2B5EF4-FFF2-40B4-BE49-F238E27FC236}">
                  <a16:creationId xmlns:a16="http://schemas.microsoft.com/office/drawing/2014/main" xmlns="" id="{5581D8DB-D4DB-4006-934B-CE3E5194EA7C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837469" y="1757762"/>
              <a:ext cx="128232" cy="112724"/>
            </a:xfrm>
            <a:custGeom>
              <a:avLst/>
              <a:gdLst/>
              <a:ahLst/>
              <a:cxnLst/>
              <a:rect l="0" t="0" r="0" b="0"/>
              <a:pathLst>
                <a:path w="128232" h="112724">
                  <a:moveTo>
                    <a:pt x="90131" y="20238"/>
                  </a:moveTo>
                  <a:lnTo>
                    <a:pt x="90131" y="20238"/>
                  </a:lnTo>
                  <a:lnTo>
                    <a:pt x="83389" y="10125"/>
                  </a:lnTo>
                  <a:lnTo>
                    <a:pt x="74434" y="3278"/>
                  </a:lnTo>
                  <a:lnTo>
                    <a:pt x="69083" y="465"/>
                  </a:lnTo>
                  <a:lnTo>
                    <a:pt x="62694" y="0"/>
                  </a:lnTo>
                  <a:lnTo>
                    <a:pt x="48068" y="3247"/>
                  </a:lnTo>
                  <a:lnTo>
                    <a:pt x="17225" y="26492"/>
                  </a:lnTo>
                  <a:lnTo>
                    <a:pt x="4811" y="48418"/>
                  </a:lnTo>
                  <a:lnTo>
                    <a:pt x="0" y="70862"/>
                  </a:lnTo>
                  <a:lnTo>
                    <a:pt x="214" y="90245"/>
                  </a:lnTo>
                  <a:lnTo>
                    <a:pt x="6423" y="104504"/>
                  </a:lnTo>
                  <a:lnTo>
                    <a:pt x="11042" y="110282"/>
                  </a:lnTo>
                  <a:lnTo>
                    <a:pt x="16944" y="112723"/>
                  </a:lnTo>
                  <a:lnTo>
                    <a:pt x="31028" y="111672"/>
                  </a:lnTo>
                  <a:lnTo>
                    <a:pt x="54823" y="96405"/>
                  </a:lnTo>
                  <a:lnTo>
                    <a:pt x="80874" y="61539"/>
                  </a:lnTo>
                  <a:lnTo>
                    <a:pt x="88302" y="48779"/>
                  </a:lnTo>
                  <a:lnTo>
                    <a:pt x="89617" y="48437"/>
                  </a:lnTo>
                  <a:lnTo>
                    <a:pt x="91200" y="48916"/>
                  </a:lnTo>
                  <a:lnTo>
                    <a:pt x="92960" y="49939"/>
                  </a:lnTo>
                  <a:lnTo>
                    <a:pt x="128231" y="90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702">
              <a:extLst>
                <a:ext uri="{FF2B5EF4-FFF2-40B4-BE49-F238E27FC236}">
                  <a16:creationId xmlns:a16="http://schemas.microsoft.com/office/drawing/2014/main" xmlns="" id="{4550A0DB-3B23-46C5-8746-0C8671B4C276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010150" y="1727200"/>
              <a:ext cx="114301" cy="133119"/>
            </a:xfrm>
            <a:custGeom>
              <a:avLst/>
              <a:gdLst/>
              <a:ahLst/>
              <a:cxnLst/>
              <a:rect l="0" t="0" r="0" b="0"/>
              <a:pathLst>
                <a:path w="114301" h="133119">
                  <a:moveTo>
                    <a:pt x="0" y="38100"/>
                  </a:moveTo>
                  <a:lnTo>
                    <a:pt x="0" y="38100"/>
                  </a:lnTo>
                  <a:lnTo>
                    <a:pt x="0" y="12859"/>
                  </a:lnTo>
                  <a:lnTo>
                    <a:pt x="2117" y="11395"/>
                  </a:lnTo>
                  <a:lnTo>
                    <a:pt x="10113" y="11650"/>
                  </a:lnTo>
                  <a:lnTo>
                    <a:pt x="20722" y="19759"/>
                  </a:lnTo>
                  <a:lnTo>
                    <a:pt x="38595" y="43954"/>
                  </a:lnTo>
                  <a:lnTo>
                    <a:pt x="48904" y="66102"/>
                  </a:lnTo>
                  <a:lnTo>
                    <a:pt x="53485" y="90057"/>
                  </a:lnTo>
                  <a:lnTo>
                    <a:pt x="51758" y="109169"/>
                  </a:lnTo>
                  <a:lnTo>
                    <a:pt x="44734" y="128067"/>
                  </a:lnTo>
                  <a:lnTo>
                    <a:pt x="42522" y="131944"/>
                  </a:lnTo>
                  <a:lnTo>
                    <a:pt x="41048" y="133118"/>
                  </a:lnTo>
                  <a:lnTo>
                    <a:pt x="40065" y="132490"/>
                  </a:lnTo>
                  <a:lnTo>
                    <a:pt x="39410" y="130660"/>
                  </a:lnTo>
                  <a:lnTo>
                    <a:pt x="41859" y="111229"/>
                  </a:lnTo>
                  <a:lnTo>
                    <a:pt x="57166" y="76388"/>
                  </a:lnTo>
                  <a:lnTo>
                    <a:pt x="89689" y="3141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703">
              <a:extLst>
                <a:ext uri="{FF2B5EF4-FFF2-40B4-BE49-F238E27FC236}">
                  <a16:creationId xmlns:a16="http://schemas.microsoft.com/office/drawing/2014/main" xmlns="" id="{86A5A98F-A965-4840-BFFE-869A7839CF0B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176328" y="1610630"/>
              <a:ext cx="156339" cy="225351"/>
            </a:xfrm>
            <a:custGeom>
              <a:avLst/>
              <a:gdLst/>
              <a:ahLst/>
              <a:cxnLst/>
              <a:rect l="0" t="0" r="0" b="0"/>
              <a:pathLst>
                <a:path w="156339" h="225351">
                  <a:moveTo>
                    <a:pt x="94172" y="154670"/>
                  </a:moveTo>
                  <a:lnTo>
                    <a:pt x="94172" y="154670"/>
                  </a:lnTo>
                  <a:lnTo>
                    <a:pt x="90801" y="158041"/>
                  </a:lnTo>
                  <a:lnTo>
                    <a:pt x="89808" y="158328"/>
                  </a:lnTo>
                  <a:lnTo>
                    <a:pt x="89146" y="157814"/>
                  </a:lnTo>
                  <a:lnTo>
                    <a:pt x="87705" y="155362"/>
                  </a:lnTo>
                  <a:lnTo>
                    <a:pt x="70562" y="135234"/>
                  </a:lnTo>
                  <a:lnTo>
                    <a:pt x="57338" y="128863"/>
                  </a:lnTo>
                  <a:lnTo>
                    <a:pt x="38290" y="129324"/>
                  </a:lnTo>
                  <a:lnTo>
                    <a:pt x="27284" y="131423"/>
                  </a:lnTo>
                  <a:lnTo>
                    <a:pt x="18535" y="136350"/>
                  </a:lnTo>
                  <a:lnTo>
                    <a:pt x="5051" y="151231"/>
                  </a:lnTo>
                  <a:lnTo>
                    <a:pt x="0" y="171486"/>
                  </a:lnTo>
                  <a:lnTo>
                    <a:pt x="812" y="193188"/>
                  </a:lnTo>
                  <a:lnTo>
                    <a:pt x="5877" y="212241"/>
                  </a:lnTo>
                  <a:lnTo>
                    <a:pt x="10614" y="218451"/>
                  </a:lnTo>
                  <a:lnTo>
                    <a:pt x="23404" y="225350"/>
                  </a:lnTo>
                  <a:lnTo>
                    <a:pt x="40377" y="222772"/>
                  </a:lnTo>
                  <a:lnTo>
                    <a:pt x="49842" y="219121"/>
                  </a:lnTo>
                  <a:lnTo>
                    <a:pt x="80018" y="193757"/>
                  </a:lnTo>
                  <a:lnTo>
                    <a:pt x="111302" y="149318"/>
                  </a:lnTo>
                  <a:lnTo>
                    <a:pt x="130477" y="106665"/>
                  </a:lnTo>
                  <a:lnTo>
                    <a:pt x="146291" y="61368"/>
                  </a:lnTo>
                  <a:lnTo>
                    <a:pt x="155671" y="24773"/>
                  </a:lnTo>
                  <a:lnTo>
                    <a:pt x="156338" y="13039"/>
                  </a:lnTo>
                  <a:lnTo>
                    <a:pt x="154666" y="5216"/>
                  </a:lnTo>
                  <a:lnTo>
                    <a:pt x="151434" y="0"/>
                  </a:lnTo>
                  <a:lnTo>
                    <a:pt x="147164" y="757"/>
                  </a:lnTo>
                  <a:lnTo>
                    <a:pt x="136774" y="12886"/>
                  </a:lnTo>
                  <a:lnTo>
                    <a:pt x="122395" y="60370"/>
                  </a:lnTo>
                  <a:lnTo>
                    <a:pt x="121063" y="101705"/>
                  </a:lnTo>
                  <a:lnTo>
                    <a:pt x="125173" y="142419"/>
                  </a:lnTo>
                  <a:lnTo>
                    <a:pt x="134010" y="184907"/>
                  </a:lnTo>
                  <a:lnTo>
                    <a:pt x="138622" y="20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704">
              <a:extLst>
                <a:ext uri="{FF2B5EF4-FFF2-40B4-BE49-F238E27FC236}">
                  <a16:creationId xmlns:a16="http://schemas.microsoft.com/office/drawing/2014/main" xmlns="" id="{E9E58333-1457-491C-9889-8A9F34A4D082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4239989" y="1604975"/>
              <a:ext cx="46262" cy="330756"/>
            </a:xfrm>
            <a:custGeom>
              <a:avLst/>
              <a:gdLst/>
              <a:ahLst/>
              <a:cxnLst/>
              <a:rect l="0" t="0" r="0" b="0"/>
              <a:pathLst>
                <a:path w="46262" h="330756">
                  <a:moveTo>
                    <a:pt x="27211" y="26975"/>
                  </a:moveTo>
                  <a:lnTo>
                    <a:pt x="27211" y="26975"/>
                  </a:lnTo>
                  <a:lnTo>
                    <a:pt x="32972" y="270"/>
                  </a:lnTo>
                  <a:lnTo>
                    <a:pt x="33169" y="0"/>
                  </a:lnTo>
                  <a:lnTo>
                    <a:pt x="33299" y="525"/>
                  </a:lnTo>
                  <a:lnTo>
                    <a:pt x="32098" y="33901"/>
                  </a:lnTo>
                  <a:lnTo>
                    <a:pt x="26796" y="64626"/>
                  </a:lnTo>
                  <a:lnTo>
                    <a:pt x="19736" y="106973"/>
                  </a:lnTo>
                  <a:lnTo>
                    <a:pt x="15878" y="131107"/>
                  </a:lnTo>
                  <a:lnTo>
                    <a:pt x="9709" y="178619"/>
                  </a:lnTo>
                  <a:lnTo>
                    <a:pt x="4616" y="224900"/>
                  </a:lnTo>
                  <a:lnTo>
                    <a:pt x="0" y="268988"/>
                  </a:lnTo>
                  <a:lnTo>
                    <a:pt x="3548" y="313250"/>
                  </a:lnTo>
                  <a:lnTo>
                    <a:pt x="9874" y="327069"/>
                  </a:lnTo>
                  <a:lnTo>
                    <a:pt x="13536" y="330755"/>
                  </a:lnTo>
                  <a:lnTo>
                    <a:pt x="18800" y="330389"/>
                  </a:lnTo>
                  <a:lnTo>
                    <a:pt x="46261" y="312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705">
              <a:extLst>
                <a:ext uri="{FF2B5EF4-FFF2-40B4-BE49-F238E27FC236}">
                  <a16:creationId xmlns:a16="http://schemas.microsoft.com/office/drawing/2014/main" xmlns="" id="{7DDAAA35-F2EF-4DC5-A602-9DCAA134CF0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217184" y="1778000"/>
              <a:ext cx="145267" cy="31751"/>
            </a:xfrm>
            <a:custGeom>
              <a:avLst/>
              <a:gdLst/>
              <a:ahLst/>
              <a:cxnLst/>
              <a:rect l="0" t="0" r="0" b="0"/>
              <a:pathLst>
                <a:path w="145267" h="31751">
                  <a:moveTo>
                    <a:pt x="18266" y="31750"/>
                  </a:moveTo>
                  <a:lnTo>
                    <a:pt x="18266" y="31750"/>
                  </a:lnTo>
                  <a:lnTo>
                    <a:pt x="8153" y="31750"/>
                  </a:lnTo>
                  <a:lnTo>
                    <a:pt x="5174" y="31044"/>
                  </a:lnTo>
                  <a:lnTo>
                    <a:pt x="3188" y="29868"/>
                  </a:lnTo>
                  <a:lnTo>
                    <a:pt x="0" y="26283"/>
                  </a:lnTo>
                  <a:lnTo>
                    <a:pt x="36356" y="21753"/>
                  </a:lnTo>
                  <a:lnTo>
                    <a:pt x="68640" y="15312"/>
                  </a:lnTo>
                  <a:lnTo>
                    <a:pt x="106506" y="7746"/>
                  </a:lnTo>
                  <a:lnTo>
                    <a:pt x="1452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706">
              <a:extLst>
                <a:ext uri="{FF2B5EF4-FFF2-40B4-BE49-F238E27FC236}">
                  <a16:creationId xmlns:a16="http://schemas.microsoft.com/office/drawing/2014/main" xmlns="" id="{BFCF5D21-6B10-4C71-9165-22BA0BCEC7F9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514850" y="1860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707">
              <a:extLst>
                <a:ext uri="{FF2B5EF4-FFF2-40B4-BE49-F238E27FC236}">
                  <a16:creationId xmlns:a16="http://schemas.microsoft.com/office/drawing/2014/main" xmlns="" id="{8A54DCA6-1F66-4182-9A61-1A845012D734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356119" y="1785856"/>
              <a:ext cx="273032" cy="130128"/>
            </a:xfrm>
            <a:custGeom>
              <a:avLst/>
              <a:gdLst/>
              <a:ahLst/>
              <a:cxnLst/>
              <a:rect l="0" t="0" r="0" b="0"/>
              <a:pathLst>
                <a:path w="273032" h="130128">
                  <a:moveTo>
                    <a:pt x="82531" y="30244"/>
                  </a:moveTo>
                  <a:lnTo>
                    <a:pt x="82531" y="30244"/>
                  </a:lnTo>
                  <a:lnTo>
                    <a:pt x="82531" y="26873"/>
                  </a:lnTo>
                  <a:lnTo>
                    <a:pt x="84412" y="23336"/>
                  </a:lnTo>
                  <a:lnTo>
                    <a:pt x="85902" y="21406"/>
                  </a:lnTo>
                  <a:lnTo>
                    <a:pt x="86189" y="18707"/>
                  </a:lnTo>
                  <a:lnTo>
                    <a:pt x="84627" y="11946"/>
                  </a:lnTo>
                  <a:lnTo>
                    <a:pt x="79700" y="6119"/>
                  </a:lnTo>
                  <a:lnTo>
                    <a:pt x="72806" y="1883"/>
                  </a:lnTo>
                  <a:lnTo>
                    <a:pt x="65038" y="0"/>
                  </a:lnTo>
                  <a:lnTo>
                    <a:pt x="42619" y="2311"/>
                  </a:lnTo>
                  <a:lnTo>
                    <a:pt x="27398" y="13125"/>
                  </a:lnTo>
                  <a:lnTo>
                    <a:pt x="14283" y="31808"/>
                  </a:lnTo>
                  <a:lnTo>
                    <a:pt x="1083" y="71943"/>
                  </a:lnTo>
                  <a:lnTo>
                    <a:pt x="0" y="95814"/>
                  </a:lnTo>
                  <a:lnTo>
                    <a:pt x="7515" y="114419"/>
                  </a:lnTo>
                  <a:lnTo>
                    <a:pt x="13470" y="122344"/>
                  </a:lnTo>
                  <a:lnTo>
                    <a:pt x="21674" y="126922"/>
                  </a:lnTo>
                  <a:lnTo>
                    <a:pt x="42078" y="130127"/>
                  </a:lnTo>
                  <a:lnTo>
                    <a:pt x="61494" y="123555"/>
                  </a:lnTo>
                  <a:lnTo>
                    <a:pt x="78120" y="110521"/>
                  </a:lnTo>
                  <a:lnTo>
                    <a:pt x="94002" y="84761"/>
                  </a:lnTo>
                  <a:lnTo>
                    <a:pt x="100583" y="59896"/>
                  </a:lnTo>
                  <a:lnTo>
                    <a:pt x="100210" y="59184"/>
                  </a:lnTo>
                  <a:lnTo>
                    <a:pt x="99256" y="59415"/>
                  </a:lnTo>
                  <a:lnTo>
                    <a:pt x="97914" y="60275"/>
                  </a:lnTo>
                  <a:lnTo>
                    <a:pt x="96026" y="74969"/>
                  </a:lnTo>
                  <a:lnTo>
                    <a:pt x="102208" y="97196"/>
                  </a:lnTo>
                  <a:lnTo>
                    <a:pt x="111032" y="109625"/>
                  </a:lnTo>
                  <a:lnTo>
                    <a:pt x="116348" y="114914"/>
                  </a:lnTo>
                  <a:lnTo>
                    <a:pt x="123420" y="117735"/>
                  </a:lnTo>
                  <a:lnTo>
                    <a:pt x="140686" y="118988"/>
                  </a:lnTo>
                  <a:lnTo>
                    <a:pt x="148112" y="116923"/>
                  </a:lnTo>
                  <a:lnTo>
                    <a:pt x="160126" y="108985"/>
                  </a:lnTo>
                  <a:lnTo>
                    <a:pt x="174823" y="85873"/>
                  </a:lnTo>
                  <a:lnTo>
                    <a:pt x="178112" y="70490"/>
                  </a:lnTo>
                  <a:lnTo>
                    <a:pt x="177800" y="39600"/>
                  </a:lnTo>
                  <a:lnTo>
                    <a:pt x="179665" y="54568"/>
                  </a:lnTo>
                  <a:lnTo>
                    <a:pt x="187201" y="90205"/>
                  </a:lnTo>
                  <a:lnTo>
                    <a:pt x="185966" y="98756"/>
                  </a:lnTo>
                  <a:lnTo>
                    <a:pt x="185354" y="100613"/>
                  </a:lnTo>
                  <a:lnTo>
                    <a:pt x="184946" y="101146"/>
                  </a:lnTo>
                  <a:lnTo>
                    <a:pt x="184675" y="100795"/>
                  </a:lnTo>
                  <a:lnTo>
                    <a:pt x="184292" y="86818"/>
                  </a:lnTo>
                  <a:lnTo>
                    <a:pt x="195007" y="51036"/>
                  </a:lnTo>
                  <a:lnTo>
                    <a:pt x="210872" y="19706"/>
                  </a:lnTo>
                  <a:lnTo>
                    <a:pt x="222827" y="8392"/>
                  </a:lnTo>
                  <a:lnTo>
                    <a:pt x="228272" y="6504"/>
                  </a:lnTo>
                  <a:lnTo>
                    <a:pt x="233314" y="6656"/>
                  </a:lnTo>
                  <a:lnTo>
                    <a:pt x="238087" y="8169"/>
                  </a:lnTo>
                  <a:lnTo>
                    <a:pt x="241268" y="11999"/>
                  </a:lnTo>
                  <a:lnTo>
                    <a:pt x="257211" y="58705"/>
                  </a:lnTo>
                  <a:lnTo>
                    <a:pt x="273031" y="93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708">
              <a:extLst>
                <a:ext uri="{FF2B5EF4-FFF2-40B4-BE49-F238E27FC236}">
                  <a16:creationId xmlns:a16="http://schemas.microsoft.com/office/drawing/2014/main" xmlns="" id="{2A700195-39D3-4F7C-AB80-42402F17503A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029211" y="1708995"/>
              <a:ext cx="110990" cy="255510"/>
            </a:xfrm>
            <a:custGeom>
              <a:avLst/>
              <a:gdLst/>
              <a:ahLst/>
              <a:cxnLst/>
              <a:rect l="0" t="0" r="0" b="0"/>
              <a:pathLst>
                <a:path w="110990" h="255510">
                  <a:moveTo>
                    <a:pt x="110989" y="18205"/>
                  </a:moveTo>
                  <a:lnTo>
                    <a:pt x="110989" y="18205"/>
                  </a:lnTo>
                  <a:lnTo>
                    <a:pt x="81103" y="528"/>
                  </a:lnTo>
                  <a:lnTo>
                    <a:pt x="63605" y="0"/>
                  </a:lnTo>
                  <a:lnTo>
                    <a:pt x="53999" y="1835"/>
                  </a:lnTo>
                  <a:lnTo>
                    <a:pt x="26997" y="17902"/>
                  </a:lnTo>
                  <a:lnTo>
                    <a:pt x="13452" y="38296"/>
                  </a:lnTo>
                  <a:lnTo>
                    <a:pt x="4139" y="63118"/>
                  </a:lnTo>
                  <a:lnTo>
                    <a:pt x="0" y="88261"/>
                  </a:lnTo>
                  <a:lnTo>
                    <a:pt x="5687" y="111665"/>
                  </a:lnTo>
                  <a:lnTo>
                    <a:pt x="11154" y="122845"/>
                  </a:lnTo>
                  <a:lnTo>
                    <a:pt x="54005" y="161066"/>
                  </a:lnTo>
                  <a:lnTo>
                    <a:pt x="94141" y="195793"/>
                  </a:lnTo>
                  <a:lnTo>
                    <a:pt x="106323" y="212139"/>
                  </a:lnTo>
                  <a:lnTo>
                    <a:pt x="109385" y="226459"/>
                  </a:lnTo>
                  <a:lnTo>
                    <a:pt x="106392" y="233241"/>
                  </a:lnTo>
                  <a:lnTo>
                    <a:pt x="93659" y="246421"/>
                  </a:lnTo>
                  <a:lnTo>
                    <a:pt x="76240" y="253690"/>
                  </a:lnTo>
                  <a:lnTo>
                    <a:pt x="57445" y="255509"/>
                  </a:lnTo>
                  <a:lnTo>
                    <a:pt x="39684" y="251614"/>
                  </a:lnTo>
                  <a:lnTo>
                    <a:pt x="34525" y="245778"/>
                  </a:lnTo>
                  <a:lnTo>
                    <a:pt x="28439" y="208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795">
            <a:extLst>
              <a:ext uri="{FF2B5EF4-FFF2-40B4-BE49-F238E27FC236}">
                <a16:creationId xmlns:a16="http://schemas.microsoft.com/office/drawing/2014/main" xmlns="" id="{11BC3C76-32F5-4F48-8160-74BC20C20C3D}"/>
              </a:ext>
            </a:extLst>
          </p:cNvPr>
          <p:cNvGrpSpPr/>
          <p:nvPr/>
        </p:nvGrpSpPr>
        <p:grpSpPr>
          <a:xfrm>
            <a:off x="5763418" y="1481275"/>
            <a:ext cx="1062006" cy="334339"/>
            <a:chOff x="5763418" y="1481275"/>
            <a:chExt cx="1062006" cy="334339"/>
          </a:xfrm>
        </p:grpSpPr>
        <p:sp>
          <p:nvSpPr>
            <p:cNvPr id="44" name="SMARTInkShape-3709">
              <a:extLst>
                <a:ext uri="{FF2B5EF4-FFF2-40B4-BE49-F238E27FC236}">
                  <a16:creationId xmlns:a16="http://schemas.microsoft.com/office/drawing/2014/main" xmlns="" id="{6FDA6D4E-07C0-4541-A072-79E23A9DD13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763418" y="1536700"/>
              <a:ext cx="230983" cy="278914"/>
            </a:xfrm>
            <a:custGeom>
              <a:avLst/>
              <a:gdLst/>
              <a:ahLst/>
              <a:cxnLst/>
              <a:rect l="0" t="0" r="0" b="0"/>
              <a:pathLst>
                <a:path w="230983" h="278914">
                  <a:moveTo>
                    <a:pt x="27782" y="127000"/>
                  </a:moveTo>
                  <a:lnTo>
                    <a:pt x="27782" y="127000"/>
                  </a:lnTo>
                  <a:lnTo>
                    <a:pt x="27782" y="113803"/>
                  </a:lnTo>
                  <a:lnTo>
                    <a:pt x="25901" y="161346"/>
                  </a:lnTo>
                  <a:lnTo>
                    <a:pt x="20875" y="208438"/>
                  </a:lnTo>
                  <a:lnTo>
                    <a:pt x="14917" y="249907"/>
                  </a:lnTo>
                  <a:lnTo>
                    <a:pt x="9953" y="278670"/>
                  </a:lnTo>
                  <a:lnTo>
                    <a:pt x="8841" y="278913"/>
                  </a:lnTo>
                  <a:lnTo>
                    <a:pt x="5723" y="273539"/>
                  </a:lnTo>
                  <a:lnTo>
                    <a:pt x="0" y="248501"/>
                  </a:lnTo>
                  <a:lnTo>
                    <a:pt x="1558" y="218630"/>
                  </a:lnTo>
                  <a:lnTo>
                    <a:pt x="7660" y="180424"/>
                  </a:lnTo>
                  <a:lnTo>
                    <a:pt x="17428" y="135222"/>
                  </a:lnTo>
                  <a:lnTo>
                    <a:pt x="28825" y="96317"/>
                  </a:lnTo>
                  <a:lnTo>
                    <a:pt x="41650" y="66796"/>
                  </a:lnTo>
                  <a:lnTo>
                    <a:pt x="56759" y="51324"/>
                  </a:lnTo>
                  <a:lnTo>
                    <a:pt x="64033" y="50444"/>
                  </a:lnTo>
                  <a:lnTo>
                    <a:pt x="71000" y="53385"/>
                  </a:lnTo>
                  <a:lnTo>
                    <a:pt x="77761" y="58873"/>
                  </a:lnTo>
                  <a:lnTo>
                    <a:pt x="94017" y="100307"/>
                  </a:lnTo>
                  <a:lnTo>
                    <a:pt x="107078" y="135598"/>
                  </a:lnTo>
                  <a:lnTo>
                    <a:pt x="121586" y="171743"/>
                  </a:lnTo>
                  <a:lnTo>
                    <a:pt x="135090" y="206623"/>
                  </a:lnTo>
                  <a:lnTo>
                    <a:pt x="157962" y="247880"/>
                  </a:lnTo>
                  <a:lnTo>
                    <a:pt x="172423" y="261863"/>
                  </a:lnTo>
                  <a:lnTo>
                    <a:pt x="179243" y="265592"/>
                  </a:lnTo>
                  <a:lnTo>
                    <a:pt x="185906" y="265256"/>
                  </a:lnTo>
                  <a:lnTo>
                    <a:pt x="198954" y="257356"/>
                  </a:lnTo>
                  <a:lnTo>
                    <a:pt x="214829" y="226929"/>
                  </a:lnTo>
                  <a:lnTo>
                    <a:pt x="222156" y="194932"/>
                  </a:lnTo>
                  <a:lnTo>
                    <a:pt x="227059" y="155075"/>
                  </a:lnTo>
                  <a:lnTo>
                    <a:pt x="228367" y="131606"/>
                  </a:lnTo>
                  <a:lnTo>
                    <a:pt x="229239" y="106787"/>
                  </a:lnTo>
                  <a:lnTo>
                    <a:pt x="230208" y="62277"/>
                  </a:lnTo>
                  <a:lnTo>
                    <a:pt x="230753" y="18452"/>
                  </a:lnTo>
                  <a:lnTo>
                    <a:pt x="2309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710">
              <a:extLst>
                <a:ext uri="{FF2B5EF4-FFF2-40B4-BE49-F238E27FC236}">
                  <a16:creationId xmlns:a16="http://schemas.microsoft.com/office/drawing/2014/main" xmlns="" id="{70C7B3F9-E1D8-46EA-9ED8-709CEF81C60B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034889" y="1682750"/>
              <a:ext cx="67932" cy="107630"/>
            </a:xfrm>
            <a:custGeom>
              <a:avLst/>
              <a:gdLst/>
              <a:ahLst/>
              <a:cxnLst/>
              <a:rect l="0" t="0" r="0" b="0"/>
              <a:pathLst>
                <a:path w="67932" h="107630">
                  <a:moveTo>
                    <a:pt x="35711" y="50800"/>
                  </a:moveTo>
                  <a:lnTo>
                    <a:pt x="35711" y="50800"/>
                  </a:lnTo>
                  <a:lnTo>
                    <a:pt x="33829" y="30077"/>
                  </a:lnTo>
                  <a:lnTo>
                    <a:pt x="28804" y="15967"/>
                  </a:lnTo>
                  <a:lnTo>
                    <a:pt x="26872" y="12762"/>
                  </a:lnTo>
                  <a:lnTo>
                    <a:pt x="24174" y="12036"/>
                  </a:lnTo>
                  <a:lnTo>
                    <a:pt x="20964" y="12963"/>
                  </a:lnTo>
                  <a:lnTo>
                    <a:pt x="17413" y="14992"/>
                  </a:lnTo>
                  <a:lnTo>
                    <a:pt x="5674" y="31331"/>
                  </a:lnTo>
                  <a:lnTo>
                    <a:pt x="0" y="57418"/>
                  </a:lnTo>
                  <a:lnTo>
                    <a:pt x="2436" y="75378"/>
                  </a:lnTo>
                  <a:lnTo>
                    <a:pt x="5061" y="84119"/>
                  </a:lnTo>
                  <a:lnTo>
                    <a:pt x="15503" y="97593"/>
                  </a:lnTo>
                  <a:lnTo>
                    <a:pt x="22239" y="103162"/>
                  </a:lnTo>
                  <a:lnTo>
                    <a:pt x="28847" y="106169"/>
                  </a:lnTo>
                  <a:lnTo>
                    <a:pt x="41832" y="107629"/>
                  </a:lnTo>
                  <a:lnTo>
                    <a:pt x="47553" y="105619"/>
                  </a:lnTo>
                  <a:lnTo>
                    <a:pt x="57672" y="97742"/>
                  </a:lnTo>
                  <a:lnTo>
                    <a:pt x="67931" y="78036"/>
                  </a:lnTo>
                  <a:lnTo>
                    <a:pt x="67434" y="60553"/>
                  </a:lnTo>
                  <a:lnTo>
                    <a:pt x="54627" y="17381"/>
                  </a:lnTo>
                  <a:lnTo>
                    <a:pt x="55377" y="12293"/>
                  </a:lnTo>
                  <a:lnTo>
                    <a:pt x="611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711">
              <a:extLst>
                <a:ext uri="{FF2B5EF4-FFF2-40B4-BE49-F238E27FC236}">
                  <a16:creationId xmlns:a16="http://schemas.microsoft.com/office/drawing/2014/main" xmlns="" id="{8F4069CB-901E-49ED-BC3C-59FD4FCA0025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561251" y="1481275"/>
              <a:ext cx="264173" cy="296726"/>
            </a:xfrm>
            <a:custGeom>
              <a:avLst/>
              <a:gdLst/>
              <a:ahLst/>
              <a:cxnLst/>
              <a:rect l="0" t="0" r="0" b="0"/>
              <a:pathLst>
                <a:path w="264173" h="296726">
                  <a:moveTo>
                    <a:pt x="10999" y="264975"/>
                  </a:moveTo>
                  <a:lnTo>
                    <a:pt x="10999" y="264975"/>
                  </a:lnTo>
                  <a:lnTo>
                    <a:pt x="34230" y="249061"/>
                  </a:lnTo>
                  <a:lnTo>
                    <a:pt x="45078" y="235089"/>
                  </a:lnTo>
                  <a:lnTo>
                    <a:pt x="50839" y="221353"/>
                  </a:lnTo>
                  <a:lnTo>
                    <a:pt x="52376" y="214727"/>
                  </a:lnTo>
                  <a:lnTo>
                    <a:pt x="51283" y="208899"/>
                  </a:lnTo>
                  <a:lnTo>
                    <a:pt x="44425" y="198660"/>
                  </a:lnTo>
                  <a:lnTo>
                    <a:pt x="39633" y="196070"/>
                  </a:lnTo>
                  <a:lnTo>
                    <a:pt x="28664" y="195075"/>
                  </a:lnTo>
                  <a:lnTo>
                    <a:pt x="23481" y="197914"/>
                  </a:lnTo>
                  <a:lnTo>
                    <a:pt x="13959" y="208594"/>
                  </a:lnTo>
                  <a:lnTo>
                    <a:pt x="4037" y="230474"/>
                  </a:lnTo>
                  <a:lnTo>
                    <a:pt x="0" y="251460"/>
                  </a:lnTo>
                  <a:lnTo>
                    <a:pt x="844" y="255965"/>
                  </a:lnTo>
                  <a:lnTo>
                    <a:pt x="2817" y="258968"/>
                  </a:lnTo>
                  <a:lnTo>
                    <a:pt x="5544" y="260970"/>
                  </a:lnTo>
                  <a:lnTo>
                    <a:pt x="8774" y="261600"/>
                  </a:lnTo>
                  <a:lnTo>
                    <a:pt x="25977" y="257540"/>
                  </a:lnTo>
                  <a:lnTo>
                    <a:pt x="39660" y="251954"/>
                  </a:lnTo>
                  <a:lnTo>
                    <a:pt x="42806" y="249944"/>
                  </a:lnTo>
                  <a:lnTo>
                    <a:pt x="44904" y="250015"/>
                  </a:lnTo>
                  <a:lnTo>
                    <a:pt x="46301" y="251474"/>
                  </a:lnTo>
                  <a:lnTo>
                    <a:pt x="47856" y="256858"/>
                  </a:lnTo>
                  <a:lnTo>
                    <a:pt x="50735" y="271812"/>
                  </a:lnTo>
                  <a:lnTo>
                    <a:pt x="52306" y="275883"/>
                  </a:lnTo>
                  <a:lnTo>
                    <a:pt x="61578" y="282288"/>
                  </a:lnTo>
                  <a:lnTo>
                    <a:pt x="68001" y="284983"/>
                  </a:lnTo>
                  <a:lnTo>
                    <a:pt x="82664" y="284216"/>
                  </a:lnTo>
                  <a:lnTo>
                    <a:pt x="100001" y="277054"/>
                  </a:lnTo>
                  <a:lnTo>
                    <a:pt x="133560" y="250366"/>
                  </a:lnTo>
                  <a:lnTo>
                    <a:pt x="157897" y="220382"/>
                  </a:lnTo>
                  <a:lnTo>
                    <a:pt x="184707" y="174600"/>
                  </a:lnTo>
                  <a:lnTo>
                    <a:pt x="198771" y="147575"/>
                  </a:lnTo>
                  <a:lnTo>
                    <a:pt x="213087" y="121092"/>
                  </a:lnTo>
                  <a:lnTo>
                    <a:pt x="227568" y="94969"/>
                  </a:lnTo>
                  <a:lnTo>
                    <a:pt x="251891" y="49012"/>
                  </a:lnTo>
                  <a:lnTo>
                    <a:pt x="264172" y="10094"/>
                  </a:lnTo>
                  <a:lnTo>
                    <a:pt x="263742" y="4038"/>
                  </a:lnTo>
                  <a:lnTo>
                    <a:pt x="262044" y="0"/>
                  </a:lnTo>
                  <a:lnTo>
                    <a:pt x="258090" y="1542"/>
                  </a:lnTo>
                  <a:lnTo>
                    <a:pt x="246171" y="14544"/>
                  </a:lnTo>
                  <a:lnTo>
                    <a:pt x="229584" y="45722"/>
                  </a:lnTo>
                  <a:lnTo>
                    <a:pt x="211864" y="89918"/>
                  </a:lnTo>
                  <a:lnTo>
                    <a:pt x="204176" y="116520"/>
                  </a:lnTo>
                  <a:lnTo>
                    <a:pt x="196933" y="144839"/>
                  </a:lnTo>
                  <a:lnTo>
                    <a:pt x="192105" y="170773"/>
                  </a:lnTo>
                  <a:lnTo>
                    <a:pt x="188886" y="195118"/>
                  </a:lnTo>
                  <a:lnTo>
                    <a:pt x="187426" y="237455"/>
                  </a:lnTo>
                  <a:lnTo>
                    <a:pt x="201499" y="29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712">
              <a:extLst>
                <a:ext uri="{FF2B5EF4-FFF2-40B4-BE49-F238E27FC236}">
                  <a16:creationId xmlns:a16="http://schemas.microsoft.com/office/drawing/2014/main" xmlns="" id="{FDB2B0B7-1FF4-4376-8C6C-44C5F90B48C2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318767" y="1663906"/>
              <a:ext cx="183634" cy="98127"/>
            </a:xfrm>
            <a:custGeom>
              <a:avLst/>
              <a:gdLst/>
              <a:ahLst/>
              <a:cxnLst/>
              <a:rect l="0" t="0" r="0" b="0"/>
              <a:pathLst>
                <a:path w="183634" h="98127">
                  <a:moveTo>
                    <a:pt x="31233" y="12494"/>
                  </a:moveTo>
                  <a:lnTo>
                    <a:pt x="31233" y="12494"/>
                  </a:lnTo>
                  <a:lnTo>
                    <a:pt x="11674" y="54421"/>
                  </a:lnTo>
                  <a:lnTo>
                    <a:pt x="0" y="98126"/>
                  </a:lnTo>
                  <a:lnTo>
                    <a:pt x="25553" y="58570"/>
                  </a:lnTo>
                  <a:lnTo>
                    <a:pt x="62966" y="14068"/>
                  </a:lnTo>
                  <a:lnTo>
                    <a:pt x="69561" y="9666"/>
                  </a:lnTo>
                  <a:lnTo>
                    <a:pt x="71601" y="9903"/>
                  </a:lnTo>
                  <a:lnTo>
                    <a:pt x="72961" y="11472"/>
                  </a:lnTo>
                  <a:lnTo>
                    <a:pt x="73869" y="13929"/>
                  </a:lnTo>
                  <a:lnTo>
                    <a:pt x="65452" y="59764"/>
                  </a:lnTo>
                  <a:lnTo>
                    <a:pt x="63307" y="73717"/>
                  </a:lnTo>
                  <a:lnTo>
                    <a:pt x="102541" y="30402"/>
                  </a:lnTo>
                  <a:lnTo>
                    <a:pt x="135238" y="4194"/>
                  </a:lnTo>
                  <a:lnTo>
                    <a:pt x="148248" y="103"/>
                  </a:lnTo>
                  <a:lnTo>
                    <a:pt x="153693" y="0"/>
                  </a:lnTo>
                  <a:lnTo>
                    <a:pt x="156617" y="2048"/>
                  </a:lnTo>
                  <a:lnTo>
                    <a:pt x="157862" y="5530"/>
                  </a:lnTo>
                  <a:lnTo>
                    <a:pt x="160082" y="48449"/>
                  </a:lnTo>
                  <a:lnTo>
                    <a:pt x="164699" y="62341"/>
                  </a:lnTo>
                  <a:lnTo>
                    <a:pt x="183633" y="88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713">
              <a:extLst>
                <a:ext uri="{FF2B5EF4-FFF2-40B4-BE49-F238E27FC236}">
                  <a16:creationId xmlns:a16="http://schemas.microsoft.com/office/drawing/2014/main" xmlns="" id="{718F7BB8-C443-4F30-A47C-12A48E136F8A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172200" y="1657350"/>
              <a:ext cx="107951" cy="122651"/>
            </a:xfrm>
            <a:custGeom>
              <a:avLst/>
              <a:gdLst/>
              <a:ahLst/>
              <a:cxnLst/>
              <a:rect l="0" t="0" r="0" b="0"/>
              <a:pathLst>
                <a:path w="107951" h="122651">
                  <a:moveTo>
                    <a:pt x="0" y="44450"/>
                  </a:moveTo>
                  <a:lnTo>
                    <a:pt x="0" y="44450"/>
                  </a:lnTo>
                  <a:lnTo>
                    <a:pt x="8839" y="30144"/>
                  </a:lnTo>
                  <a:lnTo>
                    <a:pt x="16629" y="27508"/>
                  </a:lnTo>
                  <a:lnTo>
                    <a:pt x="21669" y="26806"/>
                  </a:lnTo>
                  <a:lnTo>
                    <a:pt x="45618" y="35929"/>
                  </a:lnTo>
                  <a:lnTo>
                    <a:pt x="59316" y="50071"/>
                  </a:lnTo>
                  <a:lnTo>
                    <a:pt x="64944" y="58780"/>
                  </a:lnTo>
                  <a:lnTo>
                    <a:pt x="67285" y="68115"/>
                  </a:lnTo>
                  <a:lnTo>
                    <a:pt x="64543" y="96696"/>
                  </a:lnTo>
                  <a:lnTo>
                    <a:pt x="60906" y="112120"/>
                  </a:lnTo>
                  <a:lnTo>
                    <a:pt x="58243" y="117080"/>
                  </a:lnTo>
                  <a:lnTo>
                    <a:pt x="55056" y="120387"/>
                  </a:lnTo>
                  <a:lnTo>
                    <a:pt x="51521" y="122591"/>
                  </a:lnTo>
                  <a:lnTo>
                    <a:pt x="49164" y="122650"/>
                  </a:lnTo>
                  <a:lnTo>
                    <a:pt x="47592" y="121277"/>
                  </a:lnTo>
                  <a:lnTo>
                    <a:pt x="46544" y="118952"/>
                  </a:lnTo>
                  <a:lnTo>
                    <a:pt x="45069" y="98823"/>
                  </a:lnTo>
                  <a:lnTo>
                    <a:pt x="54747" y="63775"/>
                  </a:lnTo>
                  <a:lnTo>
                    <a:pt x="92319" y="1698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796">
            <a:extLst>
              <a:ext uri="{FF2B5EF4-FFF2-40B4-BE49-F238E27FC236}">
                <a16:creationId xmlns:a16="http://schemas.microsoft.com/office/drawing/2014/main" xmlns="" id="{200842D5-3949-4ACB-9062-04E7E6C166D3}"/>
              </a:ext>
            </a:extLst>
          </p:cNvPr>
          <p:cNvGrpSpPr/>
          <p:nvPr/>
        </p:nvGrpSpPr>
        <p:grpSpPr>
          <a:xfrm>
            <a:off x="2434521" y="908050"/>
            <a:ext cx="149930" cy="558801"/>
            <a:chOff x="2434521" y="908050"/>
            <a:chExt cx="149930" cy="558801"/>
          </a:xfrm>
        </p:grpSpPr>
        <p:sp>
          <p:nvSpPr>
            <p:cNvPr id="50" name="SMARTInkShape-3714">
              <a:extLst>
                <a:ext uri="{FF2B5EF4-FFF2-40B4-BE49-F238E27FC236}">
                  <a16:creationId xmlns:a16="http://schemas.microsoft.com/office/drawing/2014/main" xmlns="" id="{0A95FB1A-9404-450B-AEE6-6BB00B6E86B7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434521" y="1365250"/>
              <a:ext cx="86430" cy="38101"/>
            </a:xfrm>
            <a:custGeom>
              <a:avLst/>
              <a:gdLst/>
              <a:ahLst/>
              <a:cxnLst/>
              <a:rect l="0" t="0" r="0" b="0"/>
              <a:pathLst>
                <a:path w="86430" h="38101">
                  <a:moveTo>
                    <a:pt x="16579" y="0"/>
                  </a:moveTo>
                  <a:lnTo>
                    <a:pt x="16579" y="0"/>
                  </a:lnTo>
                  <a:lnTo>
                    <a:pt x="6466" y="0"/>
                  </a:lnTo>
                  <a:lnTo>
                    <a:pt x="3487" y="1411"/>
                  </a:lnTo>
                  <a:lnTo>
                    <a:pt x="1501" y="3763"/>
                  </a:lnTo>
                  <a:lnTo>
                    <a:pt x="177" y="6742"/>
                  </a:lnTo>
                  <a:lnTo>
                    <a:pt x="0" y="9434"/>
                  </a:lnTo>
                  <a:lnTo>
                    <a:pt x="1684" y="14306"/>
                  </a:lnTo>
                  <a:lnTo>
                    <a:pt x="13342" y="24386"/>
                  </a:lnTo>
                  <a:lnTo>
                    <a:pt x="33572" y="32939"/>
                  </a:lnTo>
                  <a:lnTo>
                    <a:pt x="86429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715">
              <a:extLst>
                <a:ext uri="{FF2B5EF4-FFF2-40B4-BE49-F238E27FC236}">
                  <a16:creationId xmlns:a16="http://schemas.microsoft.com/office/drawing/2014/main" xmlns="" id="{096AEE7F-B47D-4334-9DA2-FCEE863F86B9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514600" y="908050"/>
              <a:ext cx="57151" cy="558801"/>
            </a:xfrm>
            <a:custGeom>
              <a:avLst/>
              <a:gdLst/>
              <a:ahLst/>
              <a:cxnLst/>
              <a:rect l="0" t="0" r="0" b="0"/>
              <a:pathLst>
                <a:path w="57151" h="558801">
                  <a:moveTo>
                    <a:pt x="57150" y="0"/>
                  </a:moveTo>
                  <a:lnTo>
                    <a:pt x="57150" y="0"/>
                  </a:lnTo>
                  <a:lnTo>
                    <a:pt x="57150" y="36628"/>
                  </a:lnTo>
                  <a:lnTo>
                    <a:pt x="57150" y="66844"/>
                  </a:lnTo>
                  <a:lnTo>
                    <a:pt x="57150" y="105908"/>
                  </a:lnTo>
                  <a:lnTo>
                    <a:pt x="57150" y="129167"/>
                  </a:lnTo>
                  <a:lnTo>
                    <a:pt x="57150" y="153844"/>
                  </a:lnTo>
                  <a:lnTo>
                    <a:pt x="55033" y="181585"/>
                  </a:lnTo>
                  <a:lnTo>
                    <a:pt x="51506" y="211368"/>
                  </a:lnTo>
                  <a:lnTo>
                    <a:pt x="47037" y="242512"/>
                  </a:lnTo>
                  <a:lnTo>
                    <a:pt x="41236" y="275975"/>
                  </a:lnTo>
                  <a:lnTo>
                    <a:pt x="34546" y="310983"/>
                  </a:lnTo>
                  <a:lnTo>
                    <a:pt x="27264" y="347022"/>
                  </a:lnTo>
                  <a:lnTo>
                    <a:pt x="20998" y="379515"/>
                  </a:lnTo>
                  <a:lnTo>
                    <a:pt x="15410" y="409643"/>
                  </a:lnTo>
                  <a:lnTo>
                    <a:pt x="10273" y="438195"/>
                  </a:lnTo>
                  <a:lnTo>
                    <a:pt x="4566" y="483090"/>
                  </a:lnTo>
                  <a:lnTo>
                    <a:pt x="1353" y="528606"/>
                  </a:lnTo>
                  <a:lnTo>
                    <a:pt x="0" y="558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716">
              <a:extLst>
                <a:ext uri="{FF2B5EF4-FFF2-40B4-BE49-F238E27FC236}">
                  <a16:creationId xmlns:a16="http://schemas.microsoft.com/office/drawing/2014/main" xmlns="" id="{FD64AAC7-F846-4DC9-9FD7-E1177FE830D1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476500" y="1371600"/>
              <a:ext cx="107951" cy="95251"/>
            </a:xfrm>
            <a:custGeom>
              <a:avLst/>
              <a:gdLst/>
              <a:ahLst/>
              <a:cxnLst/>
              <a:rect l="0" t="0" r="0" b="0"/>
              <a:pathLst>
                <a:path w="107951" h="95251">
                  <a:moveTo>
                    <a:pt x="107950" y="0"/>
                  </a:moveTo>
                  <a:lnTo>
                    <a:pt x="107950" y="0"/>
                  </a:lnTo>
                  <a:lnTo>
                    <a:pt x="97105" y="6481"/>
                  </a:lnTo>
                  <a:lnTo>
                    <a:pt x="52261" y="44444"/>
                  </a:lnTo>
                  <a:lnTo>
                    <a:pt x="6574" y="8746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797">
            <a:extLst>
              <a:ext uri="{FF2B5EF4-FFF2-40B4-BE49-F238E27FC236}">
                <a16:creationId xmlns:a16="http://schemas.microsoft.com/office/drawing/2014/main" xmlns="" id="{A7153F06-7347-4859-95D6-56C85740B62F}"/>
              </a:ext>
            </a:extLst>
          </p:cNvPr>
          <p:cNvGrpSpPr/>
          <p:nvPr/>
        </p:nvGrpSpPr>
        <p:grpSpPr>
          <a:xfrm>
            <a:off x="2954679" y="861584"/>
            <a:ext cx="137772" cy="662417"/>
            <a:chOff x="2954679" y="861584"/>
            <a:chExt cx="137772" cy="662417"/>
          </a:xfrm>
        </p:grpSpPr>
        <p:sp>
          <p:nvSpPr>
            <p:cNvPr id="54" name="SMARTInkShape-3717">
              <a:extLst>
                <a:ext uri="{FF2B5EF4-FFF2-40B4-BE49-F238E27FC236}">
                  <a16:creationId xmlns:a16="http://schemas.microsoft.com/office/drawing/2014/main" xmlns="" id="{CFFFFB87-00C2-4173-8696-E8C2C58D9BA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048000" y="861584"/>
              <a:ext cx="44451" cy="649717"/>
            </a:xfrm>
            <a:custGeom>
              <a:avLst/>
              <a:gdLst/>
              <a:ahLst/>
              <a:cxnLst/>
              <a:rect l="0" t="0" r="0" b="0"/>
              <a:pathLst>
                <a:path w="44451" h="649717">
                  <a:moveTo>
                    <a:pt x="44450" y="21066"/>
                  </a:moveTo>
                  <a:lnTo>
                    <a:pt x="44450" y="21066"/>
                  </a:lnTo>
                  <a:lnTo>
                    <a:pt x="44450" y="0"/>
                  </a:lnTo>
                  <a:lnTo>
                    <a:pt x="44450" y="44790"/>
                  </a:lnTo>
                  <a:lnTo>
                    <a:pt x="44450" y="78882"/>
                  </a:lnTo>
                  <a:lnTo>
                    <a:pt x="44450" y="122257"/>
                  </a:lnTo>
                  <a:lnTo>
                    <a:pt x="43744" y="148499"/>
                  </a:lnTo>
                  <a:lnTo>
                    <a:pt x="42568" y="177282"/>
                  </a:lnTo>
                  <a:lnTo>
                    <a:pt x="41079" y="207760"/>
                  </a:lnTo>
                  <a:lnTo>
                    <a:pt x="38675" y="239368"/>
                  </a:lnTo>
                  <a:lnTo>
                    <a:pt x="35661" y="271728"/>
                  </a:lnTo>
                  <a:lnTo>
                    <a:pt x="32241" y="304591"/>
                  </a:lnTo>
                  <a:lnTo>
                    <a:pt x="28549" y="337082"/>
                  </a:lnTo>
                  <a:lnTo>
                    <a:pt x="24677" y="369327"/>
                  </a:lnTo>
                  <a:lnTo>
                    <a:pt x="20685" y="401407"/>
                  </a:lnTo>
                  <a:lnTo>
                    <a:pt x="17318" y="431260"/>
                  </a:lnTo>
                  <a:lnTo>
                    <a:pt x="14367" y="459628"/>
                  </a:lnTo>
                  <a:lnTo>
                    <a:pt x="11695" y="487008"/>
                  </a:lnTo>
                  <a:lnTo>
                    <a:pt x="6844" y="534362"/>
                  </a:lnTo>
                  <a:lnTo>
                    <a:pt x="3042" y="575164"/>
                  </a:lnTo>
                  <a:lnTo>
                    <a:pt x="901" y="622374"/>
                  </a:lnTo>
                  <a:lnTo>
                    <a:pt x="0" y="649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718">
              <a:extLst>
                <a:ext uri="{FF2B5EF4-FFF2-40B4-BE49-F238E27FC236}">
                  <a16:creationId xmlns:a16="http://schemas.microsoft.com/office/drawing/2014/main" xmlns="" id="{2E2CBAE9-D2A0-4F45-BF8C-6DEAD6AA257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954679" y="1412392"/>
              <a:ext cx="80622" cy="35409"/>
            </a:xfrm>
            <a:custGeom>
              <a:avLst/>
              <a:gdLst/>
              <a:ahLst/>
              <a:cxnLst/>
              <a:rect l="0" t="0" r="0" b="0"/>
              <a:pathLst>
                <a:path w="80622" h="35409">
                  <a:moveTo>
                    <a:pt x="29821" y="3658"/>
                  </a:moveTo>
                  <a:lnTo>
                    <a:pt x="29821" y="3658"/>
                  </a:lnTo>
                  <a:lnTo>
                    <a:pt x="11659" y="0"/>
                  </a:lnTo>
                  <a:lnTo>
                    <a:pt x="4581" y="1562"/>
                  </a:lnTo>
                  <a:lnTo>
                    <a:pt x="2411" y="2966"/>
                  </a:lnTo>
                  <a:lnTo>
                    <a:pt x="965" y="4608"/>
                  </a:lnTo>
                  <a:lnTo>
                    <a:pt x="0" y="6408"/>
                  </a:lnTo>
                  <a:lnTo>
                    <a:pt x="4573" y="14052"/>
                  </a:lnTo>
                  <a:lnTo>
                    <a:pt x="8755" y="19054"/>
                  </a:lnTo>
                  <a:lnTo>
                    <a:pt x="22810" y="26493"/>
                  </a:lnTo>
                  <a:lnTo>
                    <a:pt x="50557" y="32767"/>
                  </a:lnTo>
                  <a:lnTo>
                    <a:pt x="80621" y="35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719">
              <a:extLst>
                <a:ext uri="{FF2B5EF4-FFF2-40B4-BE49-F238E27FC236}">
                  <a16:creationId xmlns:a16="http://schemas.microsoft.com/office/drawing/2014/main" xmlns="" id="{86313F8E-C473-4D18-8CD8-BD24FD1F97B9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035300" y="1409700"/>
              <a:ext cx="57151" cy="114301"/>
            </a:xfrm>
            <a:custGeom>
              <a:avLst/>
              <a:gdLst/>
              <a:ahLst/>
              <a:cxnLst/>
              <a:rect l="0" t="0" r="0" b="0"/>
              <a:pathLst>
                <a:path w="57151" h="114301">
                  <a:moveTo>
                    <a:pt x="57150" y="0"/>
                  </a:moveTo>
                  <a:lnTo>
                    <a:pt x="57150" y="0"/>
                  </a:lnTo>
                  <a:lnTo>
                    <a:pt x="27264" y="42095"/>
                  </a:lnTo>
                  <a:lnTo>
                    <a:pt x="6849" y="8320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798">
            <a:extLst>
              <a:ext uri="{FF2B5EF4-FFF2-40B4-BE49-F238E27FC236}">
                <a16:creationId xmlns:a16="http://schemas.microsoft.com/office/drawing/2014/main" xmlns="" id="{1C62D9A3-7CB3-4C6A-826C-32A545F5B9B5}"/>
              </a:ext>
            </a:extLst>
          </p:cNvPr>
          <p:cNvGrpSpPr/>
          <p:nvPr/>
        </p:nvGrpSpPr>
        <p:grpSpPr>
          <a:xfrm>
            <a:off x="2953726" y="2707339"/>
            <a:ext cx="1004311" cy="612196"/>
            <a:chOff x="2953726" y="2707339"/>
            <a:chExt cx="1004311" cy="612196"/>
          </a:xfrm>
        </p:grpSpPr>
        <p:sp>
          <p:nvSpPr>
            <p:cNvPr id="58" name="SMARTInkShape-3720">
              <a:extLst>
                <a:ext uri="{FF2B5EF4-FFF2-40B4-BE49-F238E27FC236}">
                  <a16:creationId xmlns:a16="http://schemas.microsoft.com/office/drawing/2014/main" xmlns="" id="{17219E02-64F8-49AD-AF52-DC41B6CABF3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867150" y="2825750"/>
              <a:ext cx="90887" cy="304801"/>
            </a:xfrm>
            <a:custGeom>
              <a:avLst/>
              <a:gdLst/>
              <a:ahLst/>
              <a:cxnLst/>
              <a:rect l="0" t="0" r="0" b="0"/>
              <a:pathLst>
                <a:path w="90887" h="304801">
                  <a:moveTo>
                    <a:pt x="57150" y="0"/>
                  </a:moveTo>
                  <a:lnTo>
                    <a:pt x="57150" y="0"/>
                  </a:lnTo>
                  <a:lnTo>
                    <a:pt x="53779" y="3371"/>
                  </a:lnTo>
                  <a:lnTo>
                    <a:pt x="54006" y="10670"/>
                  </a:lnTo>
                  <a:lnTo>
                    <a:pt x="71239" y="54583"/>
                  </a:lnTo>
                  <a:lnTo>
                    <a:pt x="83746" y="96293"/>
                  </a:lnTo>
                  <a:lnTo>
                    <a:pt x="89667" y="130286"/>
                  </a:lnTo>
                  <a:lnTo>
                    <a:pt x="90886" y="164679"/>
                  </a:lnTo>
                  <a:lnTo>
                    <a:pt x="86255" y="198074"/>
                  </a:lnTo>
                  <a:lnTo>
                    <a:pt x="72437" y="229379"/>
                  </a:lnTo>
                  <a:lnTo>
                    <a:pt x="31341" y="274770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721">
              <a:extLst>
                <a:ext uri="{FF2B5EF4-FFF2-40B4-BE49-F238E27FC236}">
                  <a16:creationId xmlns:a16="http://schemas.microsoft.com/office/drawing/2014/main" xmlns="" id="{9F07E544-C7A5-4B8C-8BC6-D14C8A70C94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668725" y="2930630"/>
              <a:ext cx="211126" cy="165347"/>
            </a:xfrm>
            <a:custGeom>
              <a:avLst/>
              <a:gdLst/>
              <a:ahLst/>
              <a:cxnLst/>
              <a:rect l="0" t="0" r="0" b="0"/>
              <a:pathLst>
                <a:path w="211126" h="165347">
                  <a:moveTo>
                    <a:pt x="26975" y="9420"/>
                  </a:moveTo>
                  <a:lnTo>
                    <a:pt x="26975" y="9420"/>
                  </a:lnTo>
                  <a:lnTo>
                    <a:pt x="4989" y="2513"/>
                  </a:lnTo>
                  <a:lnTo>
                    <a:pt x="270" y="0"/>
                  </a:lnTo>
                  <a:lnTo>
                    <a:pt x="0" y="318"/>
                  </a:lnTo>
                  <a:lnTo>
                    <a:pt x="525" y="1235"/>
                  </a:lnTo>
                  <a:lnTo>
                    <a:pt x="41000" y="22288"/>
                  </a:lnTo>
                  <a:lnTo>
                    <a:pt x="59314" y="40539"/>
                  </a:lnTo>
                  <a:lnTo>
                    <a:pt x="72157" y="62762"/>
                  </a:lnTo>
                  <a:lnTo>
                    <a:pt x="75043" y="90512"/>
                  </a:lnTo>
                  <a:lnTo>
                    <a:pt x="70211" y="118839"/>
                  </a:lnTo>
                  <a:lnTo>
                    <a:pt x="47875" y="156257"/>
                  </a:lnTo>
                  <a:lnTo>
                    <a:pt x="43025" y="162344"/>
                  </a:lnTo>
                  <a:lnTo>
                    <a:pt x="38381" y="164992"/>
                  </a:lnTo>
                  <a:lnTo>
                    <a:pt x="33873" y="165346"/>
                  </a:lnTo>
                  <a:lnTo>
                    <a:pt x="29457" y="164170"/>
                  </a:lnTo>
                  <a:lnTo>
                    <a:pt x="25807" y="159859"/>
                  </a:lnTo>
                  <a:lnTo>
                    <a:pt x="19871" y="145661"/>
                  </a:lnTo>
                  <a:lnTo>
                    <a:pt x="24288" y="123829"/>
                  </a:lnTo>
                  <a:lnTo>
                    <a:pt x="42641" y="85652"/>
                  </a:lnTo>
                  <a:lnTo>
                    <a:pt x="74127" y="41568"/>
                  </a:lnTo>
                  <a:lnTo>
                    <a:pt x="99115" y="21140"/>
                  </a:lnTo>
                  <a:lnTo>
                    <a:pt x="117651" y="12893"/>
                  </a:lnTo>
                  <a:lnTo>
                    <a:pt x="121292" y="13146"/>
                  </a:lnTo>
                  <a:lnTo>
                    <a:pt x="123720" y="14726"/>
                  </a:lnTo>
                  <a:lnTo>
                    <a:pt x="125338" y="17191"/>
                  </a:lnTo>
                  <a:lnTo>
                    <a:pt x="123373" y="29337"/>
                  </a:lnTo>
                  <a:lnTo>
                    <a:pt x="103065" y="75282"/>
                  </a:lnTo>
                  <a:lnTo>
                    <a:pt x="96541" y="93255"/>
                  </a:lnTo>
                  <a:lnTo>
                    <a:pt x="96635" y="101293"/>
                  </a:lnTo>
                  <a:lnTo>
                    <a:pt x="102386" y="115869"/>
                  </a:lnTo>
                  <a:lnTo>
                    <a:pt x="113878" y="127522"/>
                  </a:lnTo>
                  <a:lnTo>
                    <a:pt x="120893" y="132604"/>
                  </a:lnTo>
                  <a:lnTo>
                    <a:pt x="139978" y="136370"/>
                  </a:lnTo>
                  <a:lnTo>
                    <a:pt x="162571" y="134281"/>
                  </a:lnTo>
                  <a:lnTo>
                    <a:pt x="211125" y="117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722">
              <a:extLst>
                <a:ext uri="{FF2B5EF4-FFF2-40B4-BE49-F238E27FC236}">
                  <a16:creationId xmlns:a16="http://schemas.microsoft.com/office/drawing/2014/main" xmlns="" id="{4954E818-8F0B-416C-9362-25E67A8C55B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077383" y="2707339"/>
              <a:ext cx="116668" cy="467662"/>
            </a:xfrm>
            <a:custGeom>
              <a:avLst/>
              <a:gdLst/>
              <a:ahLst/>
              <a:cxnLst/>
              <a:rect l="0" t="0" r="0" b="0"/>
              <a:pathLst>
                <a:path w="116668" h="467662">
                  <a:moveTo>
                    <a:pt x="116667" y="54911"/>
                  </a:moveTo>
                  <a:lnTo>
                    <a:pt x="116667" y="54911"/>
                  </a:lnTo>
                  <a:lnTo>
                    <a:pt x="105130" y="13703"/>
                  </a:lnTo>
                  <a:lnTo>
                    <a:pt x="98369" y="5317"/>
                  </a:lnTo>
                  <a:lnTo>
                    <a:pt x="86897" y="1119"/>
                  </a:lnTo>
                  <a:lnTo>
                    <a:pt x="79887" y="0"/>
                  </a:lnTo>
                  <a:lnTo>
                    <a:pt x="73097" y="2075"/>
                  </a:lnTo>
                  <a:lnTo>
                    <a:pt x="59908" y="11908"/>
                  </a:lnTo>
                  <a:lnTo>
                    <a:pt x="37212" y="46795"/>
                  </a:lnTo>
                  <a:lnTo>
                    <a:pt x="20911" y="86346"/>
                  </a:lnTo>
                  <a:lnTo>
                    <a:pt x="12613" y="109734"/>
                  </a:lnTo>
                  <a:lnTo>
                    <a:pt x="7081" y="134499"/>
                  </a:lnTo>
                  <a:lnTo>
                    <a:pt x="3393" y="160181"/>
                  </a:lnTo>
                  <a:lnTo>
                    <a:pt x="934" y="186474"/>
                  </a:lnTo>
                  <a:lnTo>
                    <a:pt x="0" y="211764"/>
                  </a:lnTo>
                  <a:lnTo>
                    <a:pt x="84" y="236386"/>
                  </a:lnTo>
                  <a:lnTo>
                    <a:pt x="845" y="260560"/>
                  </a:lnTo>
                  <a:lnTo>
                    <a:pt x="5453" y="308118"/>
                  </a:lnTo>
                  <a:lnTo>
                    <a:pt x="11500" y="353714"/>
                  </a:lnTo>
                  <a:lnTo>
                    <a:pt x="16539" y="395145"/>
                  </a:lnTo>
                  <a:lnTo>
                    <a:pt x="23343" y="440687"/>
                  </a:lnTo>
                  <a:lnTo>
                    <a:pt x="23919" y="455673"/>
                  </a:lnTo>
                  <a:lnTo>
                    <a:pt x="21417" y="467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723">
              <a:extLst>
                <a:ext uri="{FF2B5EF4-FFF2-40B4-BE49-F238E27FC236}">
                  <a16:creationId xmlns:a16="http://schemas.microsoft.com/office/drawing/2014/main" xmlns="" id="{116384CC-C601-4BFE-B51D-941F6179269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953726" y="3003550"/>
              <a:ext cx="227625" cy="127001"/>
            </a:xfrm>
            <a:custGeom>
              <a:avLst/>
              <a:gdLst/>
              <a:ahLst/>
              <a:cxnLst/>
              <a:rect l="0" t="0" r="0" b="0"/>
              <a:pathLst>
                <a:path w="227625" h="127001">
                  <a:moveTo>
                    <a:pt x="94274" y="127000"/>
                  </a:moveTo>
                  <a:lnTo>
                    <a:pt x="94274" y="127000"/>
                  </a:lnTo>
                  <a:lnTo>
                    <a:pt x="55129" y="107427"/>
                  </a:lnTo>
                  <a:lnTo>
                    <a:pt x="12694" y="86210"/>
                  </a:lnTo>
                  <a:lnTo>
                    <a:pt x="6020" y="82873"/>
                  </a:lnTo>
                  <a:lnTo>
                    <a:pt x="2277" y="79238"/>
                  </a:lnTo>
                  <a:lnTo>
                    <a:pt x="487" y="75403"/>
                  </a:lnTo>
                  <a:lnTo>
                    <a:pt x="0" y="71435"/>
                  </a:lnTo>
                  <a:lnTo>
                    <a:pt x="3202" y="67379"/>
                  </a:lnTo>
                  <a:lnTo>
                    <a:pt x="41216" y="46967"/>
                  </a:lnTo>
                  <a:lnTo>
                    <a:pt x="75632" y="33574"/>
                  </a:lnTo>
                  <a:lnTo>
                    <a:pt x="119149" y="22918"/>
                  </a:lnTo>
                  <a:lnTo>
                    <a:pt x="162950" y="13479"/>
                  </a:lnTo>
                  <a:lnTo>
                    <a:pt x="2276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724">
              <a:extLst>
                <a:ext uri="{FF2B5EF4-FFF2-40B4-BE49-F238E27FC236}">
                  <a16:creationId xmlns:a16="http://schemas.microsoft.com/office/drawing/2014/main" xmlns="" id="{88EEABFA-DEAA-4F98-B1D5-72469FED6F2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178814" y="3150480"/>
              <a:ext cx="256537" cy="169055"/>
            </a:xfrm>
            <a:custGeom>
              <a:avLst/>
              <a:gdLst/>
              <a:ahLst/>
              <a:cxnLst/>
              <a:rect l="0" t="0" r="0" b="0"/>
              <a:pathLst>
                <a:path w="256537" h="169055">
                  <a:moveTo>
                    <a:pt x="15236" y="5470"/>
                  </a:moveTo>
                  <a:lnTo>
                    <a:pt x="15236" y="5470"/>
                  </a:lnTo>
                  <a:lnTo>
                    <a:pt x="9147" y="5470"/>
                  </a:lnTo>
                  <a:lnTo>
                    <a:pt x="50842" y="4764"/>
                  </a:lnTo>
                  <a:lnTo>
                    <a:pt x="96666" y="444"/>
                  </a:lnTo>
                  <a:lnTo>
                    <a:pt x="143368" y="0"/>
                  </a:lnTo>
                  <a:lnTo>
                    <a:pt x="152852" y="2569"/>
                  </a:lnTo>
                  <a:lnTo>
                    <a:pt x="154958" y="5652"/>
                  </a:lnTo>
                  <a:lnTo>
                    <a:pt x="155416" y="14724"/>
                  </a:lnTo>
                  <a:lnTo>
                    <a:pt x="147624" y="27692"/>
                  </a:lnTo>
                  <a:lnTo>
                    <a:pt x="100795" y="72341"/>
                  </a:lnTo>
                  <a:lnTo>
                    <a:pt x="61597" y="102503"/>
                  </a:lnTo>
                  <a:lnTo>
                    <a:pt x="19795" y="136454"/>
                  </a:lnTo>
                  <a:lnTo>
                    <a:pt x="3181" y="153406"/>
                  </a:lnTo>
                  <a:lnTo>
                    <a:pt x="849" y="157011"/>
                  </a:lnTo>
                  <a:lnTo>
                    <a:pt x="0" y="160119"/>
                  </a:lnTo>
                  <a:lnTo>
                    <a:pt x="140" y="162897"/>
                  </a:lnTo>
                  <a:lnTo>
                    <a:pt x="938" y="165455"/>
                  </a:lnTo>
                  <a:lnTo>
                    <a:pt x="3588" y="167160"/>
                  </a:lnTo>
                  <a:lnTo>
                    <a:pt x="12176" y="169054"/>
                  </a:lnTo>
                  <a:lnTo>
                    <a:pt x="45765" y="166750"/>
                  </a:lnTo>
                  <a:lnTo>
                    <a:pt x="79370" y="163463"/>
                  </a:lnTo>
                  <a:lnTo>
                    <a:pt x="118529" y="158945"/>
                  </a:lnTo>
                  <a:lnTo>
                    <a:pt x="161803" y="152233"/>
                  </a:lnTo>
                  <a:lnTo>
                    <a:pt x="201262" y="148309"/>
                  </a:lnTo>
                  <a:lnTo>
                    <a:pt x="256536" y="145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725">
              <a:extLst>
                <a:ext uri="{FF2B5EF4-FFF2-40B4-BE49-F238E27FC236}">
                  <a16:creationId xmlns:a16="http://schemas.microsoft.com/office/drawing/2014/main" xmlns="" id="{A2725706-20EB-4EAA-8172-817B354E7197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465517" y="2755900"/>
              <a:ext cx="166684" cy="393701"/>
            </a:xfrm>
            <a:custGeom>
              <a:avLst/>
              <a:gdLst/>
              <a:ahLst/>
              <a:cxnLst/>
              <a:rect l="0" t="0" r="0" b="0"/>
              <a:pathLst>
                <a:path w="166684" h="393701">
                  <a:moveTo>
                    <a:pt x="166683" y="0"/>
                  </a:moveTo>
                  <a:lnTo>
                    <a:pt x="166683" y="0"/>
                  </a:lnTo>
                  <a:lnTo>
                    <a:pt x="129107" y="2117"/>
                  </a:lnTo>
                  <a:lnTo>
                    <a:pt x="106944" y="10113"/>
                  </a:lnTo>
                  <a:lnTo>
                    <a:pt x="70666" y="39999"/>
                  </a:lnTo>
                  <a:lnTo>
                    <a:pt x="45692" y="79396"/>
                  </a:lnTo>
                  <a:lnTo>
                    <a:pt x="33105" y="103731"/>
                  </a:lnTo>
                  <a:lnTo>
                    <a:pt x="23304" y="129831"/>
                  </a:lnTo>
                  <a:lnTo>
                    <a:pt x="15358" y="157109"/>
                  </a:lnTo>
                  <a:lnTo>
                    <a:pt x="8650" y="185173"/>
                  </a:lnTo>
                  <a:lnTo>
                    <a:pt x="4177" y="211643"/>
                  </a:lnTo>
                  <a:lnTo>
                    <a:pt x="1196" y="237051"/>
                  </a:lnTo>
                  <a:lnTo>
                    <a:pt x="0" y="283861"/>
                  </a:lnTo>
                  <a:lnTo>
                    <a:pt x="6524" y="323481"/>
                  </a:lnTo>
                  <a:lnTo>
                    <a:pt x="20242" y="352378"/>
                  </a:lnTo>
                  <a:lnTo>
                    <a:pt x="28839" y="364036"/>
                  </a:lnTo>
                  <a:lnTo>
                    <a:pt x="51561" y="380751"/>
                  </a:lnTo>
                  <a:lnTo>
                    <a:pt x="78829" y="390767"/>
                  </a:lnTo>
                  <a:lnTo>
                    <a:pt x="120269" y="393145"/>
                  </a:lnTo>
                  <a:lnTo>
                    <a:pt x="141283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799">
            <a:extLst>
              <a:ext uri="{FF2B5EF4-FFF2-40B4-BE49-F238E27FC236}">
                <a16:creationId xmlns:a16="http://schemas.microsoft.com/office/drawing/2014/main" xmlns="" id="{EAC3C4C2-528F-4B54-97AA-89C1E3242AEB}"/>
              </a:ext>
            </a:extLst>
          </p:cNvPr>
          <p:cNvGrpSpPr/>
          <p:nvPr/>
        </p:nvGrpSpPr>
        <p:grpSpPr>
          <a:xfrm>
            <a:off x="4291192" y="2973682"/>
            <a:ext cx="204609" cy="149717"/>
            <a:chOff x="4291192" y="2973682"/>
            <a:chExt cx="204609" cy="149717"/>
          </a:xfrm>
        </p:grpSpPr>
        <p:sp>
          <p:nvSpPr>
            <p:cNvPr id="65" name="SMARTInkShape-3726">
              <a:extLst>
                <a:ext uri="{FF2B5EF4-FFF2-40B4-BE49-F238E27FC236}">
                  <a16:creationId xmlns:a16="http://schemas.microsoft.com/office/drawing/2014/main" xmlns="" id="{A2A84FFE-CE8A-4106-938E-1B4B79DBE373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291192" y="3092450"/>
              <a:ext cx="204609" cy="30949"/>
            </a:xfrm>
            <a:custGeom>
              <a:avLst/>
              <a:gdLst/>
              <a:ahLst/>
              <a:cxnLst/>
              <a:rect l="0" t="0" r="0" b="0"/>
              <a:pathLst>
                <a:path w="204609" h="30949">
                  <a:moveTo>
                    <a:pt x="33158" y="0"/>
                  </a:moveTo>
                  <a:lnTo>
                    <a:pt x="33158" y="0"/>
                  </a:lnTo>
                  <a:lnTo>
                    <a:pt x="3002" y="16959"/>
                  </a:lnTo>
                  <a:lnTo>
                    <a:pt x="354" y="19773"/>
                  </a:lnTo>
                  <a:lnTo>
                    <a:pt x="0" y="23059"/>
                  </a:lnTo>
                  <a:lnTo>
                    <a:pt x="3369" y="30475"/>
                  </a:lnTo>
                  <a:lnTo>
                    <a:pt x="24622" y="30948"/>
                  </a:lnTo>
                  <a:lnTo>
                    <a:pt x="57586" y="27160"/>
                  </a:lnTo>
                  <a:lnTo>
                    <a:pt x="95755" y="23125"/>
                  </a:lnTo>
                  <a:lnTo>
                    <a:pt x="138119" y="20861"/>
                  </a:lnTo>
                  <a:lnTo>
                    <a:pt x="20460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727">
              <a:extLst>
                <a:ext uri="{FF2B5EF4-FFF2-40B4-BE49-F238E27FC236}">
                  <a16:creationId xmlns:a16="http://schemas.microsoft.com/office/drawing/2014/main" xmlns="" id="{8A03DFBD-74BD-4563-9646-D6FE94252D93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327329" y="2973682"/>
              <a:ext cx="136722" cy="10819"/>
            </a:xfrm>
            <a:custGeom>
              <a:avLst/>
              <a:gdLst/>
              <a:ahLst/>
              <a:cxnLst/>
              <a:rect l="0" t="0" r="0" b="0"/>
              <a:pathLst>
                <a:path w="136722" h="10819">
                  <a:moveTo>
                    <a:pt x="3371" y="10818"/>
                  </a:moveTo>
                  <a:lnTo>
                    <a:pt x="3371" y="10818"/>
                  </a:lnTo>
                  <a:lnTo>
                    <a:pt x="0" y="10818"/>
                  </a:lnTo>
                  <a:lnTo>
                    <a:pt x="11276" y="9407"/>
                  </a:lnTo>
                  <a:lnTo>
                    <a:pt x="44910" y="2090"/>
                  </a:lnTo>
                  <a:lnTo>
                    <a:pt x="88195" y="0"/>
                  </a:lnTo>
                  <a:lnTo>
                    <a:pt x="136721" y="4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800">
            <a:extLst>
              <a:ext uri="{FF2B5EF4-FFF2-40B4-BE49-F238E27FC236}">
                <a16:creationId xmlns:a16="http://schemas.microsoft.com/office/drawing/2014/main" xmlns="" id="{2CB9E5EF-1313-4497-A4CA-C5B0ADAB5073}"/>
              </a:ext>
            </a:extLst>
          </p:cNvPr>
          <p:cNvGrpSpPr/>
          <p:nvPr/>
        </p:nvGrpSpPr>
        <p:grpSpPr>
          <a:xfrm>
            <a:off x="5044711" y="2673350"/>
            <a:ext cx="695690" cy="928997"/>
            <a:chOff x="5044711" y="2673350"/>
            <a:chExt cx="695690" cy="928997"/>
          </a:xfrm>
        </p:grpSpPr>
        <p:sp>
          <p:nvSpPr>
            <p:cNvPr id="68" name="SMARTInkShape-3728">
              <a:extLst>
                <a:ext uri="{FF2B5EF4-FFF2-40B4-BE49-F238E27FC236}">
                  <a16:creationId xmlns:a16="http://schemas.microsoft.com/office/drawing/2014/main" xmlns="" id="{EEAA0FFB-32DA-4EE8-A47F-211D5F25BAB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466383" y="3352800"/>
              <a:ext cx="274018" cy="35122"/>
            </a:xfrm>
            <a:custGeom>
              <a:avLst/>
              <a:gdLst/>
              <a:ahLst/>
              <a:cxnLst/>
              <a:rect l="0" t="0" r="0" b="0"/>
              <a:pathLst>
                <a:path w="274018" h="35122">
                  <a:moveTo>
                    <a:pt x="7317" y="31750"/>
                  </a:moveTo>
                  <a:lnTo>
                    <a:pt x="7317" y="31750"/>
                  </a:lnTo>
                  <a:lnTo>
                    <a:pt x="575" y="31750"/>
                  </a:lnTo>
                  <a:lnTo>
                    <a:pt x="0" y="32455"/>
                  </a:lnTo>
                  <a:lnTo>
                    <a:pt x="1029" y="33632"/>
                  </a:lnTo>
                  <a:lnTo>
                    <a:pt x="3124" y="35121"/>
                  </a:lnTo>
                  <a:lnTo>
                    <a:pt x="48456" y="32442"/>
                  </a:lnTo>
                  <a:lnTo>
                    <a:pt x="84397" y="29000"/>
                  </a:lnTo>
                  <a:lnTo>
                    <a:pt x="127653" y="21356"/>
                  </a:lnTo>
                  <a:lnTo>
                    <a:pt x="175099" y="12314"/>
                  </a:lnTo>
                  <a:lnTo>
                    <a:pt x="199605" y="8915"/>
                  </a:lnTo>
                  <a:lnTo>
                    <a:pt x="240945" y="3962"/>
                  </a:lnTo>
                  <a:lnTo>
                    <a:pt x="274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729">
              <a:extLst>
                <a:ext uri="{FF2B5EF4-FFF2-40B4-BE49-F238E27FC236}">
                  <a16:creationId xmlns:a16="http://schemas.microsoft.com/office/drawing/2014/main" xmlns="" id="{F847C6F7-66C7-4A0B-A344-9A03ACEDA33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575300" y="3395429"/>
              <a:ext cx="17285" cy="185972"/>
            </a:xfrm>
            <a:custGeom>
              <a:avLst/>
              <a:gdLst/>
              <a:ahLst/>
              <a:cxnLst/>
              <a:rect l="0" t="0" r="0" b="0"/>
              <a:pathLst>
                <a:path w="17285" h="185972">
                  <a:moveTo>
                    <a:pt x="6350" y="8171"/>
                  </a:moveTo>
                  <a:lnTo>
                    <a:pt x="6350" y="8171"/>
                  </a:lnTo>
                  <a:lnTo>
                    <a:pt x="15078" y="149"/>
                  </a:lnTo>
                  <a:lnTo>
                    <a:pt x="16402" y="0"/>
                  </a:lnTo>
                  <a:lnTo>
                    <a:pt x="17284" y="607"/>
                  </a:lnTo>
                  <a:lnTo>
                    <a:pt x="13427" y="43810"/>
                  </a:lnTo>
                  <a:lnTo>
                    <a:pt x="9544" y="79173"/>
                  </a:lnTo>
                  <a:lnTo>
                    <a:pt x="3925" y="116462"/>
                  </a:lnTo>
                  <a:lnTo>
                    <a:pt x="775" y="159802"/>
                  </a:lnTo>
                  <a:lnTo>
                    <a:pt x="0" y="185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730">
              <a:extLst>
                <a:ext uri="{FF2B5EF4-FFF2-40B4-BE49-F238E27FC236}">
                  <a16:creationId xmlns:a16="http://schemas.microsoft.com/office/drawing/2014/main" xmlns="" id="{3945F533-E92E-4C41-9CDA-4380FDBB15B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454650" y="3412641"/>
              <a:ext cx="76201" cy="181460"/>
            </a:xfrm>
            <a:custGeom>
              <a:avLst/>
              <a:gdLst/>
              <a:ahLst/>
              <a:cxnLst/>
              <a:rect l="0" t="0" r="0" b="0"/>
              <a:pathLst>
                <a:path w="76201" h="181460">
                  <a:moveTo>
                    <a:pt x="76200" y="3659"/>
                  </a:moveTo>
                  <a:lnTo>
                    <a:pt x="76200" y="3659"/>
                  </a:lnTo>
                  <a:lnTo>
                    <a:pt x="72829" y="288"/>
                  </a:lnTo>
                  <a:lnTo>
                    <a:pt x="71836" y="0"/>
                  </a:lnTo>
                  <a:lnTo>
                    <a:pt x="71174" y="515"/>
                  </a:lnTo>
                  <a:lnTo>
                    <a:pt x="57718" y="45570"/>
                  </a:lnTo>
                  <a:lnTo>
                    <a:pt x="42737" y="87730"/>
                  </a:lnTo>
                  <a:lnTo>
                    <a:pt x="24892" y="132599"/>
                  </a:lnTo>
                  <a:lnTo>
                    <a:pt x="0" y="181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731">
              <a:extLst>
                <a:ext uri="{FF2B5EF4-FFF2-40B4-BE49-F238E27FC236}">
                  <a16:creationId xmlns:a16="http://schemas.microsoft.com/office/drawing/2014/main" xmlns="" id="{C068BE90-2B0F-49FB-A967-5D422E1413D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229646" y="3358170"/>
              <a:ext cx="161505" cy="189876"/>
            </a:xfrm>
            <a:custGeom>
              <a:avLst/>
              <a:gdLst/>
              <a:ahLst/>
              <a:cxnLst/>
              <a:rect l="0" t="0" r="0" b="0"/>
              <a:pathLst>
                <a:path w="161505" h="189876">
                  <a:moveTo>
                    <a:pt x="15454" y="51780"/>
                  </a:moveTo>
                  <a:lnTo>
                    <a:pt x="15454" y="51780"/>
                  </a:lnTo>
                  <a:lnTo>
                    <a:pt x="12083" y="48409"/>
                  </a:lnTo>
                  <a:lnTo>
                    <a:pt x="10428" y="44872"/>
                  </a:lnTo>
                  <a:lnTo>
                    <a:pt x="9987" y="42942"/>
                  </a:lnTo>
                  <a:lnTo>
                    <a:pt x="8987" y="41655"/>
                  </a:lnTo>
                  <a:lnTo>
                    <a:pt x="5994" y="40225"/>
                  </a:lnTo>
                  <a:lnTo>
                    <a:pt x="4914" y="39137"/>
                  </a:lnTo>
                  <a:lnTo>
                    <a:pt x="3714" y="36048"/>
                  </a:lnTo>
                  <a:lnTo>
                    <a:pt x="4100" y="34236"/>
                  </a:lnTo>
                  <a:lnTo>
                    <a:pt x="6409" y="30342"/>
                  </a:lnTo>
                  <a:lnTo>
                    <a:pt x="31353" y="13087"/>
                  </a:lnTo>
                  <a:lnTo>
                    <a:pt x="58265" y="2685"/>
                  </a:lnTo>
                  <a:lnTo>
                    <a:pt x="69395" y="0"/>
                  </a:lnTo>
                  <a:lnTo>
                    <a:pt x="91168" y="2661"/>
                  </a:lnTo>
                  <a:lnTo>
                    <a:pt x="101913" y="6334"/>
                  </a:lnTo>
                  <a:lnTo>
                    <a:pt x="109783" y="12310"/>
                  </a:lnTo>
                  <a:lnTo>
                    <a:pt x="120408" y="28358"/>
                  </a:lnTo>
                  <a:lnTo>
                    <a:pt x="120701" y="38988"/>
                  </a:lnTo>
                  <a:lnTo>
                    <a:pt x="113501" y="63969"/>
                  </a:lnTo>
                  <a:lnTo>
                    <a:pt x="90210" y="102428"/>
                  </a:lnTo>
                  <a:lnTo>
                    <a:pt x="50733" y="143211"/>
                  </a:lnTo>
                  <a:lnTo>
                    <a:pt x="4495" y="180355"/>
                  </a:lnTo>
                  <a:lnTo>
                    <a:pt x="0" y="186065"/>
                  </a:lnTo>
                  <a:lnTo>
                    <a:pt x="918" y="187870"/>
                  </a:lnTo>
                  <a:lnTo>
                    <a:pt x="7582" y="189875"/>
                  </a:lnTo>
                  <a:lnTo>
                    <a:pt x="45728" y="186094"/>
                  </a:lnTo>
                  <a:lnTo>
                    <a:pt x="90825" y="179849"/>
                  </a:lnTo>
                  <a:lnTo>
                    <a:pt x="137740" y="170787"/>
                  </a:lnTo>
                  <a:lnTo>
                    <a:pt x="161504" y="166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732">
              <a:extLst>
                <a:ext uri="{FF2B5EF4-FFF2-40B4-BE49-F238E27FC236}">
                  <a16:creationId xmlns:a16="http://schemas.microsoft.com/office/drawing/2014/main" xmlns="" id="{EF6E1B73-E716-40EC-9529-A916D4F48589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073650" y="3211077"/>
              <a:ext cx="450851" cy="391270"/>
            </a:xfrm>
            <a:custGeom>
              <a:avLst/>
              <a:gdLst/>
              <a:ahLst/>
              <a:cxnLst/>
              <a:rect l="0" t="0" r="0" b="0"/>
              <a:pathLst>
                <a:path w="450851" h="391270">
                  <a:moveTo>
                    <a:pt x="0" y="281423"/>
                  </a:moveTo>
                  <a:lnTo>
                    <a:pt x="0" y="281423"/>
                  </a:lnTo>
                  <a:lnTo>
                    <a:pt x="0" y="278052"/>
                  </a:lnTo>
                  <a:lnTo>
                    <a:pt x="3371" y="286069"/>
                  </a:lnTo>
                  <a:lnTo>
                    <a:pt x="15580" y="322075"/>
                  </a:lnTo>
                  <a:lnTo>
                    <a:pt x="32893" y="365078"/>
                  </a:lnTo>
                  <a:lnTo>
                    <a:pt x="41418" y="385702"/>
                  </a:lnTo>
                  <a:lnTo>
                    <a:pt x="46160" y="391269"/>
                  </a:lnTo>
                  <a:lnTo>
                    <a:pt x="48412" y="390637"/>
                  </a:lnTo>
                  <a:lnTo>
                    <a:pt x="52796" y="384290"/>
                  </a:lnTo>
                  <a:lnTo>
                    <a:pt x="55859" y="362075"/>
                  </a:lnTo>
                  <a:lnTo>
                    <a:pt x="53397" y="319666"/>
                  </a:lnTo>
                  <a:lnTo>
                    <a:pt x="50073" y="281251"/>
                  </a:lnTo>
                  <a:lnTo>
                    <a:pt x="46243" y="240424"/>
                  </a:lnTo>
                  <a:lnTo>
                    <a:pt x="42189" y="203465"/>
                  </a:lnTo>
                  <a:lnTo>
                    <a:pt x="39312" y="157665"/>
                  </a:lnTo>
                  <a:lnTo>
                    <a:pt x="39045" y="115813"/>
                  </a:lnTo>
                  <a:lnTo>
                    <a:pt x="41577" y="102927"/>
                  </a:lnTo>
                  <a:lnTo>
                    <a:pt x="50699" y="92495"/>
                  </a:lnTo>
                  <a:lnTo>
                    <a:pt x="69099" y="81744"/>
                  </a:lnTo>
                  <a:lnTo>
                    <a:pt x="103148" y="67558"/>
                  </a:lnTo>
                  <a:lnTo>
                    <a:pt x="146033" y="55609"/>
                  </a:lnTo>
                  <a:lnTo>
                    <a:pt x="169322" y="50447"/>
                  </a:lnTo>
                  <a:lnTo>
                    <a:pt x="195431" y="45595"/>
                  </a:lnTo>
                  <a:lnTo>
                    <a:pt x="223421" y="40949"/>
                  </a:lnTo>
                  <a:lnTo>
                    <a:pt x="252664" y="36440"/>
                  </a:lnTo>
                  <a:lnTo>
                    <a:pt x="282037" y="32023"/>
                  </a:lnTo>
                  <a:lnTo>
                    <a:pt x="311497" y="27668"/>
                  </a:lnTo>
                  <a:lnTo>
                    <a:pt x="341014" y="23353"/>
                  </a:lnTo>
                  <a:lnTo>
                    <a:pt x="386982" y="14795"/>
                  </a:lnTo>
                  <a:lnTo>
                    <a:pt x="431221" y="3926"/>
                  </a:lnTo>
                  <a:lnTo>
                    <a:pt x="444948" y="46"/>
                  </a:lnTo>
                  <a:lnTo>
                    <a:pt x="447621" y="0"/>
                  </a:lnTo>
                  <a:lnTo>
                    <a:pt x="450850" y="2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733">
              <a:extLst>
                <a:ext uri="{FF2B5EF4-FFF2-40B4-BE49-F238E27FC236}">
                  <a16:creationId xmlns:a16="http://schemas.microsoft.com/office/drawing/2014/main" xmlns="" id="{849107ED-7A7E-4696-8918-8054CC849D1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044711" y="3075085"/>
              <a:ext cx="568690" cy="20398"/>
            </a:xfrm>
            <a:custGeom>
              <a:avLst/>
              <a:gdLst/>
              <a:ahLst/>
              <a:cxnLst/>
              <a:rect l="0" t="0" r="0" b="0"/>
              <a:pathLst>
                <a:path w="568690" h="20398">
                  <a:moveTo>
                    <a:pt x="35289" y="4665"/>
                  </a:moveTo>
                  <a:lnTo>
                    <a:pt x="35289" y="4665"/>
                  </a:lnTo>
                  <a:lnTo>
                    <a:pt x="0" y="16220"/>
                  </a:lnTo>
                  <a:lnTo>
                    <a:pt x="18248" y="20397"/>
                  </a:lnTo>
                  <a:lnTo>
                    <a:pt x="54056" y="20359"/>
                  </a:lnTo>
                  <a:lnTo>
                    <a:pt x="77433" y="19361"/>
                  </a:lnTo>
                  <a:lnTo>
                    <a:pt x="108541" y="17284"/>
                  </a:lnTo>
                  <a:lnTo>
                    <a:pt x="144801" y="14489"/>
                  </a:lnTo>
                  <a:lnTo>
                    <a:pt x="184497" y="11214"/>
                  </a:lnTo>
                  <a:lnTo>
                    <a:pt x="225072" y="8326"/>
                  </a:lnTo>
                  <a:lnTo>
                    <a:pt x="266233" y="5694"/>
                  </a:lnTo>
                  <a:lnTo>
                    <a:pt x="307786" y="3235"/>
                  </a:lnTo>
                  <a:lnTo>
                    <a:pt x="346775" y="2300"/>
                  </a:lnTo>
                  <a:lnTo>
                    <a:pt x="384058" y="2383"/>
                  </a:lnTo>
                  <a:lnTo>
                    <a:pt x="420201" y="3144"/>
                  </a:lnTo>
                  <a:lnTo>
                    <a:pt x="450647" y="2945"/>
                  </a:lnTo>
                  <a:lnTo>
                    <a:pt x="477294" y="2107"/>
                  </a:lnTo>
                  <a:lnTo>
                    <a:pt x="519602" y="0"/>
                  </a:lnTo>
                  <a:lnTo>
                    <a:pt x="553204" y="226"/>
                  </a:lnTo>
                  <a:lnTo>
                    <a:pt x="558366" y="2411"/>
                  </a:lnTo>
                  <a:lnTo>
                    <a:pt x="568689" y="11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734">
              <a:extLst>
                <a:ext uri="{FF2B5EF4-FFF2-40B4-BE49-F238E27FC236}">
                  <a16:creationId xmlns:a16="http://schemas.microsoft.com/office/drawing/2014/main" xmlns="" id="{D29D11B3-F073-44FF-93AB-F65997E2557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270500" y="2673350"/>
              <a:ext cx="21772" cy="349251"/>
            </a:xfrm>
            <a:custGeom>
              <a:avLst/>
              <a:gdLst/>
              <a:ahLst/>
              <a:cxnLst/>
              <a:rect l="0" t="0" r="0" b="0"/>
              <a:pathLst>
                <a:path w="21772" h="349251">
                  <a:moveTo>
                    <a:pt x="0" y="0"/>
                  </a:moveTo>
                  <a:lnTo>
                    <a:pt x="0" y="0"/>
                  </a:lnTo>
                  <a:lnTo>
                    <a:pt x="6742" y="10113"/>
                  </a:lnTo>
                  <a:lnTo>
                    <a:pt x="14305" y="43370"/>
                  </a:lnTo>
                  <a:lnTo>
                    <a:pt x="18822" y="80659"/>
                  </a:lnTo>
                  <a:lnTo>
                    <a:pt x="21771" y="124043"/>
                  </a:lnTo>
                  <a:lnTo>
                    <a:pt x="20730" y="166843"/>
                  </a:lnTo>
                  <a:lnTo>
                    <a:pt x="14152" y="209384"/>
                  </a:lnTo>
                  <a:lnTo>
                    <a:pt x="6290" y="249693"/>
                  </a:lnTo>
                  <a:lnTo>
                    <a:pt x="2796" y="284071"/>
                  </a:lnTo>
                  <a:lnTo>
                    <a:pt x="4199" y="321079"/>
                  </a:lnTo>
                  <a:lnTo>
                    <a:pt x="1905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SMARTInkShape-3735">
            <a:extLst>
              <a:ext uri="{FF2B5EF4-FFF2-40B4-BE49-F238E27FC236}">
                <a16:creationId xmlns:a16="http://schemas.microsoft.com/office/drawing/2014/main" xmlns="" id="{4F7E3877-D606-4D14-B336-EA5A03898D7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082318" y="2962903"/>
            <a:ext cx="343883" cy="228009"/>
          </a:xfrm>
          <a:custGeom>
            <a:avLst/>
            <a:gdLst/>
            <a:ahLst/>
            <a:cxnLst/>
            <a:rect l="0" t="0" r="0" b="0"/>
            <a:pathLst>
              <a:path w="343883" h="228009">
                <a:moveTo>
                  <a:pt x="39082" y="116847"/>
                </a:moveTo>
                <a:lnTo>
                  <a:pt x="39082" y="116847"/>
                </a:lnTo>
                <a:lnTo>
                  <a:pt x="76644" y="111777"/>
                </a:lnTo>
                <a:lnTo>
                  <a:pt x="111125" y="100219"/>
                </a:lnTo>
                <a:lnTo>
                  <a:pt x="158441" y="71229"/>
                </a:lnTo>
                <a:lnTo>
                  <a:pt x="183965" y="48533"/>
                </a:lnTo>
                <a:lnTo>
                  <a:pt x="191670" y="34980"/>
                </a:lnTo>
                <a:lnTo>
                  <a:pt x="193724" y="28402"/>
                </a:lnTo>
                <a:lnTo>
                  <a:pt x="192243" y="15449"/>
                </a:lnTo>
                <a:lnTo>
                  <a:pt x="189872" y="9031"/>
                </a:lnTo>
                <a:lnTo>
                  <a:pt x="185470" y="4753"/>
                </a:lnTo>
                <a:lnTo>
                  <a:pt x="173051" y="0"/>
                </a:lnTo>
                <a:lnTo>
                  <a:pt x="140082" y="4066"/>
                </a:lnTo>
                <a:lnTo>
                  <a:pt x="109371" y="18038"/>
                </a:lnTo>
                <a:lnTo>
                  <a:pt x="75965" y="38360"/>
                </a:lnTo>
                <a:lnTo>
                  <a:pt x="32215" y="74306"/>
                </a:lnTo>
                <a:lnTo>
                  <a:pt x="12746" y="101703"/>
                </a:lnTo>
                <a:lnTo>
                  <a:pt x="0" y="141523"/>
                </a:lnTo>
                <a:lnTo>
                  <a:pt x="2662" y="165444"/>
                </a:lnTo>
                <a:lnTo>
                  <a:pt x="6336" y="176761"/>
                </a:lnTo>
                <a:lnTo>
                  <a:pt x="23587" y="194981"/>
                </a:lnTo>
                <a:lnTo>
                  <a:pt x="51245" y="209429"/>
                </a:lnTo>
                <a:lnTo>
                  <a:pt x="91760" y="220554"/>
                </a:lnTo>
                <a:lnTo>
                  <a:pt x="115123" y="224085"/>
                </a:lnTo>
                <a:lnTo>
                  <a:pt x="139871" y="226439"/>
                </a:lnTo>
                <a:lnTo>
                  <a:pt x="165541" y="228008"/>
                </a:lnTo>
                <a:lnTo>
                  <a:pt x="212879" y="227871"/>
                </a:lnTo>
                <a:lnTo>
                  <a:pt x="255320" y="224752"/>
                </a:lnTo>
                <a:lnTo>
                  <a:pt x="290646" y="218662"/>
                </a:lnTo>
                <a:lnTo>
                  <a:pt x="327513" y="214099"/>
                </a:lnTo>
                <a:lnTo>
                  <a:pt x="343882" y="2184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SMARTInkShape-Group802">
            <a:extLst>
              <a:ext uri="{FF2B5EF4-FFF2-40B4-BE49-F238E27FC236}">
                <a16:creationId xmlns:a16="http://schemas.microsoft.com/office/drawing/2014/main" xmlns="" id="{C8AD2EEE-CD73-447E-AE91-E5E675EE0916}"/>
              </a:ext>
            </a:extLst>
          </p:cNvPr>
          <p:cNvGrpSpPr/>
          <p:nvPr/>
        </p:nvGrpSpPr>
        <p:grpSpPr>
          <a:xfrm>
            <a:off x="6389865" y="2365066"/>
            <a:ext cx="303036" cy="559765"/>
            <a:chOff x="6389865" y="2365066"/>
            <a:chExt cx="303036" cy="559765"/>
          </a:xfrm>
        </p:grpSpPr>
        <p:sp>
          <p:nvSpPr>
            <p:cNvPr id="77" name="SMARTInkShape-3736">
              <a:extLst>
                <a:ext uri="{FF2B5EF4-FFF2-40B4-BE49-F238E27FC236}">
                  <a16:creationId xmlns:a16="http://schemas.microsoft.com/office/drawing/2014/main" xmlns="" id="{B95B84DA-621C-4B73-94B3-B609ED7410BC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559550" y="2365066"/>
              <a:ext cx="133351" cy="130485"/>
            </a:xfrm>
            <a:custGeom>
              <a:avLst/>
              <a:gdLst/>
              <a:ahLst/>
              <a:cxnLst/>
              <a:rect l="0" t="0" r="0" b="0"/>
              <a:pathLst>
                <a:path w="133351" h="130485">
                  <a:moveTo>
                    <a:pt x="0" y="9834"/>
                  </a:moveTo>
                  <a:lnTo>
                    <a:pt x="0" y="9834"/>
                  </a:lnTo>
                  <a:lnTo>
                    <a:pt x="0" y="374"/>
                  </a:lnTo>
                  <a:lnTo>
                    <a:pt x="1411" y="0"/>
                  </a:lnTo>
                  <a:lnTo>
                    <a:pt x="44159" y="6678"/>
                  </a:lnTo>
                  <a:lnTo>
                    <a:pt x="55139" y="15957"/>
                  </a:lnTo>
                  <a:lnTo>
                    <a:pt x="60042" y="22383"/>
                  </a:lnTo>
                  <a:lnTo>
                    <a:pt x="61900" y="30194"/>
                  </a:lnTo>
                  <a:lnTo>
                    <a:pt x="60202" y="48281"/>
                  </a:lnTo>
                  <a:lnTo>
                    <a:pt x="50981" y="66197"/>
                  </a:lnTo>
                  <a:lnTo>
                    <a:pt x="10851" y="112319"/>
                  </a:lnTo>
                  <a:lnTo>
                    <a:pt x="8351" y="118413"/>
                  </a:lnTo>
                  <a:lnTo>
                    <a:pt x="10506" y="120320"/>
                  </a:lnTo>
                  <a:lnTo>
                    <a:pt x="20427" y="122439"/>
                  </a:lnTo>
                  <a:lnTo>
                    <a:pt x="63589" y="119435"/>
                  </a:lnTo>
                  <a:lnTo>
                    <a:pt x="96060" y="119684"/>
                  </a:lnTo>
                  <a:lnTo>
                    <a:pt x="133350" y="130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737">
              <a:extLst>
                <a:ext uri="{FF2B5EF4-FFF2-40B4-BE49-F238E27FC236}">
                  <a16:creationId xmlns:a16="http://schemas.microsoft.com/office/drawing/2014/main" xmlns="" id="{5A7B377F-B0E5-4B43-B528-1A7FC78C55C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400800" y="2562912"/>
              <a:ext cx="171451" cy="136679"/>
            </a:xfrm>
            <a:custGeom>
              <a:avLst/>
              <a:gdLst/>
              <a:ahLst/>
              <a:cxnLst/>
              <a:rect l="0" t="0" r="0" b="0"/>
              <a:pathLst>
                <a:path w="171451" h="136679">
                  <a:moveTo>
                    <a:pt x="0" y="8838"/>
                  </a:moveTo>
                  <a:lnTo>
                    <a:pt x="0" y="8838"/>
                  </a:lnTo>
                  <a:lnTo>
                    <a:pt x="3371" y="5467"/>
                  </a:lnTo>
                  <a:lnTo>
                    <a:pt x="15579" y="0"/>
                  </a:lnTo>
                  <a:lnTo>
                    <a:pt x="35975" y="653"/>
                  </a:lnTo>
                  <a:lnTo>
                    <a:pt x="49855" y="7317"/>
                  </a:lnTo>
                  <a:lnTo>
                    <a:pt x="56520" y="12057"/>
                  </a:lnTo>
                  <a:lnTo>
                    <a:pt x="65808" y="28613"/>
                  </a:lnTo>
                  <a:lnTo>
                    <a:pt x="73120" y="59853"/>
                  </a:lnTo>
                  <a:lnTo>
                    <a:pt x="74147" y="70365"/>
                  </a:lnTo>
                  <a:lnTo>
                    <a:pt x="69643" y="89570"/>
                  </a:lnTo>
                  <a:lnTo>
                    <a:pt x="59880" y="106808"/>
                  </a:lnTo>
                  <a:lnTo>
                    <a:pt x="34380" y="131358"/>
                  </a:lnTo>
                  <a:lnTo>
                    <a:pt x="29270" y="134968"/>
                  </a:lnTo>
                  <a:lnTo>
                    <a:pt x="24452" y="136669"/>
                  </a:lnTo>
                  <a:lnTo>
                    <a:pt x="15336" y="136678"/>
                  </a:lnTo>
                  <a:lnTo>
                    <a:pt x="13046" y="134281"/>
                  </a:lnTo>
                  <a:lnTo>
                    <a:pt x="12224" y="130567"/>
                  </a:lnTo>
                  <a:lnTo>
                    <a:pt x="12383" y="125974"/>
                  </a:lnTo>
                  <a:lnTo>
                    <a:pt x="19348" y="109397"/>
                  </a:lnTo>
                  <a:lnTo>
                    <a:pt x="54114" y="69762"/>
                  </a:lnTo>
                  <a:lnTo>
                    <a:pt x="93788" y="32867"/>
                  </a:lnTo>
                  <a:lnTo>
                    <a:pt x="121651" y="5583"/>
                  </a:lnTo>
                  <a:lnTo>
                    <a:pt x="123916" y="1041"/>
                  </a:lnTo>
                  <a:lnTo>
                    <a:pt x="123534" y="818"/>
                  </a:lnTo>
                  <a:lnTo>
                    <a:pt x="122572" y="1375"/>
                  </a:lnTo>
                  <a:lnTo>
                    <a:pt x="114478" y="12271"/>
                  </a:lnTo>
                  <a:lnTo>
                    <a:pt x="103142" y="39018"/>
                  </a:lnTo>
                  <a:lnTo>
                    <a:pt x="100959" y="70383"/>
                  </a:lnTo>
                  <a:lnTo>
                    <a:pt x="108152" y="98648"/>
                  </a:lnTo>
                  <a:lnTo>
                    <a:pt x="117212" y="112489"/>
                  </a:lnTo>
                  <a:lnTo>
                    <a:pt x="122592" y="118155"/>
                  </a:lnTo>
                  <a:lnTo>
                    <a:pt x="130411" y="121227"/>
                  </a:lnTo>
                  <a:lnTo>
                    <a:pt x="171450" y="12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738">
              <a:extLst>
                <a:ext uri="{FF2B5EF4-FFF2-40B4-BE49-F238E27FC236}">
                  <a16:creationId xmlns:a16="http://schemas.microsoft.com/office/drawing/2014/main" xmlns="" id="{4B926B7D-65F0-4E81-B561-5548A53A124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479979" y="2810047"/>
              <a:ext cx="200222" cy="114784"/>
            </a:xfrm>
            <a:custGeom>
              <a:avLst/>
              <a:gdLst/>
              <a:ahLst/>
              <a:cxnLst/>
              <a:rect l="0" t="0" r="0" b="0"/>
              <a:pathLst>
                <a:path w="200222" h="114784">
                  <a:moveTo>
                    <a:pt x="3371" y="22053"/>
                  </a:moveTo>
                  <a:lnTo>
                    <a:pt x="3371" y="22053"/>
                  </a:lnTo>
                  <a:lnTo>
                    <a:pt x="0" y="18682"/>
                  </a:lnTo>
                  <a:lnTo>
                    <a:pt x="418" y="16983"/>
                  </a:lnTo>
                  <a:lnTo>
                    <a:pt x="4646" y="13215"/>
                  </a:lnTo>
                  <a:lnTo>
                    <a:pt x="9347" y="11069"/>
                  </a:lnTo>
                  <a:lnTo>
                    <a:pt x="52666" y="0"/>
                  </a:lnTo>
                  <a:lnTo>
                    <a:pt x="72070" y="2505"/>
                  </a:lnTo>
                  <a:lnTo>
                    <a:pt x="82351" y="5839"/>
                  </a:lnTo>
                  <a:lnTo>
                    <a:pt x="85657" y="8421"/>
                  </a:lnTo>
                  <a:lnTo>
                    <a:pt x="89332" y="15054"/>
                  </a:lnTo>
                  <a:lnTo>
                    <a:pt x="89083" y="24587"/>
                  </a:lnTo>
                  <a:lnTo>
                    <a:pt x="88029" y="30092"/>
                  </a:lnTo>
                  <a:lnTo>
                    <a:pt x="79332" y="41854"/>
                  </a:lnTo>
                  <a:lnTo>
                    <a:pt x="36424" y="82413"/>
                  </a:lnTo>
                  <a:lnTo>
                    <a:pt x="20220" y="97322"/>
                  </a:lnTo>
                  <a:lnTo>
                    <a:pt x="16720" y="101866"/>
                  </a:lnTo>
                  <a:lnTo>
                    <a:pt x="15798" y="105601"/>
                  </a:lnTo>
                  <a:lnTo>
                    <a:pt x="16594" y="108796"/>
                  </a:lnTo>
                  <a:lnTo>
                    <a:pt x="18536" y="111632"/>
                  </a:lnTo>
                  <a:lnTo>
                    <a:pt x="31983" y="114783"/>
                  </a:lnTo>
                  <a:lnTo>
                    <a:pt x="70879" y="112793"/>
                  </a:lnTo>
                  <a:lnTo>
                    <a:pt x="105342" y="106832"/>
                  </a:lnTo>
                  <a:lnTo>
                    <a:pt x="151098" y="96248"/>
                  </a:lnTo>
                  <a:lnTo>
                    <a:pt x="200221" y="85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739">
              <a:extLst>
                <a:ext uri="{FF2B5EF4-FFF2-40B4-BE49-F238E27FC236}">
                  <a16:creationId xmlns:a16="http://schemas.microsoft.com/office/drawing/2014/main" xmlns="" id="{B2E2A6A2-F543-4D42-B8EB-23B04A11386D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389865" y="2736850"/>
              <a:ext cx="277636" cy="30405"/>
            </a:xfrm>
            <a:custGeom>
              <a:avLst/>
              <a:gdLst/>
              <a:ahLst/>
              <a:cxnLst/>
              <a:rect l="0" t="0" r="0" b="0"/>
              <a:pathLst>
                <a:path w="277636" h="30405">
                  <a:moveTo>
                    <a:pt x="10935" y="19050"/>
                  </a:moveTo>
                  <a:lnTo>
                    <a:pt x="10935" y="19050"/>
                  </a:lnTo>
                  <a:lnTo>
                    <a:pt x="0" y="24517"/>
                  </a:lnTo>
                  <a:lnTo>
                    <a:pt x="823" y="25517"/>
                  </a:lnTo>
                  <a:lnTo>
                    <a:pt x="5500" y="28509"/>
                  </a:lnTo>
                  <a:lnTo>
                    <a:pt x="48876" y="30404"/>
                  </a:lnTo>
                  <a:lnTo>
                    <a:pt x="89181" y="28094"/>
                  </a:lnTo>
                  <a:lnTo>
                    <a:pt x="135316" y="22834"/>
                  </a:lnTo>
                  <a:lnTo>
                    <a:pt x="181221" y="16499"/>
                  </a:lnTo>
                  <a:lnTo>
                    <a:pt x="220438" y="11331"/>
                  </a:lnTo>
                  <a:lnTo>
                    <a:pt x="264141" y="2970"/>
                  </a:lnTo>
                  <a:lnTo>
                    <a:pt x="277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803">
            <a:extLst>
              <a:ext uri="{FF2B5EF4-FFF2-40B4-BE49-F238E27FC236}">
                <a16:creationId xmlns:a16="http://schemas.microsoft.com/office/drawing/2014/main" xmlns="" id="{96438B6F-D9D3-4B73-B495-5CFB4936700A}"/>
              </a:ext>
            </a:extLst>
          </p:cNvPr>
          <p:cNvGrpSpPr/>
          <p:nvPr/>
        </p:nvGrpSpPr>
        <p:grpSpPr>
          <a:xfrm>
            <a:off x="2598008" y="4384192"/>
            <a:ext cx="375756" cy="422759"/>
            <a:chOff x="2598008" y="4384192"/>
            <a:chExt cx="375756" cy="422759"/>
          </a:xfrm>
        </p:grpSpPr>
        <p:sp>
          <p:nvSpPr>
            <p:cNvPr id="82" name="SMARTInkShape-3740">
              <a:extLst>
                <a:ext uri="{FF2B5EF4-FFF2-40B4-BE49-F238E27FC236}">
                  <a16:creationId xmlns:a16="http://schemas.microsoft.com/office/drawing/2014/main" xmlns="" id="{462B01DB-723F-4D43-8AA3-69AAA53B26A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787650" y="4515733"/>
              <a:ext cx="19051" cy="215018"/>
            </a:xfrm>
            <a:custGeom>
              <a:avLst/>
              <a:gdLst/>
              <a:ahLst/>
              <a:cxnLst/>
              <a:rect l="0" t="0" r="0" b="0"/>
              <a:pathLst>
                <a:path w="19051" h="2150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81" y="11785"/>
                  </a:lnTo>
                  <a:lnTo>
                    <a:pt x="8838" y="50694"/>
                  </a:lnTo>
                  <a:lnTo>
                    <a:pt x="11555" y="94989"/>
                  </a:lnTo>
                  <a:lnTo>
                    <a:pt x="12191" y="127334"/>
                  </a:lnTo>
                  <a:lnTo>
                    <a:pt x="14431" y="169752"/>
                  </a:lnTo>
                  <a:lnTo>
                    <a:pt x="1905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741">
              <a:extLst>
                <a:ext uri="{FF2B5EF4-FFF2-40B4-BE49-F238E27FC236}">
                  <a16:creationId xmlns:a16="http://schemas.microsoft.com/office/drawing/2014/main" xmlns="" id="{24928585-DD86-4C92-BFC9-1A924935C16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730500" y="4384192"/>
              <a:ext cx="6351" cy="10009"/>
            </a:xfrm>
            <a:custGeom>
              <a:avLst/>
              <a:gdLst/>
              <a:ahLst/>
              <a:cxnLst/>
              <a:rect l="0" t="0" r="0" b="0"/>
              <a:pathLst>
                <a:path w="6351" h="10009">
                  <a:moveTo>
                    <a:pt x="6350" y="3658"/>
                  </a:moveTo>
                  <a:lnTo>
                    <a:pt x="6350" y="3658"/>
                  </a:lnTo>
                  <a:lnTo>
                    <a:pt x="2979" y="287"/>
                  </a:lnTo>
                  <a:lnTo>
                    <a:pt x="1986" y="0"/>
                  </a:lnTo>
                  <a:lnTo>
                    <a:pt x="1324" y="514"/>
                  </a:lnTo>
                  <a:lnTo>
                    <a:pt x="589" y="2966"/>
                  </a:lnTo>
                  <a:lnTo>
                    <a:pt x="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742">
              <a:extLst>
                <a:ext uri="{FF2B5EF4-FFF2-40B4-BE49-F238E27FC236}">
                  <a16:creationId xmlns:a16="http://schemas.microsoft.com/office/drawing/2014/main" xmlns="" id="{7993A6B1-F530-4C9E-A7CE-1869094E7C3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598008" y="4510905"/>
              <a:ext cx="151543" cy="274519"/>
            </a:xfrm>
            <a:custGeom>
              <a:avLst/>
              <a:gdLst/>
              <a:ahLst/>
              <a:cxnLst/>
              <a:rect l="0" t="0" r="0" b="0"/>
              <a:pathLst>
                <a:path w="151543" h="274519">
                  <a:moveTo>
                    <a:pt x="68992" y="29345"/>
                  </a:moveTo>
                  <a:lnTo>
                    <a:pt x="68992" y="29345"/>
                  </a:lnTo>
                  <a:lnTo>
                    <a:pt x="60154" y="6201"/>
                  </a:lnTo>
                  <a:lnTo>
                    <a:pt x="56127" y="1420"/>
                  </a:lnTo>
                  <a:lnTo>
                    <a:pt x="54065" y="144"/>
                  </a:lnTo>
                  <a:lnTo>
                    <a:pt x="51280" y="0"/>
                  </a:lnTo>
                  <a:lnTo>
                    <a:pt x="44422" y="1721"/>
                  </a:lnTo>
                  <a:lnTo>
                    <a:pt x="29256" y="23512"/>
                  </a:lnTo>
                  <a:lnTo>
                    <a:pt x="14728" y="70263"/>
                  </a:lnTo>
                  <a:lnTo>
                    <a:pt x="5834" y="110560"/>
                  </a:lnTo>
                  <a:lnTo>
                    <a:pt x="0" y="154340"/>
                  </a:lnTo>
                  <a:lnTo>
                    <a:pt x="2110" y="199669"/>
                  </a:lnTo>
                  <a:lnTo>
                    <a:pt x="11515" y="234396"/>
                  </a:lnTo>
                  <a:lnTo>
                    <a:pt x="17974" y="248596"/>
                  </a:lnTo>
                  <a:lnTo>
                    <a:pt x="27924" y="258768"/>
                  </a:lnTo>
                  <a:lnTo>
                    <a:pt x="54032" y="271952"/>
                  </a:lnTo>
                  <a:lnTo>
                    <a:pt x="90095" y="274518"/>
                  </a:lnTo>
                  <a:lnTo>
                    <a:pt x="151542" y="270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743">
              <a:extLst>
                <a:ext uri="{FF2B5EF4-FFF2-40B4-BE49-F238E27FC236}">
                  <a16:creationId xmlns:a16="http://schemas.microsoft.com/office/drawing/2014/main" xmlns="" id="{CE7C6F81-D234-4EDF-911B-B003ADD733B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883783" y="4464933"/>
              <a:ext cx="89981" cy="342018"/>
            </a:xfrm>
            <a:custGeom>
              <a:avLst/>
              <a:gdLst/>
              <a:ahLst/>
              <a:cxnLst/>
              <a:rect l="0" t="0" r="0" b="0"/>
              <a:pathLst>
                <a:path w="89981" h="3420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45604" y="46223"/>
                  </a:lnTo>
                  <a:lnTo>
                    <a:pt x="72158" y="92567"/>
                  </a:lnTo>
                  <a:lnTo>
                    <a:pt x="84496" y="129550"/>
                  </a:lnTo>
                  <a:lnTo>
                    <a:pt x="89980" y="171857"/>
                  </a:lnTo>
                  <a:lnTo>
                    <a:pt x="86773" y="214650"/>
                  </a:lnTo>
                  <a:lnTo>
                    <a:pt x="77586" y="254365"/>
                  </a:lnTo>
                  <a:lnTo>
                    <a:pt x="56547" y="299112"/>
                  </a:lnTo>
                  <a:lnTo>
                    <a:pt x="24517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804">
            <a:extLst>
              <a:ext uri="{FF2B5EF4-FFF2-40B4-BE49-F238E27FC236}">
                <a16:creationId xmlns:a16="http://schemas.microsoft.com/office/drawing/2014/main" xmlns="" id="{2133A519-3FBC-4154-8A86-4A6DCFAC50A9}"/>
              </a:ext>
            </a:extLst>
          </p:cNvPr>
          <p:cNvGrpSpPr/>
          <p:nvPr/>
        </p:nvGrpSpPr>
        <p:grpSpPr>
          <a:xfrm>
            <a:off x="3540238" y="4175744"/>
            <a:ext cx="256525" cy="1203433"/>
            <a:chOff x="3540238" y="4175744"/>
            <a:chExt cx="256525" cy="1203433"/>
          </a:xfrm>
        </p:grpSpPr>
        <p:sp>
          <p:nvSpPr>
            <p:cNvPr id="87" name="SMARTInkShape-3744">
              <a:extLst>
                <a:ext uri="{FF2B5EF4-FFF2-40B4-BE49-F238E27FC236}">
                  <a16:creationId xmlns:a16="http://schemas.microsoft.com/office/drawing/2014/main" xmlns="" id="{CA6492E1-DDEE-4840-8448-3B1DA02D7D37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540238" y="4175744"/>
              <a:ext cx="203641" cy="124594"/>
            </a:xfrm>
            <a:custGeom>
              <a:avLst/>
              <a:gdLst/>
              <a:ahLst/>
              <a:cxnLst/>
              <a:rect l="0" t="0" r="0" b="0"/>
              <a:pathLst>
                <a:path w="203641" h="124594">
                  <a:moveTo>
                    <a:pt x="104662" y="53356"/>
                  </a:moveTo>
                  <a:lnTo>
                    <a:pt x="104662" y="53356"/>
                  </a:lnTo>
                  <a:lnTo>
                    <a:pt x="101291" y="49985"/>
                  </a:lnTo>
                  <a:lnTo>
                    <a:pt x="100298" y="49698"/>
                  </a:lnTo>
                  <a:lnTo>
                    <a:pt x="99636" y="50212"/>
                  </a:lnTo>
                  <a:lnTo>
                    <a:pt x="98195" y="52664"/>
                  </a:lnTo>
                  <a:lnTo>
                    <a:pt x="69078" y="96352"/>
                  </a:lnTo>
                  <a:lnTo>
                    <a:pt x="38654" y="122622"/>
                  </a:lnTo>
                  <a:lnTo>
                    <a:pt x="27347" y="124593"/>
                  </a:lnTo>
                  <a:lnTo>
                    <a:pt x="21369" y="124131"/>
                  </a:lnTo>
                  <a:lnTo>
                    <a:pt x="15972" y="121000"/>
                  </a:lnTo>
                  <a:lnTo>
                    <a:pt x="6213" y="109996"/>
                  </a:lnTo>
                  <a:lnTo>
                    <a:pt x="935" y="91935"/>
                  </a:lnTo>
                  <a:lnTo>
                    <a:pt x="0" y="71208"/>
                  </a:lnTo>
                  <a:lnTo>
                    <a:pt x="4288" y="52588"/>
                  </a:lnTo>
                  <a:lnTo>
                    <a:pt x="12779" y="40550"/>
                  </a:lnTo>
                  <a:lnTo>
                    <a:pt x="23608" y="33554"/>
                  </a:lnTo>
                  <a:lnTo>
                    <a:pt x="35477" y="30444"/>
                  </a:lnTo>
                  <a:lnTo>
                    <a:pt x="47807" y="32825"/>
                  </a:lnTo>
                  <a:lnTo>
                    <a:pt x="88735" y="55538"/>
                  </a:lnTo>
                  <a:lnTo>
                    <a:pt x="135478" y="91572"/>
                  </a:lnTo>
                  <a:lnTo>
                    <a:pt x="148697" y="98092"/>
                  </a:lnTo>
                  <a:lnTo>
                    <a:pt x="161628" y="99580"/>
                  </a:lnTo>
                  <a:lnTo>
                    <a:pt x="168039" y="98988"/>
                  </a:lnTo>
                  <a:lnTo>
                    <a:pt x="178926" y="92687"/>
                  </a:lnTo>
                  <a:lnTo>
                    <a:pt x="188468" y="81419"/>
                  </a:lnTo>
                  <a:lnTo>
                    <a:pt x="197413" y="64653"/>
                  </a:lnTo>
                  <a:lnTo>
                    <a:pt x="203640" y="32008"/>
                  </a:lnTo>
                  <a:lnTo>
                    <a:pt x="202398" y="22897"/>
                  </a:lnTo>
                  <a:lnTo>
                    <a:pt x="195372" y="9009"/>
                  </a:lnTo>
                  <a:lnTo>
                    <a:pt x="189124" y="4742"/>
                  </a:lnTo>
                  <a:lnTo>
                    <a:pt x="172775" y="0"/>
                  </a:lnTo>
                  <a:lnTo>
                    <a:pt x="136995" y="4072"/>
                  </a:lnTo>
                  <a:lnTo>
                    <a:pt x="98485" y="20958"/>
                  </a:lnTo>
                  <a:lnTo>
                    <a:pt x="67005" y="47206"/>
                  </a:lnTo>
                  <a:lnTo>
                    <a:pt x="56175" y="65204"/>
                  </a:lnTo>
                  <a:lnTo>
                    <a:pt x="47512" y="91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745">
              <a:extLst>
                <a:ext uri="{FF2B5EF4-FFF2-40B4-BE49-F238E27FC236}">
                  <a16:creationId xmlns:a16="http://schemas.microsoft.com/office/drawing/2014/main" xmlns="" id="{69BF2448-6613-4427-93EE-03402E2E59B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659406" y="4427657"/>
              <a:ext cx="131545" cy="640413"/>
            </a:xfrm>
            <a:custGeom>
              <a:avLst/>
              <a:gdLst/>
              <a:ahLst/>
              <a:cxnLst/>
              <a:rect l="0" t="0" r="0" b="0"/>
              <a:pathLst>
                <a:path w="131545" h="640413">
                  <a:moveTo>
                    <a:pt x="131544" y="55443"/>
                  </a:moveTo>
                  <a:lnTo>
                    <a:pt x="131544" y="55443"/>
                  </a:lnTo>
                  <a:lnTo>
                    <a:pt x="101690" y="14034"/>
                  </a:lnTo>
                  <a:lnTo>
                    <a:pt x="85774" y="4054"/>
                  </a:lnTo>
                  <a:lnTo>
                    <a:pt x="71024" y="0"/>
                  </a:lnTo>
                  <a:lnTo>
                    <a:pt x="65797" y="1548"/>
                  </a:lnTo>
                  <a:lnTo>
                    <a:pt x="54345" y="8912"/>
                  </a:lnTo>
                  <a:lnTo>
                    <a:pt x="32627" y="35071"/>
                  </a:lnTo>
                  <a:lnTo>
                    <a:pt x="15060" y="79746"/>
                  </a:lnTo>
                  <a:lnTo>
                    <a:pt x="7336" y="118691"/>
                  </a:lnTo>
                  <a:lnTo>
                    <a:pt x="2257" y="162575"/>
                  </a:lnTo>
                  <a:lnTo>
                    <a:pt x="903" y="186131"/>
                  </a:lnTo>
                  <a:lnTo>
                    <a:pt x="0" y="210302"/>
                  </a:lnTo>
                  <a:lnTo>
                    <a:pt x="2760" y="257854"/>
                  </a:lnTo>
                  <a:lnTo>
                    <a:pt x="10806" y="304153"/>
                  </a:lnTo>
                  <a:lnTo>
                    <a:pt x="26142" y="348249"/>
                  </a:lnTo>
                  <a:lnTo>
                    <a:pt x="44717" y="391366"/>
                  </a:lnTo>
                  <a:lnTo>
                    <a:pt x="64026" y="432637"/>
                  </a:lnTo>
                  <a:lnTo>
                    <a:pt x="82016" y="469794"/>
                  </a:lnTo>
                  <a:lnTo>
                    <a:pt x="95655" y="503241"/>
                  </a:lnTo>
                  <a:lnTo>
                    <a:pt x="107505" y="549839"/>
                  </a:lnTo>
                  <a:lnTo>
                    <a:pt x="109134" y="589281"/>
                  </a:lnTo>
                  <a:lnTo>
                    <a:pt x="105356" y="608793"/>
                  </a:lnTo>
                  <a:lnTo>
                    <a:pt x="96622" y="624521"/>
                  </a:lnTo>
                  <a:lnTo>
                    <a:pt x="81921" y="634804"/>
                  </a:lnTo>
                  <a:lnTo>
                    <a:pt x="73062" y="638533"/>
                  </a:lnTo>
                  <a:lnTo>
                    <a:pt x="40368" y="640412"/>
                  </a:lnTo>
                  <a:lnTo>
                    <a:pt x="13789" y="635431"/>
                  </a:lnTo>
                  <a:lnTo>
                    <a:pt x="12119" y="634718"/>
                  </a:lnTo>
                  <a:lnTo>
                    <a:pt x="10894" y="633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746">
              <a:extLst>
                <a:ext uri="{FF2B5EF4-FFF2-40B4-BE49-F238E27FC236}">
                  <a16:creationId xmlns:a16="http://schemas.microsoft.com/office/drawing/2014/main" xmlns="" id="{3EADE672-7074-4C91-988E-AF36882C939E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673092" y="5212721"/>
              <a:ext cx="123671" cy="166456"/>
            </a:xfrm>
            <a:custGeom>
              <a:avLst/>
              <a:gdLst/>
              <a:ahLst/>
              <a:cxnLst/>
              <a:rect l="0" t="0" r="0" b="0"/>
              <a:pathLst>
                <a:path w="123671" h="166456">
                  <a:moveTo>
                    <a:pt x="98808" y="26029"/>
                  </a:moveTo>
                  <a:lnTo>
                    <a:pt x="98808" y="26029"/>
                  </a:lnTo>
                  <a:lnTo>
                    <a:pt x="89970" y="17190"/>
                  </a:lnTo>
                  <a:lnTo>
                    <a:pt x="84061" y="15045"/>
                  </a:lnTo>
                  <a:lnTo>
                    <a:pt x="68770" y="13668"/>
                  </a:lnTo>
                  <a:lnTo>
                    <a:pt x="52984" y="16800"/>
                  </a:lnTo>
                  <a:lnTo>
                    <a:pt x="42929" y="24044"/>
                  </a:lnTo>
                  <a:lnTo>
                    <a:pt x="21605" y="52683"/>
                  </a:lnTo>
                  <a:lnTo>
                    <a:pt x="3491" y="96675"/>
                  </a:lnTo>
                  <a:lnTo>
                    <a:pt x="0" y="118576"/>
                  </a:lnTo>
                  <a:lnTo>
                    <a:pt x="2212" y="138186"/>
                  </a:lnTo>
                  <a:lnTo>
                    <a:pt x="4777" y="147367"/>
                  </a:lnTo>
                  <a:lnTo>
                    <a:pt x="13272" y="159450"/>
                  </a:lnTo>
                  <a:lnTo>
                    <a:pt x="18500" y="163659"/>
                  </a:lnTo>
                  <a:lnTo>
                    <a:pt x="33718" y="166455"/>
                  </a:lnTo>
                  <a:lnTo>
                    <a:pt x="42714" y="166213"/>
                  </a:lnTo>
                  <a:lnTo>
                    <a:pt x="62118" y="156537"/>
                  </a:lnTo>
                  <a:lnTo>
                    <a:pt x="90994" y="129374"/>
                  </a:lnTo>
                  <a:lnTo>
                    <a:pt x="119294" y="85640"/>
                  </a:lnTo>
                  <a:lnTo>
                    <a:pt x="123670" y="62400"/>
                  </a:lnTo>
                  <a:lnTo>
                    <a:pt x="122558" y="39372"/>
                  </a:lnTo>
                  <a:lnTo>
                    <a:pt x="117360" y="19729"/>
                  </a:lnTo>
                  <a:lnTo>
                    <a:pt x="112587" y="12658"/>
                  </a:lnTo>
                  <a:lnTo>
                    <a:pt x="99758" y="2918"/>
                  </a:lnTo>
                  <a:lnTo>
                    <a:pt x="84649" y="0"/>
                  </a:lnTo>
                  <a:lnTo>
                    <a:pt x="60708" y="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805">
            <a:extLst>
              <a:ext uri="{FF2B5EF4-FFF2-40B4-BE49-F238E27FC236}">
                <a16:creationId xmlns:a16="http://schemas.microsoft.com/office/drawing/2014/main" xmlns="" id="{58A43CAA-82C4-4606-B385-70455C982246}"/>
              </a:ext>
            </a:extLst>
          </p:cNvPr>
          <p:cNvGrpSpPr/>
          <p:nvPr/>
        </p:nvGrpSpPr>
        <p:grpSpPr>
          <a:xfrm>
            <a:off x="4058297" y="4192222"/>
            <a:ext cx="831204" cy="698359"/>
            <a:chOff x="4058297" y="4192222"/>
            <a:chExt cx="831204" cy="698359"/>
          </a:xfrm>
        </p:grpSpPr>
        <p:sp>
          <p:nvSpPr>
            <p:cNvPr id="91" name="SMARTInkShape-3747">
              <a:extLst>
                <a:ext uri="{FF2B5EF4-FFF2-40B4-BE49-F238E27FC236}">
                  <a16:creationId xmlns:a16="http://schemas.microsoft.com/office/drawing/2014/main" xmlns="" id="{EEBD71F0-49B7-4B98-8C20-5964D2FB95C1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292600" y="441325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15580" y="38100"/>
                  </a:lnTo>
                  <a:lnTo>
                    <a:pt x="60526" y="19259"/>
                  </a:lnTo>
                  <a:lnTo>
                    <a:pt x="96250" y="829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748">
              <a:extLst>
                <a:ext uri="{FF2B5EF4-FFF2-40B4-BE49-F238E27FC236}">
                  <a16:creationId xmlns:a16="http://schemas.microsoft.com/office/drawing/2014/main" xmlns="" id="{E46FF8D8-582D-491D-BC03-FFE5CBB5750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058297" y="4621769"/>
              <a:ext cx="380354" cy="268812"/>
            </a:xfrm>
            <a:custGeom>
              <a:avLst/>
              <a:gdLst/>
              <a:ahLst/>
              <a:cxnLst/>
              <a:rect l="0" t="0" r="0" b="0"/>
              <a:pathLst>
                <a:path w="380354" h="268812">
                  <a:moveTo>
                    <a:pt x="43803" y="102631"/>
                  </a:moveTo>
                  <a:lnTo>
                    <a:pt x="43803" y="102631"/>
                  </a:lnTo>
                  <a:lnTo>
                    <a:pt x="43803" y="108098"/>
                  </a:lnTo>
                  <a:lnTo>
                    <a:pt x="79156" y="108903"/>
                  </a:lnTo>
                  <a:lnTo>
                    <a:pt x="103510" y="102216"/>
                  </a:lnTo>
                  <a:lnTo>
                    <a:pt x="150487" y="71314"/>
                  </a:lnTo>
                  <a:lnTo>
                    <a:pt x="178627" y="45566"/>
                  </a:lnTo>
                  <a:lnTo>
                    <a:pt x="184864" y="32819"/>
                  </a:lnTo>
                  <a:lnTo>
                    <a:pt x="186930" y="20803"/>
                  </a:lnTo>
                  <a:lnTo>
                    <a:pt x="185496" y="10759"/>
                  </a:lnTo>
                  <a:lnTo>
                    <a:pt x="182715" y="6811"/>
                  </a:lnTo>
                  <a:lnTo>
                    <a:pt x="173981" y="542"/>
                  </a:lnTo>
                  <a:lnTo>
                    <a:pt x="167982" y="0"/>
                  </a:lnTo>
                  <a:lnTo>
                    <a:pt x="144646" y="6683"/>
                  </a:lnTo>
                  <a:lnTo>
                    <a:pt x="112253" y="23167"/>
                  </a:lnTo>
                  <a:lnTo>
                    <a:pt x="69344" y="63389"/>
                  </a:lnTo>
                  <a:lnTo>
                    <a:pt x="37495" y="106056"/>
                  </a:lnTo>
                  <a:lnTo>
                    <a:pt x="11360" y="152564"/>
                  </a:lnTo>
                  <a:lnTo>
                    <a:pt x="1867" y="181268"/>
                  </a:lnTo>
                  <a:lnTo>
                    <a:pt x="0" y="205785"/>
                  </a:lnTo>
                  <a:lnTo>
                    <a:pt x="6286" y="236050"/>
                  </a:lnTo>
                  <a:lnTo>
                    <a:pt x="17016" y="250358"/>
                  </a:lnTo>
                  <a:lnTo>
                    <a:pt x="23828" y="256149"/>
                  </a:lnTo>
                  <a:lnTo>
                    <a:pt x="53642" y="267670"/>
                  </a:lnTo>
                  <a:lnTo>
                    <a:pt x="96028" y="268811"/>
                  </a:lnTo>
                  <a:lnTo>
                    <a:pt x="133572" y="264448"/>
                  </a:lnTo>
                  <a:lnTo>
                    <a:pt x="176833" y="257100"/>
                  </a:lnTo>
                  <a:lnTo>
                    <a:pt x="224283" y="246778"/>
                  </a:lnTo>
                  <a:lnTo>
                    <a:pt x="271713" y="237017"/>
                  </a:lnTo>
                  <a:lnTo>
                    <a:pt x="315135" y="228680"/>
                  </a:lnTo>
                  <a:lnTo>
                    <a:pt x="359147" y="220726"/>
                  </a:lnTo>
                  <a:lnTo>
                    <a:pt x="380353" y="216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749">
              <a:extLst>
                <a:ext uri="{FF2B5EF4-FFF2-40B4-BE49-F238E27FC236}">
                  <a16:creationId xmlns:a16="http://schemas.microsoft.com/office/drawing/2014/main" xmlns="" id="{EB8EA04D-ED0A-4595-B6FF-82C2D9D273B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768850" y="4339348"/>
              <a:ext cx="120651" cy="120423"/>
            </a:xfrm>
            <a:custGeom>
              <a:avLst/>
              <a:gdLst/>
              <a:ahLst/>
              <a:cxnLst/>
              <a:rect l="0" t="0" r="0" b="0"/>
              <a:pathLst>
                <a:path w="120651" h="120423">
                  <a:moveTo>
                    <a:pt x="0" y="35802"/>
                  </a:moveTo>
                  <a:lnTo>
                    <a:pt x="0" y="35802"/>
                  </a:lnTo>
                  <a:lnTo>
                    <a:pt x="0" y="32431"/>
                  </a:lnTo>
                  <a:lnTo>
                    <a:pt x="1881" y="28894"/>
                  </a:lnTo>
                  <a:lnTo>
                    <a:pt x="23765" y="5765"/>
                  </a:lnTo>
                  <a:lnTo>
                    <a:pt x="33846" y="1286"/>
                  </a:lnTo>
                  <a:lnTo>
                    <a:pt x="44676" y="0"/>
                  </a:lnTo>
                  <a:lnTo>
                    <a:pt x="54193" y="1781"/>
                  </a:lnTo>
                  <a:lnTo>
                    <a:pt x="57295" y="5360"/>
                  </a:lnTo>
                  <a:lnTo>
                    <a:pt x="60742" y="16863"/>
                  </a:lnTo>
                  <a:lnTo>
                    <a:pt x="55941" y="42576"/>
                  </a:lnTo>
                  <a:lnTo>
                    <a:pt x="32636" y="86379"/>
                  </a:lnTo>
                  <a:lnTo>
                    <a:pt x="17180" y="113697"/>
                  </a:lnTo>
                  <a:lnTo>
                    <a:pt x="17098" y="116659"/>
                  </a:lnTo>
                  <a:lnTo>
                    <a:pt x="17749" y="119340"/>
                  </a:lnTo>
                  <a:lnTo>
                    <a:pt x="21710" y="120422"/>
                  </a:lnTo>
                  <a:lnTo>
                    <a:pt x="44846" y="117868"/>
                  </a:lnTo>
                  <a:lnTo>
                    <a:pt x="88351" y="104720"/>
                  </a:lnTo>
                  <a:lnTo>
                    <a:pt x="120650" y="92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750">
              <a:extLst>
                <a:ext uri="{FF2B5EF4-FFF2-40B4-BE49-F238E27FC236}">
                  <a16:creationId xmlns:a16="http://schemas.microsoft.com/office/drawing/2014/main" xmlns="" id="{3F7F3D65-D502-42D2-AB5F-6A9D0E3BDB5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673600" y="4197350"/>
              <a:ext cx="95251" cy="260351"/>
            </a:xfrm>
            <a:custGeom>
              <a:avLst/>
              <a:gdLst/>
              <a:ahLst/>
              <a:cxnLst/>
              <a:rect l="0" t="0" r="0" b="0"/>
              <a:pathLst>
                <a:path w="95251" h="260351">
                  <a:moveTo>
                    <a:pt x="95250" y="0"/>
                  </a:moveTo>
                  <a:lnTo>
                    <a:pt x="95250" y="0"/>
                  </a:lnTo>
                  <a:lnTo>
                    <a:pt x="91879" y="0"/>
                  </a:lnTo>
                  <a:lnTo>
                    <a:pt x="90886" y="1411"/>
                  </a:lnTo>
                  <a:lnTo>
                    <a:pt x="77524" y="38857"/>
                  </a:lnTo>
                  <a:lnTo>
                    <a:pt x="64558" y="81240"/>
                  </a:lnTo>
                  <a:lnTo>
                    <a:pt x="49388" y="123596"/>
                  </a:lnTo>
                  <a:lnTo>
                    <a:pt x="33944" y="161470"/>
                  </a:lnTo>
                  <a:lnTo>
                    <a:pt x="14762" y="205887"/>
                  </a:lnTo>
                  <a:lnTo>
                    <a:pt x="2083" y="250338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751">
              <a:extLst>
                <a:ext uri="{FF2B5EF4-FFF2-40B4-BE49-F238E27FC236}">
                  <a16:creationId xmlns:a16="http://schemas.microsoft.com/office/drawing/2014/main" xmlns="" id="{05526D9D-D258-4806-B741-9AE5D0D86433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572000" y="4192222"/>
              <a:ext cx="107951" cy="87160"/>
            </a:xfrm>
            <a:custGeom>
              <a:avLst/>
              <a:gdLst/>
              <a:ahLst/>
              <a:cxnLst/>
              <a:rect l="0" t="0" r="0" b="0"/>
              <a:pathLst>
                <a:path w="107951" h="87160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1" y="10920"/>
                  </a:lnTo>
                  <a:lnTo>
                    <a:pt x="5775" y="6997"/>
                  </a:lnTo>
                  <a:lnTo>
                    <a:pt x="12209" y="2901"/>
                  </a:lnTo>
                  <a:lnTo>
                    <a:pt x="23765" y="0"/>
                  </a:lnTo>
                  <a:lnTo>
                    <a:pt x="39497" y="2511"/>
                  </a:lnTo>
                  <a:lnTo>
                    <a:pt x="43971" y="5500"/>
                  </a:lnTo>
                  <a:lnTo>
                    <a:pt x="50822" y="14465"/>
                  </a:lnTo>
                  <a:lnTo>
                    <a:pt x="52456" y="27387"/>
                  </a:lnTo>
                  <a:lnTo>
                    <a:pt x="47756" y="55307"/>
                  </a:lnTo>
                  <a:lnTo>
                    <a:pt x="40033" y="75430"/>
                  </a:lnTo>
                  <a:lnTo>
                    <a:pt x="32980" y="85926"/>
                  </a:lnTo>
                  <a:lnTo>
                    <a:pt x="33982" y="86510"/>
                  </a:lnTo>
                  <a:lnTo>
                    <a:pt x="38857" y="87159"/>
                  </a:lnTo>
                  <a:lnTo>
                    <a:pt x="78251" y="82583"/>
                  </a:lnTo>
                  <a:lnTo>
                    <a:pt x="107950" y="81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752">
              <a:extLst>
                <a:ext uri="{FF2B5EF4-FFF2-40B4-BE49-F238E27FC236}">
                  <a16:creationId xmlns:a16="http://schemas.microsoft.com/office/drawing/2014/main" xmlns="" id="{1C031A1C-25C9-488E-9E14-5531B4093A9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476750" y="4328877"/>
              <a:ext cx="139701" cy="106452"/>
            </a:xfrm>
            <a:custGeom>
              <a:avLst/>
              <a:gdLst/>
              <a:ahLst/>
              <a:cxnLst/>
              <a:rect l="0" t="0" r="0" b="0"/>
              <a:pathLst>
                <a:path w="139701" h="106452">
                  <a:moveTo>
                    <a:pt x="0" y="27223"/>
                  </a:moveTo>
                  <a:lnTo>
                    <a:pt x="0" y="27223"/>
                  </a:lnTo>
                  <a:lnTo>
                    <a:pt x="0" y="23852"/>
                  </a:lnTo>
                  <a:lnTo>
                    <a:pt x="3371" y="15014"/>
                  </a:lnTo>
                  <a:lnTo>
                    <a:pt x="8789" y="9331"/>
                  </a:lnTo>
                  <a:lnTo>
                    <a:pt x="12209" y="6829"/>
                  </a:lnTo>
                  <a:lnTo>
                    <a:pt x="30507" y="3306"/>
                  </a:lnTo>
                  <a:lnTo>
                    <a:pt x="35860" y="4222"/>
                  </a:lnTo>
                  <a:lnTo>
                    <a:pt x="43690" y="9004"/>
                  </a:lnTo>
                  <a:lnTo>
                    <a:pt x="49521" y="19596"/>
                  </a:lnTo>
                  <a:lnTo>
                    <a:pt x="52064" y="26372"/>
                  </a:lnTo>
                  <a:lnTo>
                    <a:pt x="52272" y="52763"/>
                  </a:lnTo>
                  <a:lnTo>
                    <a:pt x="45810" y="68912"/>
                  </a:lnTo>
                  <a:lnTo>
                    <a:pt x="24168" y="100942"/>
                  </a:lnTo>
                  <a:lnTo>
                    <a:pt x="18267" y="105848"/>
                  </a:lnTo>
                  <a:lnTo>
                    <a:pt x="15706" y="106451"/>
                  </a:lnTo>
                  <a:lnTo>
                    <a:pt x="13293" y="106147"/>
                  </a:lnTo>
                  <a:lnTo>
                    <a:pt x="10978" y="105239"/>
                  </a:lnTo>
                  <a:lnTo>
                    <a:pt x="10847" y="102517"/>
                  </a:lnTo>
                  <a:lnTo>
                    <a:pt x="18109" y="87867"/>
                  </a:lnTo>
                  <a:lnTo>
                    <a:pt x="51275" y="42309"/>
                  </a:lnTo>
                  <a:lnTo>
                    <a:pt x="84607" y="4402"/>
                  </a:lnTo>
                  <a:lnTo>
                    <a:pt x="86992" y="147"/>
                  </a:lnTo>
                  <a:lnTo>
                    <a:pt x="87628" y="0"/>
                  </a:lnTo>
                  <a:lnTo>
                    <a:pt x="88052" y="608"/>
                  </a:lnTo>
                  <a:lnTo>
                    <a:pt x="79987" y="40440"/>
                  </a:lnTo>
                  <a:lnTo>
                    <a:pt x="80693" y="66966"/>
                  </a:lnTo>
                  <a:lnTo>
                    <a:pt x="88742" y="89328"/>
                  </a:lnTo>
                  <a:lnTo>
                    <a:pt x="93028" y="94026"/>
                  </a:lnTo>
                  <a:lnTo>
                    <a:pt x="103434" y="99247"/>
                  </a:lnTo>
                  <a:lnTo>
                    <a:pt x="139700" y="97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SMARTInkShape-3753">
            <a:extLst>
              <a:ext uri="{FF2B5EF4-FFF2-40B4-BE49-F238E27FC236}">
                <a16:creationId xmlns:a16="http://schemas.microsoft.com/office/drawing/2014/main" xmlns="" id="{E336D992-E993-46A5-B9EA-172537A9DB8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69082" y="4465366"/>
            <a:ext cx="403069" cy="427741"/>
          </a:xfrm>
          <a:custGeom>
            <a:avLst/>
            <a:gdLst/>
            <a:ahLst/>
            <a:cxnLst/>
            <a:rect l="0" t="0" r="0" b="0"/>
            <a:pathLst>
              <a:path w="403069" h="427741">
                <a:moveTo>
                  <a:pt x="104618" y="284434"/>
                </a:moveTo>
                <a:lnTo>
                  <a:pt x="104618" y="284434"/>
                </a:lnTo>
                <a:lnTo>
                  <a:pt x="113457" y="270128"/>
                </a:lnTo>
                <a:lnTo>
                  <a:pt x="125817" y="253591"/>
                </a:lnTo>
                <a:lnTo>
                  <a:pt x="126512" y="249761"/>
                </a:lnTo>
                <a:lnTo>
                  <a:pt x="125402" y="241742"/>
                </a:lnTo>
                <a:lnTo>
                  <a:pt x="120676" y="235356"/>
                </a:lnTo>
                <a:lnTo>
                  <a:pt x="117440" y="232665"/>
                </a:lnTo>
                <a:lnTo>
                  <a:pt x="110081" y="229675"/>
                </a:lnTo>
                <a:lnTo>
                  <a:pt x="106143" y="228878"/>
                </a:lnTo>
                <a:lnTo>
                  <a:pt x="83747" y="234498"/>
                </a:lnTo>
                <a:lnTo>
                  <a:pt x="54768" y="251842"/>
                </a:lnTo>
                <a:lnTo>
                  <a:pt x="27210" y="288339"/>
                </a:lnTo>
                <a:lnTo>
                  <a:pt x="7912" y="331530"/>
                </a:lnTo>
                <a:lnTo>
                  <a:pt x="0" y="372236"/>
                </a:lnTo>
                <a:lnTo>
                  <a:pt x="4397" y="404367"/>
                </a:lnTo>
                <a:lnTo>
                  <a:pt x="9582" y="410956"/>
                </a:lnTo>
                <a:lnTo>
                  <a:pt x="24750" y="418277"/>
                </a:lnTo>
                <a:lnTo>
                  <a:pt x="45132" y="415886"/>
                </a:lnTo>
                <a:lnTo>
                  <a:pt x="56494" y="412285"/>
                </a:lnTo>
                <a:lnTo>
                  <a:pt x="92711" y="383621"/>
                </a:lnTo>
                <a:lnTo>
                  <a:pt x="117671" y="348272"/>
                </a:lnTo>
                <a:lnTo>
                  <a:pt x="141464" y="301518"/>
                </a:lnTo>
                <a:lnTo>
                  <a:pt x="151760" y="273246"/>
                </a:lnTo>
                <a:lnTo>
                  <a:pt x="161446" y="243108"/>
                </a:lnTo>
                <a:lnTo>
                  <a:pt x="170725" y="211022"/>
                </a:lnTo>
                <a:lnTo>
                  <a:pt x="179734" y="177637"/>
                </a:lnTo>
                <a:lnTo>
                  <a:pt x="188562" y="143386"/>
                </a:lnTo>
                <a:lnTo>
                  <a:pt x="195153" y="114202"/>
                </a:lnTo>
                <a:lnTo>
                  <a:pt x="200252" y="88396"/>
                </a:lnTo>
                <a:lnTo>
                  <a:pt x="206389" y="46317"/>
                </a:lnTo>
                <a:lnTo>
                  <a:pt x="206379" y="0"/>
                </a:lnTo>
                <a:lnTo>
                  <a:pt x="205620" y="267"/>
                </a:lnTo>
                <a:lnTo>
                  <a:pt x="195568" y="32262"/>
                </a:lnTo>
                <a:lnTo>
                  <a:pt x="186668" y="67230"/>
                </a:lnTo>
                <a:lnTo>
                  <a:pt x="180361" y="108641"/>
                </a:lnTo>
                <a:lnTo>
                  <a:pt x="176280" y="131962"/>
                </a:lnTo>
                <a:lnTo>
                  <a:pt x="171443" y="156680"/>
                </a:lnTo>
                <a:lnTo>
                  <a:pt x="166101" y="182331"/>
                </a:lnTo>
                <a:lnTo>
                  <a:pt x="161834" y="207193"/>
                </a:lnTo>
                <a:lnTo>
                  <a:pt x="158284" y="231529"/>
                </a:lnTo>
                <a:lnTo>
                  <a:pt x="153870" y="277854"/>
                </a:lnTo>
                <a:lnTo>
                  <a:pt x="154260" y="319609"/>
                </a:lnTo>
                <a:lnTo>
                  <a:pt x="156785" y="355571"/>
                </a:lnTo>
                <a:lnTo>
                  <a:pt x="164054" y="397939"/>
                </a:lnTo>
                <a:lnTo>
                  <a:pt x="171957" y="416726"/>
                </a:lnTo>
                <a:lnTo>
                  <a:pt x="182524" y="427426"/>
                </a:lnTo>
                <a:lnTo>
                  <a:pt x="187600" y="427740"/>
                </a:lnTo>
                <a:lnTo>
                  <a:pt x="192395" y="425127"/>
                </a:lnTo>
                <a:lnTo>
                  <a:pt x="197002" y="420563"/>
                </a:lnTo>
                <a:lnTo>
                  <a:pt x="213600" y="387171"/>
                </a:lnTo>
                <a:lnTo>
                  <a:pt x="223845" y="351732"/>
                </a:lnTo>
                <a:lnTo>
                  <a:pt x="233103" y="311521"/>
                </a:lnTo>
                <a:lnTo>
                  <a:pt x="241920" y="272484"/>
                </a:lnTo>
                <a:lnTo>
                  <a:pt x="251447" y="228290"/>
                </a:lnTo>
                <a:lnTo>
                  <a:pt x="258305" y="211738"/>
                </a:lnTo>
                <a:lnTo>
                  <a:pt x="262109" y="206337"/>
                </a:lnTo>
                <a:lnTo>
                  <a:pt x="266762" y="204147"/>
                </a:lnTo>
                <a:lnTo>
                  <a:pt x="271981" y="204098"/>
                </a:lnTo>
                <a:lnTo>
                  <a:pt x="277576" y="205477"/>
                </a:lnTo>
                <a:lnTo>
                  <a:pt x="289438" y="214534"/>
                </a:lnTo>
                <a:lnTo>
                  <a:pt x="295564" y="220901"/>
                </a:lnTo>
                <a:lnTo>
                  <a:pt x="307558" y="250087"/>
                </a:lnTo>
                <a:lnTo>
                  <a:pt x="312210" y="288917"/>
                </a:lnTo>
                <a:lnTo>
                  <a:pt x="306846" y="328331"/>
                </a:lnTo>
                <a:lnTo>
                  <a:pt x="292948" y="363449"/>
                </a:lnTo>
                <a:lnTo>
                  <a:pt x="278796" y="382713"/>
                </a:lnTo>
                <a:lnTo>
                  <a:pt x="275770" y="385231"/>
                </a:lnTo>
                <a:lnTo>
                  <a:pt x="273753" y="386204"/>
                </a:lnTo>
                <a:lnTo>
                  <a:pt x="272408" y="386147"/>
                </a:lnTo>
                <a:lnTo>
                  <a:pt x="273886" y="369213"/>
                </a:lnTo>
                <a:lnTo>
                  <a:pt x="301690" y="321746"/>
                </a:lnTo>
                <a:lnTo>
                  <a:pt x="334460" y="281456"/>
                </a:lnTo>
                <a:lnTo>
                  <a:pt x="378023" y="239261"/>
                </a:lnTo>
                <a:lnTo>
                  <a:pt x="390082" y="230832"/>
                </a:lnTo>
                <a:lnTo>
                  <a:pt x="391588" y="231061"/>
                </a:lnTo>
                <a:lnTo>
                  <a:pt x="391887" y="232624"/>
                </a:lnTo>
                <a:lnTo>
                  <a:pt x="391380" y="235077"/>
                </a:lnTo>
                <a:lnTo>
                  <a:pt x="369779" y="275756"/>
                </a:lnTo>
                <a:lnTo>
                  <a:pt x="348985" y="323328"/>
                </a:lnTo>
                <a:lnTo>
                  <a:pt x="345635" y="344524"/>
                </a:lnTo>
                <a:lnTo>
                  <a:pt x="347716" y="368561"/>
                </a:lnTo>
                <a:lnTo>
                  <a:pt x="349233" y="374385"/>
                </a:lnTo>
                <a:lnTo>
                  <a:pt x="353067" y="378268"/>
                </a:lnTo>
                <a:lnTo>
                  <a:pt x="364853" y="382582"/>
                </a:lnTo>
                <a:lnTo>
                  <a:pt x="379498" y="378856"/>
                </a:lnTo>
                <a:lnTo>
                  <a:pt x="403068" y="3669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SMARTInkShape-Group807">
            <a:extLst>
              <a:ext uri="{FF2B5EF4-FFF2-40B4-BE49-F238E27FC236}">
                <a16:creationId xmlns:a16="http://schemas.microsoft.com/office/drawing/2014/main" xmlns="" id="{4AF922B4-48AD-4226-8FA9-8F26C0793104}"/>
              </a:ext>
            </a:extLst>
          </p:cNvPr>
          <p:cNvGrpSpPr/>
          <p:nvPr/>
        </p:nvGrpSpPr>
        <p:grpSpPr>
          <a:xfrm>
            <a:off x="6333929" y="4287822"/>
            <a:ext cx="320872" cy="576017"/>
            <a:chOff x="6333929" y="4287822"/>
            <a:chExt cx="320872" cy="576017"/>
          </a:xfrm>
        </p:grpSpPr>
        <p:sp>
          <p:nvSpPr>
            <p:cNvPr id="99" name="SMARTInkShape-3754">
              <a:extLst>
                <a:ext uri="{FF2B5EF4-FFF2-40B4-BE49-F238E27FC236}">
                  <a16:creationId xmlns:a16="http://schemas.microsoft.com/office/drawing/2014/main" xmlns="" id="{19C63E8E-F357-4D57-9F3B-F008B78D4AC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333929" y="4838700"/>
              <a:ext cx="320872" cy="25139"/>
            </a:xfrm>
            <a:custGeom>
              <a:avLst/>
              <a:gdLst/>
              <a:ahLst/>
              <a:cxnLst/>
              <a:rect l="0" t="0" r="0" b="0"/>
              <a:pathLst>
                <a:path w="320872" h="25139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418" y="23414"/>
                  </a:lnTo>
                  <a:lnTo>
                    <a:pt x="4646" y="24517"/>
                  </a:lnTo>
                  <a:lnTo>
                    <a:pt x="38556" y="25138"/>
                  </a:lnTo>
                  <a:lnTo>
                    <a:pt x="80627" y="23402"/>
                  </a:lnTo>
                  <a:lnTo>
                    <a:pt x="105675" y="21951"/>
                  </a:lnTo>
                  <a:lnTo>
                    <a:pt x="132957" y="20279"/>
                  </a:lnTo>
                  <a:lnTo>
                    <a:pt x="161728" y="18458"/>
                  </a:lnTo>
                  <a:lnTo>
                    <a:pt x="191492" y="16539"/>
                  </a:lnTo>
                  <a:lnTo>
                    <a:pt x="219097" y="13848"/>
                  </a:lnTo>
                  <a:lnTo>
                    <a:pt x="245260" y="10643"/>
                  </a:lnTo>
                  <a:lnTo>
                    <a:pt x="287266" y="4730"/>
                  </a:lnTo>
                  <a:lnTo>
                    <a:pt x="320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755">
              <a:extLst>
                <a:ext uri="{FF2B5EF4-FFF2-40B4-BE49-F238E27FC236}">
                  <a16:creationId xmlns:a16="http://schemas.microsoft.com/office/drawing/2014/main" xmlns="" id="{5DC6F275-C708-4F20-B5CF-E32CEE9DB64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426200" y="4603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2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756">
              <a:extLst>
                <a:ext uri="{FF2B5EF4-FFF2-40B4-BE49-F238E27FC236}">
                  <a16:creationId xmlns:a16="http://schemas.microsoft.com/office/drawing/2014/main" xmlns="" id="{E6206EF2-FD9D-423E-93B0-A18F22B60C9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381750" y="4287822"/>
              <a:ext cx="93438" cy="246079"/>
            </a:xfrm>
            <a:custGeom>
              <a:avLst/>
              <a:gdLst/>
              <a:ahLst/>
              <a:cxnLst/>
              <a:rect l="0" t="0" r="0" b="0"/>
              <a:pathLst>
                <a:path w="93438" h="246079">
                  <a:moveTo>
                    <a:pt x="0" y="23828"/>
                  </a:moveTo>
                  <a:lnTo>
                    <a:pt x="0" y="23828"/>
                  </a:lnTo>
                  <a:lnTo>
                    <a:pt x="3371" y="17086"/>
                  </a:lnTo>
                  <a:lnTo>
                    <a:pt x="8789" y="11895"/>
                  </a:lnTo>
                  <a:lnTo>
                    <a:pt x="17312" y="7236"/>
                  </a:lnTo>
                  <a:lnTo>
                    <a:pt x="43897" y="377"/>
                  </a:lnTo>
                  <a:lnTo>
                    <a:pt x="56199" y="0"/>
                  </a:lnTo>
                  <a:lnTo>
                    <a:pt x="66370" y="2184"/>
                  </a:lnTo>
                  <a:lnTo>
                    <a:pt x="80030" y="10751"/>
                  </a:lnTo>
                  <a:lnTo>
                    <a:pt x="86839" y="23895"/>
                  </a:lnTo>
                  <a:lnTo>
                    <a:pt x="91512" y="43614"/>
                  </a:lnTo>
                  <a:lnTo>
                    <a:pt x="93437" y="85038"/>
                  </a:lnTo>
                  <a:lnTo>
                    <a:pt x="89146" y="124044"/>
                  </a:lnTo>
                  <a:lnTo>
                    <a:pt x="78546" y="156846"/>
                  </a:lnTo>
                  <a:lnTo>
                    <a:pt x="50579" y="200335"/>
                  </a:lnTo>
                  <a:lnTo>
                    <a:pt x="41886" y="221091"/>
                  </a:lnTo>
                  <a:lnTo>
                    <a:pt x="25400" y="246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757">
              <a:extLst>
                <a:ext uri="{FF2B5EF4-FFF2-40B4-BE49-F238E27FC236}">
                  <a16:creationId xmlns:a16="http://schemas.microsoft.com/office/drawing/2014/main" xmlns="" id="{58F2C226-FB39-4653-8457-AAA5DE75EB8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333929" y="4730750"/>
              <a:ext cx="289122" cy="38101"/>
            </a:xfrm>
            <a:custGeom>
              <a:avLst/>
              <a:gdLst/>
              <a:ahLst/>
              <a:cxnLst/>
              <a:rect l="0" t="0" r="0" b="0"/>
              <a:pathLst>
                <a:path w="2891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22518" y="34337"/>
                  </a:lnTo>
                  <a:lnTo>
                    <a:pt x="52097" y="27961"/>
                  </a:lnTo>
                  <a:lnTo>
                    <a:pt x="93466" y="20423"/>
                  </a:lnTo>
                  <a:lnTo>
                    <a:pt x="117762" y="17143"/>
                  </a:lnTo>
                  <a:lnTo>
                    <a:pt x="143837" y="14251"/>
                  </a:lnTo>
                  <a:lnTo>
                    <a:pt x="171099" y="11617"/>
                  </a:lnTo>
                  <a:lnTo>
                    <a:pt x="196328" y="9156"/>
                  </a:lnTo>
                  <a:lnTo>
                    <a:pt x="243176" y="4540"/>
                  </a:lnTo>
                  <a:lnTo>
                    <a:pt x="289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SMARTInkShape-3758">
            <a:extLst>
              <a:ext uri="{FF2B5EF4-FFF2-40B4-BE49-F238E27FC236}">
                <a16:creationId xmlns:a16="http://schemas.microsoft.com/office/drawing/2014/main" xmlns="" id="{BC4027C4-19FA-475F-BDD3-A80CAE7E141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102279" y="2161819"/>
            <a:ext cx="238627" cy="1444982"/>
          </a:xfrm>
          <a:custGeom>
            <a:avLst/>
            <a:gdLst/>
            <a:ahLst/>
            <a:cxnLst/>
            <a:rect l="0" t="0" r="0" b="0"/>
            <a:pathLst>
              <a:path w="238627" h="1444982">
                <a:moveTo>
                  <a:pt x="3371" y="67031"/>
                </a:moveTo>
                <a:lnTo>
                  <a:pt x="3371" y="67031"/>
                </a:lnTo>
                <a:lnTo>
                  <a:pt x="3371" y="60289"/>
                </a:lnTo>
                <a:lnTo>
                  <a:pt x="1490" y="55097"/>
                </a:lnTo>
                <a:lnTo>
                  <a:pt x="0" y="52725"/>
                </a:lnTo>
                <a:lnTo>
                  <a:pt x="418" y="49027"/>
                </a:lnTo>
                <a:lnTo>
                  <a:pt x="4645" y="39274"/>
                </a:lnTo>
                <a:lnTo>
                  <a:pt x="28443" y="21882"/>
                </a:lnTo>
                <a:lnTo>
                  <a:pt x="69046" y="6695"/>
                </a:lnTo>
                <a:lnTo>
                  <a:pt x="102410" y="1409"/>
                </a:lnTo>
                <a:lnTo>
                  <a:pt x="120196" y="0"/>
                </a:lnTo>
                <a:lnTo>
                  <a:pt x="153131" y="7841"/>
                </a:lnTo>
                <a:lnTo>
                  <a:pt x="182820" y="25202"/>
                </a:lnTo>
                <a:lnTo>
                  <a:pt x="207774" y="51733"/>
                </a:lnTo>
                <a:lnTo>
                  <a:pt x="221216" y="87984"/>
                </a:lnTo>
                <a:lnTo>
                  <a:pt x="225074" y="132082"/>
                </a:lnTo>
                <a:lnTo>
                  <a:pt x="223140" y="157671"/>
                </a:lnTo>
                <a:lnTo>
                  <a:pt x="219734" y="184607"/>
                </a:lnTo>
                <a:lnTo>
                  <a:pt x="214640" y="211737"/>
                </a:lnTo>
                <a:lnTo>
                  <a:pt x="208423" y="238996"/>
                </a:lnTo>
                <a:lnTo>
                  <a:pt x="201456" y="266341"/>
                </a:lnTo>
                <a:lnTo>
                  <a:pt x="195400" y="293038"/>
                </a:lnTo>
                <a:lnTo>
                  <a:pt x="189951" y="319302"/>
                </a:lnTo>
                <a:lnTo>
                  <a:pt x="184908" y="345279"/>
                </a:lnTo>
                <a:lnTo>
                  <a:pt x="180135" y="371768"/>
                </a:lnTo>
                <a:lnTo>
                  <a:pt x="175541" y="398600"/>
                </a:lnTo>
                <a:lnTo>
                  <a:pt x="171068" y="425660"/>
                </a:lnTo>
                <a:lnTo>
                  <a:pt x="168085" y="452167"/>
                </a:lnTo>
                <a:lnTo>
                  <a:pt x="166097" y="478305"/>
                </a:lnTo>
                <a:lnTo>
                  <a:pt x="164771" y="504197"/>
                </a:lnTo>
                <a:lnTo>
                  <a:pt x="163888" y="529925"/>
                </a:lnTo>
                <a:lnTo>
                  <a:pt x="163298" y="555544"/>
                </a:lnTo>
                <a:lnTo>
                  <a:pt x="162906" y="581089"/>
                </a:lnTo>
                <a:lnTo>
                  <a:pt x="164056" y="605881"/>
                </a:lnTo>
                <a:lnTo>
                  <a:pt x="166233" y="630170"/>
                </a:lnTo>
                <a:lnTo>
                  <a:pt x="169095" y="654124"/>
                </a:lnTo>
                <a:lnTo>
                  <a:pt x="177921" y="701435"/>
                </a:lnTo>
                <a:lnTo>
                  <a:pt x="189604" y="747627"/>
                </a:lnTo>
                <a:lnTo>
                  <a:pt x="204204" y="791676"/>
                </a:lnTo>
                <a:lnTo>
                  <a:pt x="218219" y="838534"/>
                </a:lnTo>
                <a:lnTo>
                  <a:pt x="224919" y="862883"/>
                </a:lnTo>
                <a:lnTo>
                  <a:pt x="234246" y="908752"/>
                </a:lnTo>
                <a:lnTo>
                  <a:pt x="238626" y="951951"/>
                </a:lnTo>
                <a:lnTo>
                  <a:pt x="235869" y="992318"/>
                </a:lnTo>
                <a:lnTo>
                  <a:pt x="228059" y="1031425"/>
                </a:lnTo>
                <a:lnTo>
                  <a:pt x="218238" y="1069973"/>
                </a:lnTo>
                <a:lnTo>
                  <a:pt x="209170" y="1108272"/>
                </a:lnTo>
                <a:lnTo>
                  <a:pt x="202317" y="1142697"/>
                </a:lnTo>
                <a:lnTo>
                  <a:pt x="195508" y="1175871"/>
                </a:lnTo>
                <a:lnTo>
                  <a:pt x="185426" y="1211782"/>
                </a:lnTo>
                <a:lnTo>
                  <a:pt x="168245" y="1248909"/>
                </a:lnTo>
                <a:lnTo>
                  <a:pt x="147909" y="1285166"/>
                </a:lnTo>
                <a:lnTo>
                  <a:pt x="129464" y="1317743"/>
                </a:lnTo>
                <a:lnTo>
                  <a:pt x="109977" y="1350565"/>
                </a:lnTo>
                <a:lnTo>
                  <a:pt x="88852" y="1383263"/>
                </a:lnTo>
                <a:lnTo>
                  <a:pt x="57391" y="1424499"/>
                </a:lnTo>
                <a:lnTo>
                  <a:pt x="41471" y="14449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SMARTInkShape-Group809">
            <a:extLst>
              <a:ext uri="{FF2B5EF4-FFF2-40B4-BE49-F238E27FC236}">
                <a16:creationId xmlns:a16="http://schemas.microsoft.com/office/drawing/2014/main" xmlns="" id="{A7034629-703C-49DD-BB95-F249D8349440}"/>
              </a:ext>
            </a:extLst>
          </p:cNvPr>
          <p:cNvGrpSpPr/>
          <p:nvPr/>
        </p:nvGrpSpPr>
        <p:grpSpPr>
          <a:xfrm>
            <a:off x="7807129" y="1910472"/>
            <a:ext cx="382505" cy="947385"/>
            <a:chOff x="7807129" y="1910472"/>
            <a:chExt cx="382505" cy="947385"/>
          </a:xfrm>
        </p:grpSpPr>
        <p:sp>
          <p:nvSpPr>
            <p:cNvPr id="105" name="SMARTInkShape-3759">
              <a:extLst>
                <a:ext uri="{FF2B5EF4-FFF2-40B4-BE49-F238E27FC236}">
                  <a16:creationId xmlns:a16="http://schemas.microsoft.com/office/drawing/2014/main" xmlns="" id="{91D53A5D-3FF5-4FE7-8023-EB4D3324250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807129" y="2806700"/>
              <a:ext cx="168472" cy="25401"/>
            </a:xfrm>
            <a:custGeom>
              <a:avLst/>
              <a:gdLst/>
              <a:ahLst/>
              <a:cxnLst/>
              <a:rect l="0" t="0" r="0" b="0"/>
              <a:pathLst>
                <a:path w="1684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2029"/>
                  </a:lnTo>
                  <a:lnTo>
                    <a:pt x="1124" y="21036"/>
                  </a:lnTo>
                  <a:lnTo>
                    <a:pt x="37281" y="15940"/>
                  </a:lnTo>
                  <a:lnTo>
                    <a:pt x="80603" y="10289"/>
                  </a:lnTo>
                  <a:lnTo>
                    <a:pt x="114601" y="6219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760">
              <a:extLst>
                <a:ext uri="{FF2B5EF4-FFF2-40B4-BE49-F238E27FC236}">
                  <a16:creationId xmlns:a16="http://schemas.microsoft.com/office/drawing/2014/main" xmlns="" id="{E5EEC44B-A025-43DB-AAF8-EB887A32E29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948740" y="2124113"/>
              <a:ext cx="134811" cy="518842"/>
            </a:xfrm>
            <a:custGeom>
              <a:avLst/>
              <a:gdLst/>
              <a:ahLst/>
              <a:cxnLst/>
              <a:rect l="0" t="0" r="0" b="0"/>
              <a:pathLst>
                <a:path w="134811" h="518842">
                  <a:moveTo>
                    <a:pt x="134810" y="85687"/>
                  </a:moveTo>
                  <a:lnTo>
                    <a:pt x="134810" y="85687"/>
                  </a:lnTo>
                  <a:lnTo>
                    <a:pt x="129741" y="42362"/>
                  </a:lnTo>
                  <a:lnTo>
                    <a:pt x="119883" y="7632"/>
                  </a:lnTo>
                  <a:lnTo>
                    <a:pt x="115686" y="4017"/>
                  </a:lnTo>
                  <a:lnTo>
                    <a:pt x="103498" y="0"/>
                  </a:lnTo>
                  <a:lnTo>
                    <a:pt x="84910" y="7623"/>
                  </a:lnTo>
                  <a:lnTo>
                    <a:pt x="48764" y="37392"/>
                  </a:lnTo>
                  <a:lnTo>
                    <a:pt x="24601" y="67045"/>
                  </a:lnTo>
                  <a:lnTo>
                    <a:pt x="9158" y="101390"/>
                  </a:lnTo>
                  <a:lnTo>
                    <a:pt x="1354" y="137822"/>
                  </a:lnTo>
                  <a:lnTo>
                    <a:pt x="0" y="175180"/>
                  </a:lnTo>
                  <a:lnTo>
                    <a:pt x="6456" y="212951"/>
                  </a:lnTo>
                  <a:lnTo>
                    <a:pt x="18262" y="252786"/>
                  </a:lnTo>
                  <a:lnTo>
                    <a:pt x="33622" y="292598"/>
                  </a:lnTo>
                  <a:lnTo>
                    <a:pt x="52207" y="329107"/>
                  </a:lnTo>
                  <a:lnTo>
                    <a:pt x="70346" y="362266"/>
                  </a:lnTo>
                  <a:lnTo>
                    <a:pt x="90780" y="406820"/>
                  </a:lnTo>
                  <a:lnTo>
                    <a:pt x="96896" y="433024"/>
                  </a:lnTo>
                  <a:lnTo>
                    <a:pt x="97263" y="456429"/>
                  </a:lnTo>
                  <a:lnTo>
                    <a:pt x="89430" y="474828"/>
                  </a:lnTo>
                  <a:lnTo>
                    <a:pt x="61405" y="503886"/>
                  </a:lnTo>
                  <a:lnTo>
                    <a:pt x="40388" y="516828"/>
                  </a:lnTo>
                  <a:lnTo>
                    <a:pt x="29109" y="518841"/>
                  </a:lnTo>
                  <a:lnTo>
                    <a:pt x="14160" y="517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761">
              <a:extLst>
                <a:ext uri="{FF2B5EF4-FFF2-40B4-BE49-F238E27FC236}">
                  <a16:creationId xmlns:a16="http://schemas.microsoft.com/office/drawing/2014/main" xmlns="" id="{10ECC2F1-3E9F-4B91-8A1A-A9BE3B3045D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038560" y="2743200"/>
              <a:ext cx="151074" cy="114657"/>
            </a:xfrm>
            <a:custGeom>
              <a:avLst/>
              <a:gdLst/>
              <a:ahLst/>
              <a:cxnLst/>
              <a:rect l="0" t="0" r="0" b="0"/>
              <a:pathLst>
                <a:path w="151074" h="114657">
                  <a:moveTo>
                    <a:pt x="57690" y="25400"/>
                  </a:moveTo>
                  <a:lnTo>
                    <a:pt x="57690" y="25400"/>
                  </a:lnTo>
                  <a:lnTo>
                    <a:pt x="57690" y="19933"/>
                  </a:lnTo>
                  <a:lnTo>
                    <a:pt x="61060" y="22683"/>
                  </a:lnTo>
                  <a:lnTo>
                    <a:pt x="66529" y="34708"/>
                  </a:lnTo>
                  <a:lnTo>
                    <a:pt x="65875" y="58419"/>
                  </a:lnTo>
                  <a:lnTo>
                    <a:pt x="57841" y="81044"/>
                  </a:lnTo>
                  <a:lnTo>
                    <a:pt x="43153" y="101154"/>
                  </a:lnTo>
                  <a:lnTo>
                    <a:pt x="25395" y="113776"/>
                  </a:lnTo>
                  <a:lnTo>
                    <a:pt x="19932" y="114656"/>
                  </a:lnTo>
                  <a:lnTo>
                    <a:pt x="14879" y="113832"/>
                  </a:lnTo>
                  <a:lnTo>
                    <a:pt x="10099" y="111871"/>
                  </a:lnTo>
                  <a:lnTo>
                    <a:pt x="2907" y="102167"/>
                  </a:lnTo>
                  <a:lnTo>
                    <a:pt x="0" y="95628"/>
                  </a:lnTo>
                  <a:lnTo>
                    <a:pt x="535" y="80836"/>
                  </a:lnTo>
                  <a:lnTo>
                    <a:pt x="5477" y="66266"/>
                  </a:lnTo>
                  <a:lnTo>
                    <a:pt x="12376" y="55087"/>
                  </a:lnTo>
                  <a:lnTo>
                    <a:pt x="23910" y="47296"/>
                  </a:lnTo>
                  <a:lnTo>
                    <a:pt x="30937" y="44231"/>
                  </a:lnTo>
                  <a:lnTo>
                    <a:pt x="50032" y="46469"/>
                  </a:lnTo>
                  <a:lnTo>
                    <a:pt x="77059" y="57748"/>
                  </a:lnTo>
                  <a:lnTo>
                    <a:pt x="108999" y="83447"/>
                  </a:lnTo>
                  <a:lnTo>
                    <a:pt x="112357" y="84559"/>
                  </a:lnTo>
                  <a:lnTo>
                    <a:pt x="119851" y="83913"/>
                  </a:lnTo>
                  <a:lnTo>
                    <a:pt x="135375" y="76212"/>
                  </a:lnTo>
                  <a:lnTo>
                    <a:pt x="143487" y="67033"/>
                  </a:lnTo>
                  <a:lnTo>
                    <a:pt x="148739" y="55898"/>
                  </a:lnTo>
                  <a:lnTo>
                    <a:pt x="151073" y="43893"/>
                  </a:lnTo>
                  <a:lnTo>
                    <a:pt x="149015" y="25235"/>
                  </a:lnTo>
                  <a:lnTo>
                    <a:pt x="143905" y="16389"/>
                  </a:lnTo>
                  <a:lnTo>
                    <a:pt x="136224" y="10107"/>
                  </a:lnTo>
                  <a:lnTo>
                    <a:pt x="120706" y="3308"/>
                  </a:lnTo>
                  <a:lnTo>
                    <a:pt x="957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762">
              <a:extLst>
                <a:ext uri="{FF2B5EF4-FFF2-40B4-BE49-F238E27FC236}">
                  <a16:creationId xmlns:a16="http://schemas.microsoft.com/office/drawing/2014/main" xmlns="" id="{9FA2DC98-F010-4714-8E8E-17C58785FA5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906565" y="1910472"/>
              <a:ext cx="157744" cy="121730"/>
            </a:xfrm>
            <a:custGeom>
              <a:avLst/>
              <a:gdLst/>
              <a:ahLst/>
              <a:cxnLst/>
              <a:rect l="0" t="0" r="0" b="0"/>
              <a:pathLst>
                <a:path w="157744" h="121730">
                  <a:moveTo>
                    <a:pt x="69035" y="32628"/>
                  </a:moveTo>
                  <a:lnTo>
                    <a:pt x="69035" y="32628"/>
                  </a:lnTo>
                  <a:lnTo>
                    <a:pt x="60196" y="32628"/>
                  </a:lnTo>
                  <a:lnTo>
                    <a:pt x="58909" y="34039"/>
                  </a:lnTo>
                  <a:lnTo>
                    <a:pt x="42671" y="77199"/>
                  </a:lnTo>
                  <a:lnTo>
                    <a:pt x="28768" y="100633"/>
                  </a:lnTo>
                  <a:lnTo>
                    <a:pt x="13124" y="117218"/>
                  </a:lnTo>
                  <a:lnTo>
                    <a:pt x="8478" y="120771"/>
                  </a:lnTo>
                  <a:lnTo>
                    <a:pt x="5380" y="121729"/>
                  </a:lnTo>
                  <a:lnTo>
                    <a:pt x="3315" y="120957"/>
                  </a:lnTo>
                  <a:lnTo>
                    <a:pt x="1938" y="119030"/>
                  </a:lnTo>
                  <a:lnTo>
                    <a:pt x="0" y="99465"/>
                  </a:lnTo>
                  <a:lnTo>
                    <a:pt x="6168" y="67954"/>
                  </a:lnTo>
                  <a:lnTo>
                    <a:pt x="20305" y="41919"/>
                  </a:lnTo>
                  <a:lnTo>
                    <a:pt x="25259" y="37411"/>
                  </a:lnTo>
                  <a:lnTo>
                    <a:pt x="29973" y="35111"/>
                  </a:lnTo>
                  <a:lnTo>
                    <a:pt x="34527" y="34283"/>
                  </a:lnTo>
                  <a:lnTo>
                    <a:pt x="45231" y="37127"/>
                  </a:lnTo>
                  <a:lnTo>
                    <a:pt x="72721" y="53821"/>
                  </a:lnTo>
                  <a:lnTo>
                    <a:pt x="111155" y="92062"/>
                  </a:lnTo>
                  <a:lnTo>
                    <a:pt x="128474" y="99392"/>
                  </a:lnTo>
                  <a:lnTo>
                    <a:pt x="134060" y="98304"/>
                  </a:lnTo>
                  <a:lnTo>
                    <a:pt x="145913" y="91451"/>
                  </a:lnTo>
                  <a:lnTo>
                    <a:pt x="154473" y="79468"/>
                  </a:lnTo>
                  <a:lnTo>
                    <a:pt x="157743" y="72321"/>
                  </a:lnTo>
                  <a:lnTo>
                    <a:pt x="157615" y="53091"/>
                  </a:lnTo>
                  <a:lnTo>
                    <a:pt x="152148" y="31845"/>
                  </a:lnTo>
                  <a:lnTo>
                    <a:pt x="142663" y="12995"/>
                  </a:lnTo>
                  <a:lnTo>
                    <a:pt x="135053" y="6839"/>
                  </a:lnTo>
                  <a:lnTo>
                    <a:pt x="115310" y="0"/>
                  </a:lnTo>
                  <a:lnTo>
                    <a:pt x="94305" y="723"/>
                  </a:lnTo>
                  <a:lnTo>
                    <a:pt x="83764" y="2891"/>
                  </a:lnTo>
                  <a:lnTo>
                    <a:pt x="66409" y="12826"/>
                  </a:lnTo>
                  <a:lnTo>
                    <a:pt x="53757" y="25944"/>
                  </a:lnTo>
                  <a:lnTo>
                    <a:pt x="43635" y="51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810">
            <a:extLst>
              <a:ext uri="{FF2B5EF4-FFF2-40B4-BE49-F238E27FC236}">
                <a16:creationId xmlns:a16="http://schemas.microsoft.com/office/drawing/2014/main" xmlns="" id="{91B91F0D-6C74-4345-9478-6F7A652BA917}"/>
              </a:ext>
            </a:extLst>
          </p:cNvPr>
          <p:cNvGrpSpPr/>
          <p:nvPr/>
        </p:nvGrpSpPr>
        <p:grpSpPr>
          <a:xfrm>
            <a:off x="8438653" y="2070100"/>
            <a:ext cx="514848" cy="701294"/>
            <a:chOff x="8438653" y="2070100"/>
            <a:chExt cx="514848" cy="701294"/>
          </a:xfrm>
        </p:grpSpPr>
        <p:sp>
          <p:nvSpPr>
            <p:cNvPr id="110" name="SMARTInkShape-3763">
              <a:extLst>
                <a:ext uri="{FF2B5EF4-FFF2-40B4-BE49-F238E27FC236}">
                  <a16:creationId xmlns:a16="http://schemas.microsoft.com/office/drawing/2014/main" xmlns="" id="{ACBBB59A-2128-4B7B-9910-15D9AFC0444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801982" y="2527300"/>
              <a:ext cx="151519" cy="50801"/>
            </a:xfrm>
            <a:custGeom>
              <a:avLst/>
              <a:gdLst/>
              <a:ahLst/>
              <a:cxnLst/>
              <a:rect l="0" t="0" r="0" b="0"/>
              <a:pathLst>
                <a:path w="151519" h="50801">
                  <a:moveTo>
                    <a:pt x="5468" y="50800"/>
                  </a:moveTo>
                  <a:lnTo>
                    <a:pt x="5468" y="50800"/>
                  </a:lnTo>
                  <a:lnTo>
                    <a:pt x="0" y="45333"/>
                  </a:lnTo>
                  <a:lnTo>
                    <a:pt x="39416" y="30751"/>
                  </a:lnTo>
                  <a:lnTo>
                    <a:pt x="70650" y="22134"/>
                  </a:lnTo>
                  <a:lnTo>
                    <a:pt x="110403" y="11249"/>
                  </a:lnTo>
                  <a:lnTo>
                    <a:pt x="151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764">
              <a:extLst>
                <a:ext uri="{FF2B5EF4-FFF2-40B4-BE49-F238E27FC236}">
                  <a16:creationId xmlns:a16="http://schemas.microsoft.com/office/drawing/2014/main" xmlns="" id="{14AB1A01-F513-4F5D-95E9-C8B00DCA4FC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655050" y="2573311"/>
              <a:ext cx="133351" cy="121450"/>
            </a:xfrm>
            <a:custGeom>
              <a:avLst/>
              <a:gdLst/>
              <a:ahLst/>
              <a:cxnLst/>
              <a:rect l="0" t="0" r="0" b="0"/>
              <a:pathLst>
                <a:path w="133351" h="121450">
                  <a:moveTo>
                    <a:pt x="0" y="30189"/>
                  </a:moveTo>
                  <a:lnTo>
                    <a:pt x="0" y="30189"/>
                  </a:lnTo>
                  <a:lnTo>
                    <a:pt x="8789" y="16374"/>
                  </a:lnTo>
                  <a:lnTo>
                    <a:pt x="16606" y="9232"/>
                  </a:lnTo>
                  <a:lnTo>
                    <a:pt x="27136" y="3706"/>
                  </a:lnTo>
                  <a:lnTo>
                    <a:pt x="48335" y="0"/>
                  </a:lnTo>
                  <a:lnTo>
                    <a:pt x="69120" y="2272"/>
                  </a:lnTo>
                  <a:lnTo>
                    <a:pt x="73596" y="5934"/>
                  </a:lnTo>
                  <a:lnTo>
                    <a:pt x="78570" y="17527"/>
                  </a:lnTo>
                  <a:lnTo>
                    <a:pt x="77780" y="24570"/>
                  </a:lnTo>
                  <a:lnTo>
                    <a:pt x="71257" y="39921"/>
                  </a:lnTo>
                  <a:lnTo>
                    <a:pt x="32199" y="86196"/>
                  </a:lnTo>
                  <a:lnTo>
                    <a:pt x="17283" y="106738"/>
                  </a:lnTo>
                  <a:lnTo>
                    <a:pt x="14736" y="113129"/>
                  </a:lnTo>
                  <a:lnTo>
                    <a:pt x="16174" y="115821"/>
                  </a:lnTo>
                  <a:lnTo>
                    <a:pt x="23416" y="120694"/>
                  </a:lnTo>
                  <a:lnTo>
                    <a:pt x="37453" y="121449"/>
                  </a:lnTo>
                  <a:lnTo>
                    <a:pt x="75210" y="116184"/>
                  </a:lnTo>
                  <a:lnTo>
                    <a:pt x="133350" y="100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765">
              <a:extLst>
                <a:ext uri="{FF2B5EF4-FFF2-40B4-BE49-F238E27FC236}">
                  <a16:creationId xmlns:a16="http://schemas.microsoft.com/office/drawing/2014/main" xmlns="" id="{24058364-2CA7-4830-9F8A-7BD41D3812B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890000" y="25908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11288" y="16620"/>
                  </a:lnTo>
                  <a:lnTo>
                    <a:pt x="1765" y="5908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766">
              <a:extLst>
                <a:ext uri="{FF2B5EF4-FFF2-40B4-BE49-F238E27FC236}">
                  <a16:creationId xmlns:a16="http://schemas.microsoft.com/office/drawing/2014/main" xmlns="" id="{2AAD9D22-5959-4AE9-94B9-AD2DED2E762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807450" y="2590800"/>
              <a:ext cx="50801" cy="114301"/>
            </a:xfrm>
            <a:custGeom>
              <a:avLst/>
              <a:gdLst/>
              <a:ahLst/>
              <a:cxnLst/>
              <a:rect l="0" t="0" r="0" b="0"/>
              <a:pathLst>
                <a:path w="50801" h="114301">
                  <a:moveTo>
                    <a:pt x="50800" y="0"/>
                  </a:moveTo>
                  <a:lnTo>
                    <a:pt x="50800" y="0"/>
                  </a:lnTo>
                  <a:lnTo>
                    <a:pt x="44058" y="0"/>
                  </a:lnTo>
                  <a:lnTo>
                    <a:pt x="36985" y="5644"/>
                  </a:lnTo>
                  <a:lnTo>
                    <a:pt x="29137" y="16620"/>
                  </a:lnTo>
                  <a:lnTo>
                    <a:pt x="8401" y="59086"/>
                  </a:lnTo>
                  <a:lnTo>
                    <a:pt x="1659" y="9168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767">
              <a:extLst>
                <a:ext uri="{FF2B5EF4-FFF2-40B4-BE49-F238E27FC236}">
                  <a16:creationId xmlns:a16="http://schemas.microsoft.com/office/drawing/2014/main" xmlns="" id="{622B895F-AF32-44DA-9858-920F9D81B7B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604250" y="2070100"/>
              <a:ext cx="9644" cy="196851"/>
            </a:xfrm>
            <a:custGeom>
              <a:avLst/>
              <a:gdLst/>
              <a:ahLst/>
              <a:cxnLst/>
              <a:rect l="0" t="0" r="0" b="0"/>
              <a:pathLst>
                <a:path w="9644" h="1968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762" y="37590"/>
                  </a:lnTo>
                  <a:lnTo>
                    <a:pt x="6880" y="81301"/>
                  </a:lnTo>
                  <a:lnTo>
                    <a:pt x="9643" y="113510"/>
                  </a:lnTo>
                  <a:lnTo>
                    <a:pt x="9459" y="146639"/>
                  </a:lnTo>
                  <a:lnTo>
                    <a:pt x="63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768">
              <a:extLst>
                <a:ext uri="{FF2B5EF4-FFF2-40B4-BE49-F238E27FC236}">
                  <a16:creationId xmlns:a16="http://schemas.microsoft.com/office/drawing/2014/main" xmlns="" id="{2C0E857A-95FB-4A9E-A1FB-3AD7BBF60B1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524663" y="2468643"/>
              <a:ext cx="339938" cy="302751"/>
            </a:xfrm>
            <a:custGeom>
              <a:avLst/>
              <a:gdLst/>
              <a:ahLst/>
              <a:cxnLst/>
              <a:rect l="0" t="0" r="0" b="0"/>
              <a:pathLst>
                <a:path w="339938" h="302751">
                  <a:moveTo>
                    <a:pt x="9737" y="204707"/>
                  </a:moveTo>
                  <a:lnTo>
                    <a:pt x="9737" y="204707"/>
                  </a:lnTo>
                  <a:lnTo>
                    <a:pt x="9737" y="201048"/>
                  </a:lnTo>
                  <a:lnTo>
                    <a:pt x="11148" y="225277"/>
                  </a:lnTo>
                  <a:lnTo>
                    <a:pt x="23552" y="262993"/>
                  </a:lnTo>
                  <a:lnTo>
                    <a:pt x="38681" y="298303"/>
                  </a:lnTo>
                  <a:lnTo>
                    <a:pt x="43298" y="302750"/>
                  </a:lnTo>
                  <a:lnTo>
                    <a:pt x="44811" y="301819"/>
                  </a:lnTo>
                  <a:lnTo>
                    <a:pt x="46492" y="295140"/>
                  </a:lnTo>
                  <a:lnTo>
                    <a:pt x="46160" y="251211"/>
                  </a:lnTo>
                  <a:lnTo>
                    <a:pt x="40977" y="215968"/>
                  </a:lnTo>
                  <a:lnTo>
                    <a:pt x="30206" y="178668"/>
                  </a:lnTo>
                  <a:lnTo>
                    <a:pt x="17423" y="142334"/>
                  </a:lnTo>
                  <a:lnTo>
                    <a:pt x="3705" y="96934"/>
                  </a:lnTo>
                  <a:lnTo>
                    <a:pt x="0" y="77080"/>
                  </a:lnTo>
                  <a:lnTo>
                    <a:pt x="1128" y="69528"/>
                  </a:lnTo>
                  <a:lnTo>
                    <a:pt x="8028" y="57374"/>
                  </a:lnTo>
                  <a:lnTo>
                    <a:pt x="44037" y="39227"/>
                  </a:lnTo>
                  <a:lnTo>
                    <a:pt x="86600" y="26738"/>
                  </a:lnTo>
                  <a:lnTo>
                    <a:pt x="111780" y="20444"/>
                  </a:lnTo>
                  <a:lnTo>
                    <a:pt x="138443" y="15543"/>
                  </a:lnTo>
                  <a:lnTo>
                    <a:pt x="166096" y="11570"/>
                  </a:lnTo>
                  <a:lnTo>
                    <a:pt x="194409" y="8216"/>
                  </a:lnTo>
                  <a:lnTo>
                    <a:pt x="219636" y="5274"/>
                  </a:lnTo>
                  <a:lnTo>
                    <a:pt x="264597" y="124"/>
                  </a:lnTo>
                  <a:lnTo>
                    <a:pt x="312126" y="0"/>
                  </a:lnTo>
                  <a:lnTo>
                    <a:pt x="339937" y="1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769">
              <a:extLst>
                <a:ext uri="{FF2B5EF4-FFF2-40B4-BE49-F238E27FC236}">
                  <a16:creationId xmlns:a16="http://schemas.microsoft.com/office/drawing/2014/main" xmlns="" id="{3E6EDF10-3151-40E4-8B95-4FB2CCF9CFD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438653" y="2341166"/>
              <a:ext cx="387848" cy="23523"/>
            </a:xfrm>
            <a:custGeom>
              <a:avLst/>
              <a:gdLst/>
              <a:ahLst/>
              <a:cxnLst/>
              <a:rect l="0" t="0" r="0" b="0"/>
              <a:pathLst>
                <a:path w="387848" h="23523">
                  <a:moveTo>
                    <a:pt x="13197" y="14684"/>
                  </a:moveTo>
                  <a:lnTo>
                    <a:pt x="13197" y="14684"/>
                  </a:lnTo>
                  <a:lnTo>
                    <a:pt x="3083" y="18055"/>
                  </a:lnTo>
                  <a:lnTo>
                    <a:pt x="810" y="19753"/>
                  </a:lnTo>
                  <a:lnTo>
                    <a:pt x="0" y="21592"/>
                  </a:lnTo>
                  <a:lnTo>
                    <a:pt x="166" y="23522"/>
                  </a:lnTo>
                  <a:lnTo>
                    <a:pt x="23996" y="22869"/>
                  </a:lnTo>
                  <a:lnTo>
                    <a:pt x="61975" y="18087"/>
                  </a:lnTo>
                  <a:lnTo>
                    <a:pt x="85932" y="14836"/>
                  </a:lnTo>
                  <a:lnTo>
                    <a:pt x="113192" y="11963"/>
                  </a:lnTo>
                  <a:lnTo>
                    <a:pt x="142655" y="9342"/>
                  </a:lnTo>
                  <a:lnTo>
                    <a:pt x="173585" y="6890"/>
                  </a:lnTo>
                  <a:lnTo>
                    <a:pt x="205495" y="4549"/>
                  </a:lnTo>
                  <a:lnTo>
                    <a:pt x="238057" y="2283"/>
                  </a:lnTo>
                  <a:lnTo>
                    <a:pt x="271053" y="66"/>
                  </a:lnTo>
                  <a:lnTo>
                    <a:pt x="298695" y="0"/>
                  </a:lnTo>
                  <a:lnTo>
                    <a:pt x="344461" y="3689"/>
                  </a:lnTo>
                  <a:lnTo>
                    <a:pt x="387847" y="8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SMARTInkShape-3770">
            <a:extLst>
              <a:ext uri="{FF2B5EF4-FFF2-40B4-BE49-F238E27FC236}">
                <a16:creationId xmlns:a16="http://schemas.microsoft.com/office/drawing/2014/main" xmlns="" id="{BB0D03CC-B508-4AA4-8340-342EA7B2D2F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236119" y="2254026"/>
            <a:ext cx="225382" cy="183436"/>
          </a:xfrm>
          <a:custGeom>
            <a:avLst/>
            <a:gdLst/>
            <a:ahLst/>
            <a:cxnLst/>
            <a:rect l="0" t="0" r="0" b="0"/>
            <a:pathLst>
              <a:path w="225382" h="183436">
                <a:moveTo>
                  <a:pt x="22181" y="51024"/>
                </a:moveTo>
                <a:lnTo>
                  <a:pt x="22181" y="51024"/>
                </a:lnTo>
                <a:lnTo>
                  <a:pt x="18522" y="51024"/>
                </a:lnTo>
                <a:lnTo>
                  <a:pt x="20085" y="51024"/>
                </a:lnTo>
                <a:lnTo>
                  <a:pt x="39092" y="54682"/>
                </a:lnTo>
                <a:lnTo>
                  <a:pt x="68349" y="51010"/>
                </a:lnTo>
                <a:lnTo>
                  <a:pt x="109494" y="33531"/>
                </a:lnTo>
                <a:lnTo>
                  <a:pt x="114257" y="28779"/>
                </a:lnTo>
                <a:lnTo>
                  <a:pt x="119548" y="17854"/>
                </a:lnTo>
                <a:lnTo>
                  <a:pt x="119547" y="12683"/>
                </a:lnTo>
                <a:lnTo>
                  <a:pt x="115785" y="3174"/>
                </a:lnTo>
                <a:lnTo>
                  <a:pt x="109984" y="780"/>
                </a:lnTo>
                <a:lnTo>
                  <a:pt x="92249" y="0"/>
                </a:lnTo>
                <a:lnTo>
                  <a:pt x="72136" y="9532"/>
                </a:lnTo>
                <a:lnTo>
                  <a:pt x="27110" y="51138"/>
                </a:lnTo>
                <a:lnTo>
                  <a:pt x="3494" y="92528"/>
                </a:lnTo>
                <a:lnTo>
                  <a:pt x="0" y="119565"/>
                </a:lnTo>
                <a:lnTo>
                  <a:pt x="1044" y="132701"/>
                </a:lnTo>
                <a:lnTo>
                  <a:pt x="11611" y="154823"/>
                </a:lnTo>
                <a:lnTo>
                  <a:pt x="19367" y="164673"/>
                </a:lnTo>
                <a:lnTo>
                  <a:pt x="46800" y="177500"/>
                </a:lnTo>
                <a:lnTo>
                  <a:pt x="83217" y="183435"/>
                </a:lnTo>
                <a:lnTo>
                  <a:pt x="125272" y="181370"/>
                </a:lnTo>
                <a:lnTo>
                  <a:pt x="166072" y="171985"/>
                </a:lnTo>
                <a:lnTo>
                  <a:pt x="225381" y="1526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Shape-3771">
            <a:extLst>
              <a:ext uri="{FF2B5EF4-FFF2-40B4-BE49-F238E27FC236}">
                <a16:creationId xmlns:a16="http://schemas.microsoft.com/office/drawing/2014/main" xmlns="" id="{D63EA6A1-B340-4C1F-A9F0-0707F86C62D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191250" y="2616207"/>
            <a:ext cx="114301" cy="19044"/>
          </a:xfrm>
          <a:custGeom>
            <a:avLst/>
            <a:gdLst/>
            <a:ahLst/>
            <a:cxnLst/>
            <a:rect l="0" t="0" r="0" b="0"/>
            <a:pathLst>
              <a:path w="114301" h="19044">
                <a:moveTo>
                  <a:pt x="12700" y="19043"/>
                </a:moveTo>
                <a:lnTo>
                  <a:pt x="12700" y="19043"/>
                </a:lnTo>
                <a:lnTo>
                  <a:pt x="3240" y="19043"/>
                </a:lnTo>
                <a:lnTo>
                  <a:pt x="2160" y="18337"/>
                </a:lnTo>
                <a:lnTo>
                  <a:pt x="1441" y="17161"/>
                </a:lnTo>
                <a:lnTo>
                  <a:pt x="2" y="12698"/>
                </a:lnTo>
                <a:lnTo>
                  <a:pt x="2" y="12696"/>
                </a:lnTo>
                <a:lnTo>
                  <a:pt x="0" y="12693"/>
                </a:lnTo>
                <a:lnTo>
                  <a:pt x="44572" y="7667"/>
                </a:lnTo>
                <a:lnTo>
                  <a:pt x="91498" y="6459"/>
                </a:lnTo>
                <a:lnTo>
                  <a:pt x="100638" y="5689"/>
                </a:lnTo>
                <a:lnTo>
                  <a:pt x="103075" y="4496"/>
                </a:lnTo>
                <a:lnTo>
                  <a:pt x="107925" y="16"/>
                </a:lnTo>
                <a:lnTo>
                  <a:pt x="111313" y="0"/>
                </a:lnTo>
                <a:lnTo>
                  <a:pt x="112309" y="703"/>
                </a:lnTo>
                <a:lnTo>
                  <a:pt x="112972" y="1878"/>
                </a:lnTo>
                <a:lnTo>
                  <a:pt x="114300" y="63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SMARTInkShape-Group813">
            <a:extLst>
              <a:ext uri="{FF2B5EF4-FFF2-40B4-BE49-F238E27FC236}">
                <a16:creationId xmlns:a16="http://schemas.microsoft.com/office/drawing/2014/main" xmlns="" id="{CD939D1C-B8F2-4354-A6FB-79FBEBA8EE02}"/>
              </a:ext>
            </a:extLst>
          </p:cNvPr>
          <p:cNvGrpSpPr/>
          <p:nvPr/>
        </p:nvGrpSpPr>
        <p:grpSpPr>
          <a:xfrm>
            <a:off x="9393415" y="1794172"/>
            <a:ext cx="988836" cy="768943"/>
            <a:chOff x="9393415" y="1794172"/>
            <a:chExt cx="988836" cy="768943"/>
          </a:xfrm>
        </p:grpSpPr>
        <p:sp>
          <p:nvSpPr>
            <p:cNvPr id="120" name="SMARTInkShape-3772">
              <a:extLst>
                <a:ext uri="{FF2B5EF4-FFF2-40B4-BE49-F238E27FC236}">
                  <a16:creationId xmlns:a16="http://schemas.microsoft.com/office/drawing/2014/main" xmlns="" id="{05D0EB5E-DD5D-4511-9718-48CEA189DF3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9751802" y="1970527"/>
              <a:ext cx="90699" cy="104444"/>
            </a:xfrm>
            <a:custGeom>
              <a:avLst/>
              <a:gdLst/>
              <a:ahLst/>
              <a:cxnLst/>
              <a:rect l="0" t="0" r="0" b="0"/>
              <a:pathLst>
                <a:path w="90699" h="104444">
                  <a:moveTo>
                    <a:pt x="8148" y="17023"/>
                  </a:moveTo>
                  <a:lnTo>
                    <a:pt x="8148" y="17023"/>
                  </a:lnTo>
                  <a:lnTo>
                    <a:pt x="23728" y="4813"/>
                  </a:lnTo>
                  <a:lnTo>
                    <a:pt x="34829" y="1013"/>
                  </a:lnTo>
                  <a:lnTo>
                    <a:pt x="40751" y="0"/>
                  </a:lnTo>
                  <a:lnTo>
                    <a:pt x="45407" y="735"/>
                  </a:lnTo>
                  <a:lnTo>
                    <a:pt x="49214" y="2637"/>
                  </a:lnTo>
                  <a:lnTo>
                    <a:pt x="52460" y="5315"/>
                  </a:lnTo>
                  <a:lnTo>
                    <a:pt x="56064" y="13936"/>
                  </a:lnTo>
                  <a:lnTo>
                    <a:pt x="57026" y="19199"/>
                  </a:lnTo>
                  <a:lnTo>
                    <a:pt x="52449" y="32571"/>
                  </a:lnTo>
                  <a:lnTo>
                    <a:pt x="42654" y="47217"/>
                  </a:lnTo>
                  <a:lnTo>
                    <a:pt x="1455" y="92770"/>
                  </a:lnTo>
                  <a:lnTo>
                    <a:pt x="159" y="95743"/>
                  </a:lnTo>
                  <a:lnTo>
                    <a:pt x="0" y="98431"/>
                  </a:lnTo>
                  <a:lnTo>
                    <a:pt x="599" y="100928"/>
                  </a:lnTo>
                  <a:lnTo>
                    <a:pt x="3821" y="102593"/>
                  </a:lnTo>
                  <a:lnTo>
                    <a:pt x="14926" y="104443"/>
                  </a:lnTo>
                  <a:lnTo>
                    <a:pt x="60118" y="93794"/>
                  </a:lnTo>
                  <a:lnTo>
                    <a:pt x="90698" y="86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773">
              <a:extLst>
                <a:ext uri="{FF2B5EF4-FFF2-40B4-BE49-F238E27FC236}">
                  <a16:creationId xmlns:a16="http://schemas.microsoft.com/office/drawing/2014/main" xmlns="" id="{A2989038-4A7A-453E-A330-C3AB6558543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683750" y="1835150"/>
              <a:ext cx="88901" cy="177801"/>
            </a:xfrm>
            <a:custGeom>
              <a:avLst/>
              <a:gdLst/>
              <a:ahLst/>
              <a:cxnLst/>
              <a:rect l="0" t="0" r="0" b="0"/>
              <a:pathLst>
                <a:path w="88901" h="177801">
                  <a:moveTo>
                    <a:pt x="88900" y="0"/>
                  </a:moveTo>
                  <a:lnTo>
                    <a:pt x="88900" y="0"/>
                  </a:lnTo>
                  <a:lnTo>
                    <a:pt x="67852" y="24418"/>
                  </a:lnTo>
                  <a:lnTo>
                    <a:pt x="49124" y="65109"/>
                  </a:lnTo>
                  <a:lnTo>
                    <a:pt x="29956" y="109731"/>
                  </a:lnTo>
                  <a:lnTo>
                    <a:pt x="9366" y="155731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774">
              <a:extLst>
                <a:ext uri="{FF2B5EF4-FFF2-40B4-BE49-F238E27FC236}">
                  <a16:creationId xmlns:a16="http://schemas.microsoft.com/office/drawing/2014/main" xmlns="" id="{1A752AA8-C3E5-48C5-893C-0F4EEEDB2C2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658350" y="1794172"/>
              <a:ext cx="88901" cy="78462"/>
            </a:xfrm>
            <a:custGeom>
              <a:avLst/>
              <a:gdLst/>
              <a:ahLst/>
              <a:cxnLst/>
              <a:rect l="0" t="0" r="0" b="0"/>
              <a:pathLst>
                <a:path w="88901" h="78462">
                  <a:moveTo>
                    <a:pt x="0" y="21928"/>
                  </a:moveTo>
                  <a:lnTo>
                    <a:pt x="0" y="21928"/>
                  </a:lnTo>
                  <a:lnTo>
                    <a:pt x="0" y="18557"/>
                  </a:lnTo>
                  <a:lnTo>
                    <a:pt x="3370" y="9718"/>
                  </a:lnTo>
                  <a:lnTo>
                    <a:pt x="5069" y="7438"/>
                  </a:lnTo>
                  <a:lnTo>
                    <a:pt x="8837" y="4905"/>
                  </a:lnTo>
                  <a:lnTo>
                    <a:pt x="21668" y="107"/>
                  </a:lnTo>
                  <a:lnTo>
                    <a:pt x="32913" y="0"/>
                  </a:lnTo>
                  <a:lnTo>
                    <a:pt x="38876" y="960"/>
                  </a:lnTo>
                  <a:lnTo>
                    <a:pt x="43555" y="3716"/>
                  </a:lnTo>
                  <a:lnTo>
                    <a:pt x="50638" y="12423"/>
                  </a:lnTo>
                  <a:lnTo>
                    <a:pt x="51397" y="17002"/>
                  </a:lnTo>
                  <a:lnTo>
                    <a:pt x="50492" y="21466"/>
                  </a:lnTo>
                  <a:lnTo>
                    <a:pt x="38902" y="42141"/>
                  </a:lnTo>
                  <a:lnTo>
                    <a:pt x="10299" y="74393"/>
                  </a:lnTo>
                  <a:lnTo>
                    <a:pt x="10394" y="75955"/>
                  </a:lnTo>
                  <a:lnTo>
                    <a:pt x="11867" y="76996"/>
                  </a:lnTo>
                  <a:lnTo>
                    <a:pt x="22567" y="78461"/>
                  </a:lnTo>
                  <a:lnTo>
                    <a:pt x="39143" y="77014"/>
                  </a:lnTo>
                  <a:lnTo>
                    <a:pt x="88900" y="60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775">
              <a:extLst>
                <a:ext uri="{FF2B5EF4-FFF2-40B4-BE49-F238E27FC236}">
                  <a16:creationId xmlns:a16="http://schemas.microsoft.com/office/drawing/2014/main" xmlns="" id="{2CF0AC03-B228-455E-AC8E-11D9AB026EC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544050" y="1915895"/>
              <a:ext cx="133351" cy="75407"/>
            </a:xfrm>
            <a:custGeom>
              <a:avLst/>
              <a:gdLst/>
              <a:ahLst/>
              <a:cxnLst/>
              <a:rect l="0" t="0" r="0" b="0"/>
              <a:pathLst>
                <a:path w="133351" h="75407">
                  <a:moveTo>
                    <a:pt x="0" y="27205"/>
                  </a:moveTo>
                  <a:lnTo>
                    <a:pt x="0" y="27205"/>
                  </a:lnTo>
                  <a:lnTo>
                    <a:pt x="0" y="18367"/>
                  </a:lnTo>
                  <a:lnTo>
                    <a:pt x="5644" y="12458"/>
                  </a:lnTo>
                  <a:lnTo>
                    <a:pt x="10113" y="8907"/>
                  </a:lnTo>
                  <a:lnTo>
                    <a:pt x="20722" y="4962"/>
                  </a:lnTo>
                  <a:lnTo>
                    <a:pt x="26515" y="3909"/>
                  </a:lnTo>
                  <a:lnTo>
                    <a:pt x="38595" y="6503"/>
                  </a:lnTo>
                  <a:lnTo>
                    <a:pt x="49609" y="12360"/>
                  </a:lnTo>
                  <a:lnTo>
                    <a:pt x="56855" y="19667"/>
                  </a:lnTo>
                  <a:lnTo>
                    <a:pt x="60547" y="29499"/>
                  </a:lnTo>
                  <a:lnTo>
                    <a:pt x="61531" y="35084"/>
                  </a:lnTo>
                  <a:lnTo>
                    <a:pt x="60071" y="40925"/>
                  </a:lnTo>
                  <a:lnTo>
                    <a:pt x="52804" y="53058"/>
                  </a:lnTo>
                  <a:lnTo>
                    <a:pt x="36812" y="68418"/>
                  </a:lnTo>
                  <a:lnTo>
                    <a:pt x="25410" y="75164"/>
                  </a:lnTo>
                  <a:lnTo>
                    <a:pt x="22585" y="75406"/>
                  </a:lnTo>
                  <a:lnTo>
                    <a:pt x="17564" y="73792"/>
                  </a:lnTo>
                  <a:lnTo>
                    <a:pt x="16648" y="71669"/>
                  </a:lnTo>
                  <a:lnTo>
                    <a:pt x="17512" y="65546"/>
                  </a:lnTo>
                  <a:lnTo>
                    <a:pt x="28708" y="50795"/>
                  </a:lnTo>
                  <a:lnTo>
                    <a:pt x="64493" y="22498"/>
                  </a:lnTo>
                  <a:lnTo>
                    <a:pt x="101777" y="156"/>
                  </a:lnTo>
                  <a:lnTo>
                    <a:pt x="102423" y="0"/>
                  </a:lnTo>
                  <a:lnTo>
                    <a:pt x="86632" y="23167"/>
                  </a:lnTo>
                  <a:lnTo>
                    <a:pt x="78470" y="51598"/>
                  </a:lnTo>
                  <a:lnTo>
                    <a:pt x="77713" y="58284"/>
                  </a:lnTo>
                  <a:lnTo>
                    <a:pt x="79325" y="63446"/>
                  </a:lnTo>
                  <a:lnTo>
                    <a:pt x="82517" y="67594"/>
                  </a:lnTo>
                  <a:lnTo>
                    <a:pt x="86761" y="71064"/>
                  </a:lnTo>
                  <a:lnTo>
                    <a:pt x="91708" y="72672"/>
                  </a:lnTo>
                  <a:lnTo>
                    <a:pt x="102847" y="72578"/>
                  </a:lnTo>
                  <a:lnTo>
                    <a:pt x="133350" y="58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776">
              <a:extLst>
                <a:ext uri="{FF2B5EF4-FFF2-40B4-BE49-F238E27FC236}">
                  <a16:creationId xmlns:a16="http://schemas.microsoft.com/office/drawing/2014/main" xmlns="" id="{E8BED4F1-978A-4AAA-A6F7-7585B083430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393415" y="1981200"/>
              <a:ext cx="144286" cy="6351"/>
            </a:xfrm>
            <a:custGeom>
              <a:avLst/>
              <a:gdLst/>
              <a:ahLst/>
              <a:cxnLst/>
              <a:rect l="0" t="0" r="0" b="0"/>
              <a:pathLst>
                <a:path w="144286" h="6351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706"/>
                  </a:lnTo>
                  <a:lnTo>
                    <a:pt x="883" y="1881"/>
                  </a:lnTo>
                  <a:lnTo>
                    <a:pt x="0" y="3371"/>
                  </a:lnTo>
                  <a:lnTo>
                    <a:pt x="823" y="4364"/>
                  </a:lnTo>
                  <a:lnTo>
                    <a:pt x="5500" y="5467"/>
                  </a:lnTo>
                  <a:lnTo>
                    <a:pt x="46638" y="6234"/>
                  </a:lnTo>
                  <a:lnTo>
                    <a:pt x="81955" y="6315"/>
                  </a:lnTo>
                  <a:lnTo>
                    <a:pt x="14428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777">
              <a:extLst>
                <a:ext uri="{FF2B5EF4-FFF2-40B4-BE49-F238E27FC236}">
                  <a16:creationId xmlns:a16="http://schemas.microsoft.com/office/drawing/2014/main" xmlns="" id="{0BCA8377-1289-42A1-AB7C-CD44F4516C7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051661" y="2206415"/>
              <a:ext cx="330590" cy="356700"/>
            </a:xfrm>
            <a:custGeom>
              <a:avLst/>
              <a:gdLst/>
              <a:ahLst/>
              <a:cxnLst/>
              <a:rect l="0" t="0" r="0" b="0"/>
              <a:pathLst>
                <a:path w="330590" h="356700">
                  <a:moveTo>
                    <a:pt x="140089" y="282785"/>
                  </a:moveTo>
                  <a:lnTo>
                    <a:pt x="140089" y="282785"/>
                  </a:lnTo>
                  <a:lnTo>
                    <a:pt x="139383" y="272646"/>
                  </a:lnTo>
                  <a:lnTo>
                    <a:pt x="136718" y="265108"/>
                  </a:lnTo>
                  <a:lnTo>
                    <a:pt x="119119" y="244407"/>
                  </a:lnTo>
                  <a:lnTo>
                    <a:pt x="107485" y="234919"/>
                  </a:lnTo>
                  <a:lnTo>
                    <a:pt x="91497" y="231643"/>
                  </a:lnTo>
                  <a:lnTo>
                    <a:pt x="82293" y="231757"/>
                  </a:lnTo>
                  <a:lnTo>
                    <a:pt x="62661" y="239410"/>
                  </a:lnTo>
                  <a:lnTo>
                    <a:pt x="31775" y="263348"/>
                  </a:lnTo>
                  <a:lnTo>
                    <a:pt x="13632" y="285435"/>
                  </a:lnTo>
                  <a:lnTo>
                    <a:pt x="3217" y="309363"/>
                  </a:lnTo>
                  <a:lnTo>
                    <a:pt x="0" y="330345"/>
                  </a:lnTo>
                  <a:lnTo>
                    <a:pt x="129" y="339892"/>
                  </a:lnTo>
                  <a:lnTo>
                    <a:pt x="3744" y="346962"/>
                  </a:lnTo>
                  <a:lnTo>
                    <a:pt x="17167" y="356699"/>
                  </a:lnTo>
                  <a:lnTo>
                    <a:pt x="38656" y="355852"/>
                  </a:lnTo>
                  <a:lnTo>
                    <a:pt x="63962" y="346304"/>
                  </a:lnTo>
                  <a:lnTo>
                    <a:pt x="102011" y="315011"/>
                  </a:lnTo>
                  <a:lnTo>
                    <a:pt x="127399" y="283702"/>
                  </a:lnTo>
                  <a:lnTo>
                    <a:pt x="150912" y="244857"/>
                  </a:lnTo>
                  <a:lnTo>
                    <a:pt x="171004" y="199606"/>
                  </a:lnTo>
                  <a:lnTo>
                    <a:pt x="178339" y="173710"/>
                  </a:lnTo>
                  <a:lnTo>
                    <a:pt x="184638" y="146569"/>
                  </a:lnTo>
                  <a:lnTo>
                    <a:pt x="188838" y="120713"/>
                  </a:lnTo>
                  <a:lnTo>
                    <a:pt x="191638" y="95715"/>
                  </a:lnTo>
                  <a:lnTo>
                    <a:pt x="194044" y="52181"/>
                  </a:lnTo>
                  <a:lnTo>
                    <a:pt x="189839" y="6883"/>
                  </a:lnTo>
                  <a:lnTo>
                    <a:pt x="188073" y="1483"/>
                  </a:lnTo>
                  <a:lnTo>
                    <a:pt x="184778" y="0"/>
                  </a:lnTo>
                  <a:lnTo>
                    <a:pt x="180464" y="1129"/>
                  </a:lnTo>
                  <a:lnTo>
                    <a:pt x="175473" y="3998"/>
                  </a:lnTo>
                  <a:lnTo>
                    <a:pt x="166163" y="22237"/>
                  </a:lnTo>
                  <a:lnTo>
                    <a:pt x="158027" y="51275"/>
                  </a:lnTo>
                  <a:lnTo>
                    <a:pt x="152060" y="90051"/>
                  </a:lnTo>
                  <a:lnTo>
                    <a:pt x="148937" y="136918"/>
                  </a:lnTo>
                  <a:lnTo>
                    <a:pt x="148105" y="162257"/>
                  </a:lnTo>
                  <a:lnTo>
                    <a:pt x="149061" y="207345"/>
                  </a:lnTo>
                  <a:lnTo>
                    <a:pt x="152543" y="245023"/>
                  </a:lnTo>
                  <a:lnTo>
                    <a:pt x="162513" y="288444"/>
                  </a:lnTo>
                  <a:lnTo>
                    <a:pt x="163505" y="295024"/>
                  </a:lnTo>
                  <a:lnTo>
                    <a:pt x="164871" y="298000"/>
                  </a:lnTo>
                  <a:lnTo>
                    <a:pt x="166488" y="298573"/>
                  </a:lnTo>
                  <a:lnTo>
                    <a:pt x="168272" y="297543"/>
                  </a:lnTo>
                  <a:lnTo>
                    <a:pt x="181273" y="269133"/>
                  </a:lnTo>
                  <a:lnTo>
                    <a:pt x="194703" y="232016"/>
                  </a:lnTo>
                  <a:lnTo>
                    <a:pt x="215224" y="196716"/>
                  </a:lnTo>
                  <a:lnTo>
                    <a:pt x="228516" y="181973"/>
                  </a:lnTo>
                  <a:lnTo>
                    <a:pt x="235728" y="178888"/>
                  </a:lnTo>
                  <a:lnTo>
                    <a:pt x="251269" y="179223"/>
                  </a:lnTo>
                  <a:lnTo>
                    <a:pt x="257954" y="183405"/>
                  </a:lnTo>
                  <a:lnTo>
                    <a:pt x="269144" y="197459"/>
                  </a:lnTo>
                  <a:lnTo>
                    <a:pt x="276635" y="231946"/>
                  </a:lnTo>
                  <a:lnTo>
                    <a:pt x="268742" y="270074"/>
                  </a:lnTo>
                  <a:lnTo>
                    <a:pt x="248522" y="313696"/>
                  </a:lnTo>
                  <a:lnTo>
                    <a:pt x="239558" y="330828"/>
                  </a:lnTo>
                  <a:lnTo>
                    <a:pt x="238151" y="332452"/>
                  </a:lnTo>
                  <a:lnTo>
                    <a:pt x="237213" y="332830"/>
                  </a:lnTo>
                  <a:lnTo>
                    <a:pt x="238053" y="327605"/>
                  </a:lnTo>
                  <a:lnTo>
                    <a:pt x="242895" y="316111"/>
                  </a:lnTo>
                  <a:lnTo>
                    <a:pt x="269000" y="272356"/>
                  </a:lnTo>
                  <a:lnTo>
                    <a:pt x="301333" y="226475"/>
                  </a:lnTo>
                  <a:lnTo>
                    <a:pt x="327369" y="191929"/>
                  </a:lnTo>
                  <a:lnTo>
                    <a:pt x="309445" y="230425"/>
                  </a:lnTo>
                  <a:lnTo>
                    <a:pt x="303001" y="259588"/>
                  </a:lnTo>
                  <a:lnTo>
                    <a:pt x="303746" y="277649"/>
                  </a:lnTo>
                  <a:lnTo>
                    <a:pt x="307049" y="285006"/>
                  </a:lnTo>
                  <a:lnTo>
                    <a:pt x="330589" y="308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814">
            <a:extLst>
              <a:ext uri="{FF2B5EF4-FFF2-40B4-BE49-F238E27FC236}">
                <a16:creationId xmlns:a16="http://schemas.microsoft.com/office/drawing/2014/main" xmlns="" id="{A1A762F2-4C29-4D3F-BD87-5F7D99D01D56}"/>
              </a:ext>
            </a:extLst>
          </p:cNvPr>
          <p:cNvGrpSpPr/>
          <p:nvPr/>
        </p:nvGrpSpPr>
        <p:grpSpPr>
          <a:xfrm>
            <a:off x="10750550" y="2387600"/>
            <a:ext cx="367419" cy="165101"/>
            <a:chOff x="10750550" y="2387600"/>
            <a:chExt cx="367419" cy="165101"/>
          </a:xfrm>
        </p:grpSpPr>
        <p:sp>
          <p:nvSpPr>
            <p:cNvPr id="127" name="SMARTInkShape-3778">
              <a:extLst>
                <a:ext uri="{FF2B5EF4-FFF2-40B4-BE49-F238E27FC236}">
                  <a16:creationId xmlns:a16="http://schemas.microsoft.com/office/drawing/2014/main" xmlns="" id="{4F7B8EE9-9FB7-4CFF-96E0-C171906B069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101356" y="2387600"/>
              <a:ext cx="16613" cy="165101"/>
            </a:xfrm>
            <a:custGeom>
              <a:avLst/>
              <a:gdLst/>
              <a:ahLst/>
              <a:cxnLst/>
              <a:rect l="0" t="0" r="0" b="0"/>
              <a:pathLst>
                <a:path w="16613" h="165101">
                  <a:moveTo>
                    <a:pt x="11144" y="0"/>
                  </a:moveTo>
                  <a:lnTo>
                    <a:pt x="11144" y="0"/>
                  </a:lnTo>
                  <a:lnTo>
                    <a:pt x="16612" y="47562"/>
                  </a:lnTo>
                  <a:lnTo>
                    <a:pt x="13862" y="86843"/>
                  </a:lnTo>
                  <a:lnTo>
                    <a:pt x="0" y="132813"/>
                  </a:lnTo>
                  <a:lnTo>
                    <a:pt x="4794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779">
              <a:extLst>
                <a:ext uri="{FF2B5EF4-FFF2-40B4-BE49-F238E27FC236}">
                  <a16:creationId xmlns:a16="http://schemas.microsoft.com/office/drawing/2014/main" xmlns="" id="{E42D013E-43BE-4891-9F27-F7AAD2F3FC5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750550" y="245745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36706" y="10261"/>
                  </a:lnTo>
                  <a:lnTo>
                    <a:pt x="72053" y="4560"/>
                  </a:lnTo>
                  <a:lnTo>
                    <a:pt x="108929" y="202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780">
              <a:extLst>
                <a:ext uri="{FF2B5EF4-FFF2-40B4-BE49-F238E27FC236}">
                  <a16:creationId xmlns:a16="http://schemas.microsoft.com/office/drawing/2014/main" xmlns="" id="{A312E1B2-D04E-4591-BEC8-7BE592545BE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761430" y="2533650"/>
              <a:ext cx="192321" cy="6273"/>
            </a:xfrm>
            <a:custGeom>
              <a:avLst/>
              <a:gdLst/>
              <a:ahLst/>
              <a:cxnLst/>
              <a:rect l="0" t="0" r="0" b="0"/>
              <a:pathLst>
                <a:path w="192321" h="6273">
                  <a:moveTo>
                    <a:pt x="8170" y="0"/>
                  </a:moveTo>
                  <a:lnTo>
                    <a:pt x="8170" y="0"/>
                  </a:lnTo>
                  <a:lnTo>
                    <a:pt x="148" y="4364"/>
                  </a:lnTo>
                  <a:lnTo>
                    <a:pt x="0" y="5026"/>
                  </a:lnTo>
                  <a:lnTo>
                    <a:pt x="606" y="5467"/>
                  </a:lnTo>
                  <a:lnTo>
                    <a:pt x="32572" y="6176"/>
                  </a:lnTo>
                  <a:lnTo>
                    <a:pt x="72872" y="6272"/>
                  </a:lnTo>
                  <a:lnTo>
                    <a:pt x="119476" y="4434"/>
                  </a:lnTo>
                  <a:lnTo>
                    <a:pt x="159945" y="1970"/>
                  </a:lnTo>
                  <a:lnTo>
                    <a:pt x="192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815">
            <a:extLst>
              <a:ext uri="{FF2B5EF4-FFF2-40B4-BE49-F238E27FC236}">
                <a16:creationId xmlns:a16="http://schemas.microsoft.com/office/drawing/2014/main" xmlns="" id="{9A916311-25DB-4F14-80AE-35BC5186C74C}"/>
              </a:ext>
            </a:extLst>
          </p:cNvPr>
          <p:cNvGrpSpPr/>
          <p:nvPr/>
        </p:nvGrpSpPr>
        <p:grpSpPr>
          <a:xfrm>
            <a:off x="7965591" y="3359512"/>
            <a:ext cx="1953110" cy="831489"/>
            <a:chOff x="7965591" y="3359512"/>
            <a:chExt cx="1953110" cy="831489"/>
          </a:xfrm>
        </p:grpSpPr>
        <p:sp>
          <p:nvSpPr>
            <p:cNvPr id="131" name="SMARTInkShape-3781">
              <a:extLst>
                <a:ext uri="{FF2B5EF4-FFF2-40B4-BE49-F238E27FC236}">
                  <a16:creationId xmlns:a16="http://schemas.microsoft.com/office/drawing/2014/main" xmlns="" id="{F069B654-B064-4773-9DAA-4FA12CDF740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429750" y="3371850"/>
              <a:ext cx="82551" cy="190501"/>
            </a:xfrm>
            <a:custGeom>
              <a:avLst/>
              <a:gdLst/>
              <a:ahLst/>
              <a:cxnLst/>
              <a:rect l="0" t="0" r="0" b="0"/>
              <a:pathLst>
                <a:path w="82551" h="190501">
                  <a:moveTo>
                    <a:pt x="82550" y="0"/>
                  </a:moveTo>
                  <a:lnTo>
                    <a:pt x="82550" y="0"/>
                  </a:lnTo>
                  <a:lnTo>
                    <a:pt x="68735" y="8789"/>
                  </a:lnTo>
                  <a:lnTo>
                    <a:pt x="64873" y="12209"/>
                  </a:lnTo>
                  <a:lnTo>
                    <a:pt x="47830" y="48821"/>
                  </a:lnTo>
                  <a:lnTo>
                    <a:pt x="31575" y="88705"/>
                  </a:lnTo>
                  <a:lnTo>
                    <a:pt x="17508" y="13180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782">
              <a:extLst>
                <a:ext uri="{FF2B5EF4-FFF2-40B4-BE49-F238E27FC236}">
                  <a16:creationId xmlns:a16="http://schemas.microsoft.com/office/drawing/2014/main" xmlns="" id="{A0FA1C24-9B69-48E1-9524-C49C45CC81D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476891" y="3508914"/>
              <a:ext cx="92560" cy="99836"/>
            </a:xfrm>
            <a:custGeom>
              <a:avLst/>
              <a:gdLst/>
              <a:ahLst/>
              <a:cxnLst/>
              <a:rect l="0" t="0" r="0" b="0"/>
              <a:pathLst>
                <a:path w="92560" h="99836">
                  <a:moveTo>
                    <a:pt x="3659" y="15336"/>
                  </a:moveTo>
                  <a:lnTo>
                    <a:pt x="3659" y="15336"/>
                  </a:lnTo>
                  <a:lnTo>
                    <a:pt x="288" y="11965"/>
                  </a:lnTo>
                  <a:lnTo>
                    <a:pt x="0" y="10267"/>
                  </a:lnTo>
                  <a:lnTo>
                    <a:pt x="514" y="8428"/>
                  </a:lnTo>
                  <a:lnTo>
                    <a:pt x="1563" y="6498"/>
                  </a:lnTo>
                  <a:lnTo>
                    <a:pt x="9780" y="409"/>
                  </a:lnTo>
                  <a:lnTo>
                    <a:pt x="20961" y="0"/>
                  </a:lnTo>
                  <a:lnTo>
                    <a:pt x="47763" y="5487"/>
                  </a:lnTo>
                  <a:lnTo>
                    <a:pt x="52818" y="8769"/>
                  </a:lnTo>
                  <a:lnTo>
                    <a:pt x="60315" y="18062"/>
                  </a:lnTo>
                  <a:lnTo>
                    <a:pt x="61185" y="23503"/>
                  </a:lnTo>
                  <a:lnTo>
                    <a:pt x="58389" y="35193"/>
                  </a:lnTo>
                  <a:lnTo>
                    <a:pt x="42140" y="57046"/>
                  </a:lnTo>
                  <a:lnTo>
                    <a:pt x="10434" y="88807"/>
                  </a:lnTo>
                  <a:lnTo>
                    <a:pt x="9586" y="92539"/>
                  </a:lnTo>
                  <a:lnTo>
                    <a:pt x="10432" y="95732"/>
                  </a:lnTo>
                  <a:lnTo>
                    <a:pt x="12408" y="98567"/>
                  </a:lnTo>
                  <a:lnTo>
                    <a:pt x="25892" y="99835"/>
                  </a:lnTo>
                  <a:lnTo>
                    <a:pt x="69042" y="94900"/>
                  </a:lnTo>
                  <a:lnTo>
                    <a:pt x="92559" y="91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783">
              <a:extLst>
                <a:ext uri="{FF2B5EF4-FFF2-40B4-BE49-F238E27FC236}">
                  <a16:creationId xmlns:a16="http://schemas.microsoft.com/office/drawing/2014/main" xmlns="" id="{38683D97-9F9D-43F4-95D5-EA6C755BF83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655066" y="3615843"/>
              <a:ext cx="263635" cy="278581"/>
            </a:xfrm>
            <a:custGeom>
              <a:avLst/>
              <a:gdLst/>
              <a:ahLst/>
              <a:cxnLst/>
              <a:rect l="0" t="0" r="0" b="0"/>
              <a:pathLst>
                <a:path w="263635" h="278581">
                  <a:moveTo>
                    <a:pt x="60434" y="225907"/>
                  </a:moveTo>
                  <a:lnTo>
                    <a:pt x="60434" y="225907"/>
                  </a:lnTo>
                  <a:lnTo>
                    <a:pt x="59728" y="199881"/>
                  </a:lnTo>
                  <a:lnTo>
                    <a:pt x="57063" y="190586"/>
                  </a:lnTo>
                  <a:lnTo>
                    <a:pt x="53953" y="186838"/>
                  </a:lnTo>
                  <a:lnTo>
                    <a:pt x="44854" y="180791"/>
                  </a:lnTo>
                  <a:lnTo>
                    <a:pt x="38759" y="181013"/>
                  </a:lnTo>
                  <a:lnTo>
                    <a:pt x="24459" y="186904"/>
                  </a:lnTo>
                  <a:lnTo>
                    <a:pt x="12459" y="202222"/>
                  </a:lnTo>
                  <a:lnTo>
                    <a:pt x="3834" y="222436"/>
                  </a:lnTo>
                  <a:lnTo>
                    <a:pt x="0" y="243179"/>
                  </a:lnTo>
                  <a:lnTo>
                    <a:pt x="2060" y="260395"/>
                  </a:lnTo>
                  <a:lnTo>
                    <a:pt x="4585" y="267949"/>
                  </a:lnTo>
                  <a:lnTo>
                    <a:pt x="7679" y="272985"/>
                  </a:lnTo>
                  <a:lnTo>
                    <a:pt x="11153" y="276342"/>
                  </a:lnTo>
                  <a:lnTo>
                    <a:pt x="14880" y="278580"/>
                  </a:lnTo>
                  <a:lnTo>
                    <a:pt x="20892" y="277250"/>
                  </a:lnTo>
                  <a:lnTo>
                    <a:pt x="36980" y="268247"/>
                  </a:lnTo>
                  <a:lnTo>
                    <a:pt x="59129" y="237198"/>
                  </a:lnTo>
                  <a:lnTo>
                    <a:pt x="70672" y="205055"/>
                  </a:lnTo>
                  <a:lnTo>
                    <a:pt x="79800" y="165134"/>
                  </a:lnTo>
                  <a:lnTo>
                    <a:pt x="83223" y="141647"/>
                  </a:lnTo>
                  <a:lnTo>
                    <a:pt x="86210" y="116817"/>
                  </a:lnTo>
                  <a:lnTo>
                    <a:pt x="89528" y="70413"/>
                  </a:lnTo>
                  <a:lnTo>
                    <a:pt x="91004" y="31915"/>
                  </a:lnTo>
                  <a:lnTo>
                    <a:pt x="92029" y="0"/>
                  </a:lnTo>
                  <a:lnTo>
                    <a:pt x="77650" y="44876"/>
                  </a:lnTo>
                  <a:lnTo>
                    <a:pt x="69026" y="83830"/>
                  </a:lnTo>
                  <a:lnTo>
                    <a:pt x="62371" y="125132"/>
                  </a:lnTo>
                  <a:lnTo>
                    <a:pt x="59178" y="164184"/>
                  </a:lnTo>
                  <a:lnTo>
                    <a:pt x="65314" y="207854"/>
                  </a:lnTo>
                  <a:lnTo>
                    <a:pt x="75364" y="232317"/>
                  </a:lnTo>
                  <a:lnTo>
                    <a:pt x="78148" y="235119"/>
                  </a:lnTo>
                  <a:lnTo>
                    <a:pt x="80710" y="236282"/>
                  </a:lnTo>
                  <a:lnTo>
                    <a:pt x="83829" y="234235"/>
                  </a:lnTo>
                  <a:lnTo>
                    <a:pt x="91058" y="224434"/>
                  </a:lnTo>
                  <a:lnTo>
                    <a:pt x="108220" y="177003"/>
                  </a:lnTo>
                  <a:lnTo>
                    <a:pt x="123040" y="155913"/>
                  </a:lnTo>
                  <a:lnTo>
                    <a:pt x="127572" y="151728"/>
                  </a:lnTo>
                  <a:lnTo>
                    <a:pt x="132004" y="150348"/>
                  </a:lnTo>
                  <a:lnTo>
                    <a:pt x="136369" y="150840"/>
                  </a:lnTo>
                  <a:lnTo>
                    <a:pt x="140690" y="152579"/>
                  </a:lnTo>
                  <a:lnTo>
                    <a:pt x="143572" y="157266"/>
                  </a:lnTo>
                  <a:lnTo>
                    <a:pt x="146773" y="171881"/>
                  </a:lnTo>
                  <a:lnTo>
                    <a:pt x="142089" y="218366"/>
                  </a:lnTo>
                  <a:lnTo>
                    <a:pt x="136369" y="238960"/>
                  </a:lnTo>
                  <a:lnTo>
                    <a:pt x="132988" y="245114"/>
                  </a:lnTo>
                  <a:lnTo>
                    <a:pt x="132088" y="245767"/>
                  </a:lnTo>
                  <a:lnTo>
                    <a:pt x="131486" y="245497"/>
                  </a:lnTo>
                  <a:lnTo>
                    <a:pt x="158496" y="201651"/>
                  </a:lnTo>
                  <a:lnTo>
                    <a:pt x="193294" y="158792"/>
                  </a:lnTo>
                  <a:lnTo>
                    <a:pt x="220055" y="129982"/>
                  </a:lnTo>
                  <a:lnTo>
                    <a:pt x="219765" y="130207"/>
                  </a:lnTo>
                  <a:lnTo>
                    <a:pt x="209244" y="144007"/>
                  </a:lnTo>
                  <a:lnTo>
                    <a:pt x="204182" y="160109"/>
                  </a:lnTo>
                  <a:lnTo>
                    <a:pt x="203214" y="189007"/>
                  </a:lnTo>
                  <a:lnTo>
                    <a:pt x="204304" y="199190"/>
                  </a:lnTo>
                  <a:lnTo>
                    <a:pt x="213041" y="216150"/>
                  </a:lnTo>
                  <a:lnTo>
                    <a:pt x="235708" y="237597"/>
                  </a:lnTo>
                  <a:lnTo>
                    <a:pt x="263634" y="257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784">
              <a:extLst>
                <a:ext uri="{FF2B5EF4-FFF2-40B4-BE49-F238E27FC236}">
                  <a16:creationId xmlns:a16="http://schemas.microsoft.com/office/drawing/2014/main" xmlns="" id="{188E9A48-1D44-4231-B1D3-BBA07C42D4F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567784" y="3917950"/>
              <a:ext cx="290467" cy="254966"/>
            </a:xfrm>
            <a:custGeom>
              <a:avLst/>
              <a:gdLst/>
              <a:ahLst/>
              <a:cxnLst/>
              <a:rect l="0" t="0" r="0" b="0"/>
              <a:pathLst>
                <a:path w="290467" h="254966">
                  <a:moveTo>
                    <a:pt x="4716" y="177800"/>
                  </a:moveTo>
                  <a:lnTo>
                    <a:pt x="4716" y="177800"/>
                  </a:lnTo>
                  <a:lnTo>
                    <a:pt x="4716" y="174142"/>
                  </a:lnTo>
                  <a:lnTo>
                    <a:pt x="6597" y="184394"/>
                  </a:lnTo>
                  <a:lnTo>
                    <a:pt x="19462" y="229179"/>
                  </a:lnTo>
                  <a:lnTo>
                    <a:pt x="31382" y="252468"/>
                  </a:lnTo>
                  <a:lnTo>
                    <a:pt x="33077" y="254390"/>
                  </a:lnTo>
                  <a:lnTo>
                    <a:pt x="34206" y="254965"/>
                  </a:lnTo>
                  <a:lnTo>
                    <a:pt x="34960" y="254643"/>
                  </a:lnTo>
                  <a:lnTo>
                    <a:pt x="36019" y="237336"/>
                  </a:lnTo>
                  <a:lnTo>
                    <a:pt x="21874" y="189743"/>
                  </a:lnTo>
                  <a:lnTo>
                    <a:pt x="9720" y="148726"/>
                  </a:lnTo>
                  <a:lnTo>
                    <a:pt x="818" y="106310"/>
                  </a:lnTo>
                  <a:lnTo>
                    <a:pt x="0" y="98390"/>
                  </a:lnTo>
                  <a:lnTo>
                    <a:pt x="2855" y="85827"/>
                  </a:lnTo>
                  <a:lnTo>
                    <a:pt x="5593" y="80501"/>
                  </a:lnTo>
                  <a:lnTo>
                    <a:pt x="36412" y="62893"/>
                  </a:lnTo>
                  <a:lnTo>
                    <a:pt x="73130" y="50530"/>
                  </a:lnTo>
                  <a:lnTo>
                    <a:pt x="116261" y="37980"/>
                  </a:lnTo>
                  <a:lnTo>
                    <a:pt x="158949" y="25347"/>
                  </a:lnTo>
                  <a:lnTo>
                    <a:pt x="201440" y="16439"/>
                  </a:lnTo>
                  <a:lnTo>
                    <a:pt x="239609" y="10128"/>
                  </a:lnTo>
                  <a:lnTo>
                    <a:pt x="2904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785">
              <a:extLst>
                <a:ext uri="{FF2B5EF4-FFF2-40B4-BE49-F238E27FC236}">
                  <a16:creationId xmlns:a16="http://schemas.microsoft.com/office/drawing/2014/main" xmlns="" id="{4315DBF7-6739-45B0-AD30-A9CC48052BE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693150" y="4014761"/>
              <a:ext cx="88901" cy="98620"/>
            </a:xfrm>
            <a:custGeom>
              <a:avLst/>
              <a:gdLst/>
              <a:ahLst/>
              <a:cxnLst/>
              <a:rect l="0" t="0" r="0" b="0"/>
              <a:pathLst>
                <a:path w="88901" h="98620">
                  <a:moveTo>
                    <a:pt x="0" y="30189"/>
                  </a:moveTo>
                  <a:lnTo>
                    <a:pt x="0" y="30189"/>
                  </a:lnTo>
                  <a:lnTo>
                    <a:pt x="8789" y="16374"/>
                  </a:lnTo>
                  <a:lnTo>
                    <a:pt x="16606" y="9232"/>
                  </a:lnTo>
                  <a:lnTo>
                    <a:pt x="27136" y="3707"/>
                  </a:lnTo>
                  <a:lnTo>
                    <a:pt x="44965" y="0"/>
                  </a:lnTo>
                  <a:lnTo>
                    <a:pt x="60281" y="2272"/>
                  </a:lnTo>
                  <a:lnTo>
                    <a:pt x="62060" y="5934"/>
                  </a:lnTo>
                  <a:lnTo>
                    <a:pt x="60272" y="17527"/>
                  </a:lnTo>
                  <a:lnTo>
                    <a:pt x="51333" y="36550"/>
                  </a:lnTo>
                  <a:lnTo>
                    <a:pt x="16737" y="80976"/>
                  </a:lnTo>
                  <a:lnTo>
                    <a:pt x="11437" y="87568"/>
                  </a:lnTo>
                  <a:lnTo>
                    <a:pt x="10447" y="90314"/>
                  </a:lnTo>
                  <a:lnTo>
                    <a:pt x="10492" y="92850"/>
                  </a:lnTo>
                  <a:lnTo>
                    <a:pt x="11228" y="95246"/>
                  </a:lnTo>
                  <a:lnTo>
                    <a:pt x="13130" y="96844"/>
                  </a:lnTo>
                  <a:lnTo>
                    <a:pt x="19006" y="98619"/>
                  </a:lnTo>
                  <a:lnTo>
                    <a:pt x="40360" y="96247"/>
                  </a:lnTo>
                  <a:lnTo>
                    <a:pt x="88900" y="74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786">
              <a:extLst>
                <a:ext uri="{FF2B5EF4-FFF2-40B4-BE49-F238E27FC236}">
                  <a16:creationId xmlns:a16="http://schemas.microsoft.com/office/drawing/2014/main" xmlns="" id="{CDCCD3F5-01A2-4ECE-A039-C7E979994EB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820150" y="4013200"/>
              <a:ext cx="50801" cy="107951"/>
            </a:xfrm>
            <a:custGeom>
              <a:avLst/>
              <a:gdLst/>
              <a:ahLst/>
              <a:cxnLst/>
              <a:rect l="0" t="0" r="0" b="0"/>
              <a:pathLst>
                <a:path w="50801" h="107951">
                  <a:moveTo>
                    <a:pt x="50800" y="0"/>
                  </a:moveTo>
                  <a:lnTo>
                    <a:pt x="50800" y="0"/>
                  </a:lnTo>
                  <a:lnTo>
                    <a:pt x="44058" y="0"/>
                  </a:lnTo>
                  <a:lnTo>
                    <a:pt x="41366" y="1411"/>
                  </a:lnTo>
                  <a:lnTo>
                    <a:pt x="36495" y="6742"/>
                  </a:lnTo>
                  <a:lnTo>
                    <a:pt x="14490" y="50901"/>
                  </a:lnTo>
                  <a:lnTo>
                    <a:pt x="2395" y="8807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787">
              <a:extLst>
                <a:ext uri="{FF2B5EF4-FFF2-40B4-BE49-F238E27FC236}">
                  <a16:creationId xmlns:a16="http://schemas.microsoft.com/office/drawing/2014/main" xmlns="" id="{A5172C42-D0A1-4673-878A-96B6B57637A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883650" y="4028370"/>
              <a:ext cx="12178" cy="67381"/>
            </a:xfrm>
            <a:custGeom>
              <a:avLst/>
              <a:gdLst/>
              <a:ahLst/>
              <a:cxnLst/>
              <a:rect l="0" t="0" r="0" b="0"/>
              <a:pathLst>
                <a:path w="12178" h="67381">
                  <a:moveTo>
                    <a:pt x="0" y="16580"/>
                  </a:moveTo>
                  <a:lnTo>
                    <a:pt x="0" y="16580"/>
                  </a:lnTo>
                  <a:lnTo>
                    <a:pt x="10935" y="178"/>
                  </a:lnTo>
                  <a:lnTo>
                    <a:pt x="11523" y="0"/>
                  </a:lnTo>
                  <a:lnTo>
                    <a:pt x="11916" y="588"/>
                  </a:lnTo>
                  <a:lnTo>
                    <a:pt x="12177" y="1685"/>
                  </a:lnTo>
                  <a:lnTo>
                    <a:pt x="4840" y="47416"/>
                  </a:lnTo>
                  <a:lnTo>
                    <a:pt x="0" y="67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788">
              <a:extLst>
                <a:ext uri="{FF2B5EF4-FFF2-40B4-BE49-F238E27FC236}">
                  <a16:creationId xmlns:a16="http://schemas.microsoft.com/office/drawing/2014/main" xmlns="" id="{8D294A28-F6BA-4FA0-9FCB-071A53B0922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826500" y="3968750"/>
              <a:ext cx="127001" cy="50801"/>
            </a:xfrm>
            <a:custGeom>
              <a:avLst/>
              <a:gdLst/>
              <a:ahLst/>
              <a:cxnLst/>
              <a:rect l="0" t="0" r="0" b="0"/>
              <a:pathLst>
                <a:path w="1270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4058"/>
                  </a:lnTo>
                  <a:lnTo>
                    <a:pt x="3763" y="36985"/>
                  </a:lnTo>
                  <a:lnTo>
                    <a:pt x="6742" y="33123"/>
                  </a:lnTo>
                  <a:lnTo>
                    <a:pt x="17576" y="26951"/>
                  </a:lnTo>
                  <a:lnTo>
                    <a:pt x="57643" y="13869"/>
                  </a:lnTo>
                  <a:lnTo>
                    <a:pt x="98767" y="520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789">
              <a:extLst>
                <a:ext uri="{FF2B5EF4-FFF2-40B4-BE49-F238E27FC236}">
                  <a16:creationId xmlns:a16="http://schemas.microsoft.com/office/drawing/2014/main" xmlns="" id="{EBDBC59E-3671-4084-8352-893A14E3BC7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092923" y="3748528"/>
              <a:ext cx="171728" cy="123563"/>
            </a:xfrm>
            <a:custGeom>
              <a:avLst/>
              <a:gdLst/>
              <a:ahLst/>
              <a:cxnLst/>
              <a:rect l="0" t="0" r="0" b="0"/>
              <a:pathLst>
                <a:path w="171728" h="123563">
                  <a:moveTo>
                    <a:pt x="277" y="67822"/>
                  </a:moveTo>
                  <a:lnTo>
                    <a:pt x="277" y="67822"/>
                  </a:lnTo>
                  <a:lnTo>
                    <a:pt x="41719" y="64451"/>
                  </a:lnTo>
                  <a:lnTo>
                    <a:pt x="66257" y="55612"/>
                  </a:lnTo>
                  <a:lnTo>
                    <a:pt x="77344" y="46168"/>
                  </a:lnTo>
                  <a:lnTo>
                    <a:pt x="81288" y="40686"/>
                  </a:lnTo>
                  <a:lnTo>
                    <a:pt x="83790" y="27069"/>
                  </a:lnTo>
                  <a:lnTo>
                    <a:pt x="81843" y="13020"/>
                  </a:lnTo>
                  <a:lnTo>
                    <a:pt x="76275" y="2073"/>
                  </a:lnTo>
                  <a:lnTo>
                    <a:pt x="69992" y="0"/>
                  </a:lnTo>
                  <a:lnTo>
                    <a:pt x="51723" y="1461"/>
                  </a:lnTo>
                  <a:lnTo>
                    <a:pt x="21007" y="16958"/>
                  </a:lnTo>
                  <a:lnTo>
                    <a:pt x="7610" y="35338"/>
                  </a:lnTo>
                  <a:lnTo>
                    <a:pt x="714" y="57618"/>
                  </a:lnTo>
                  <a:lnTo>
                    <a:pt x="0" y="81631"/>
                  </a:lnTo>
                  <a:lnTo>
                    <a:pt x="7680" y="100771"/>
                  </a:lnTo>
                  <a:lnTo>
                    <a:pt x="13679" y="108838"/>
                  </a:lnTo>
                  <a:lnTo>
                    <a:pt x="33515" y="119682"/>
                  </a:lnTo>
                  <a:lnTo>
                    <a:pt x="45719" y="123562"/>
                  </a:lnTo>
                  <a:lnTo>
                    <a:pt x="93233" y="122281"/>
                  </a:lnTo>
                  <a:lnTo>
                    <a:pt x="140787" y="109593"/>
                  </a:lnTo>
                  <a:lnTo>
                    <a:pt x="171727" y="99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790">
              <a:extLst>
                <a:ext uri="{FF2B5EF4-FFF2-40B4-BE49-F238E27FC236}">
                  <a16:creationId xmlns:a16="http://schemas.microsoft.com/office/drawing/2014/main" xmlns="" id="{7E20F38E-1911-41B8-938F-92AEE5C634A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124950" y="356870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0" y="31750"/>
                  </a:moveTo>
                  <a:lnTo>
                    <a:pt x="0" y="31750"/>
                  </a:lnTo>
                  <a:lnTo>
                    <a:pt x="47384" y="17003"/>
                  </a:lnTo>
                  <a:lnTo>
                    <a:pt x="94224" y="338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791">
              <a:extLst>
                <a:ext uri="{FF2B5EF4-FFF2-40B4-BE49-F238E27FC236}">
                  <a16:creationId xmlns:a16="http://schemas.microsoft.com/office/drawing/2014/main" xmlns="" id="{4FFBE16C-6927-4CEF-8A65-5DCC83A7D5C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264650" y="3478153"/>
              <a:ext cx="101601" cy="82125"/>
            </a:xfrm>
            <a:custGeom>
              <a:avLst/>
              <a:gdLst/>
              <a:ahLst/>
              <a:cxnLst/>
              <a:rect l="0" t="0" r="0" b="0"/>
              <a:pathLst>
                <a:path w="101601" h="82125">
                  <a:moveTo>
                    <a:pt x="0" y="27047"/>
                  </a:moveTo>
                  <a:lnTo>
                    <a:pt x="0" y="27047"/>
                  </a:lnTo>
                  <a:lnTo>
                    <a:pt x="8837" y="12741"/>
                  </a:lnTo>
                  <a:lnTo>
                    <a:pt x="18297" y="6032"/>
                  </a:lnTo>
                  <a:lnTo>
                    <a:pt x="27887" y="5477"/>
                  </a:lnTo>
                  <a:lnTo>
                    <a:pt x="33408" y="6317"/>
                  </a:lnTo>
                  <a:lnTo>
                    <a:pt x="37795" y="9699"/>
                  </a:lnTo>
                  <a:lnTo>
                    <a:pt x="44549" y="20983"/>
                  </a:lnTo>
                  <a:lnTo>
                    <a:pt x="46141" y="35406"/>
                  </a:lnTo>
                  <a:lnTo>
                    <a:pt x="43790" y="50518"/>
                  </a:lnTo>
                  <a:lnTo>
                    <a:pt x="38042" y="64289"/>
                  </a:lnTo>
                  <a:lnTo>
                    <a:pt x="30783" y="73703"/>
                  </a:lnTo>
                  <a:lnTo>
                    <a:pt x="21368" y="82124"/>
                  </a:lnTo>
                  <a:lnTo>
                    <a:pt x="26478" y="73470"/>
                  </a:lnTo>
                  <a:lnTo>
                    <a:pt x="61173" y="32621"/>
                  </a:lnTo>
                  <a:lnTo>
                    <a:pt x="84274" y="4820"/>
                  </a:lnTo>
                  <a:lnTo>
                    <a:pt x="85816" y="1645"/>
                  </a:lnTo>
                  <a:lnTo>
                    <a:pt x="86138" y="235"/>
                  </a:lnTo>
                  <a:lnTo>
                    <a:pt x="85647" y="0"/>
                  </a:lnTo>
                  <a:lnTo>
                    <a:pt x="82514" y="2326"/>
                  </a:lnTo>
                  <a:lnTo>
                    <a:pt x="73524" y="12275"/>
                  </a:lnTo>
                  <a:lnTo>
                    <a:pt x="68425" y="22598"/>
                  </a:lnTo>
                  <a:lnTo>
                    <a:pt x="67570" y="32360"/>
                  </a:lnTo>
                  <a:lnTo>
                    <a:pt x="68329" y="36939"/>
                  </a:lnTo>
                  <a:lnTo>
                    <a:pt x="70248" y="40697"/>
                  </a:lnTo>
                  <a:lnTo>
                    <a:pt x="76141" y="46754"/>
                  </a:lnTo>
                  <a:lnTo>
                    <a:pt x="85347" y="49917"/>
                  </a:lnTo>
                  <a:lnTo>
                    <a:pt x="101600" y="52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792">
              <a:extLst>
                <a:ext uri="{FF2B5EF4-FFF2-40B4-BE49-F238E27FC236}">
                  <a16:creationId xmlns:a16="http://schemas.microsoft.com/office/drawing/2014/main" xmlns="" id="{B60AFBC6-5F82-4C87-AE31-4E7D7A86423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378950" y="3359512"/>
              <a:ext cx="82551" cy="55169"/>
            </a:xfrm>
            <a:custGeom>
              <a:avLst/>
              <a:gdLst/>
              <a:ahLst/>
              <a:cxnLst/>
              <a:rect l="0" t="0" r="0" b="0"/>
              <a:pathLst>
                <a:path w="82551" h="55169">
                  <a:moveTo>
                    <a:pt x="0" y="18688"/>
                  </a:moveTo>
                  <a:lnTo>
                    <a:pt x="0" y="18688"/>
                  </a:lnTo>
                  <a:lnTo>
                    <a:pt x="0" y="9850"/>
                  </a:lnTo>
                  <a:lnTo>
                    <a:pt x="1411" y="7857"/>
                  </a:lnTo>
                  <a:lnTo>
                    <a:pt x="6742" y="3761"/>
                  </a:lnTo>
                  <a:lnTo>
                    <a:pt x="13815" y="1470"/>
                  </a:lnTo>
                  <a:lnTo>
                    <a:pt x="29853" y="0"/>
                  </a:lnTo>
                  <a:lnTo>
                    <a:pt x="32602" y="1290"/>
                  </a:lnTo>
                  <a:lnTo>
                    <a:pt x="34435" y="3562"/>
                  </a:lnTo>
                  <a:lnTo>
                    <a:pt x="35657" y="6487"/>
                  </a:lnTo>
                  <a:lnTo>
                    <a:pt x="35133" y="13500"/>
                  </a:lnTo>
                  <a:lnTo>
                    <a:pt x="31841" y="21321"/>
                  </a:lnTo>
                  <a:lnTo>
                    <a:pt x="17642" y="42040"/>
                  </a:lnTo>
                  <a:lnTo>
                    <a:pt x="16700" y="45545"/>
                  </a:lnTo>
                  <a:lnTo>
                    <a:pt x="16776" y="48587"/>
                  </a:lnTo>
                  <a:lnTo>
                    <a:pt x="17535" y="51321"/>
                  </a:lnTo>
                  <a:lnTo>
                    <a:pt x="19451" y="53143"/>
                  </a:lnTo>
                  <a:lnTo>
                    <a:pt x="25343" y="55168"/>
                  </a:lnTo>
                  <a:lnTo>
                    <a:pt x="71876" y="46567"/>
                  </a:lnTo>
                  <a:lnTo>
                    <a:pt x="82550" y="4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793">
              <a:extLst>
                <a:ext uri="{FF2B5EF4-FFF2-40B4-BE49-F238E27FC236}">
                  <a16:creationId xmlns:a16="http://schemas.microsoft.com/office/drawing/2014/main" xmlns="" id="{7F17768E-1DE2-477E-843A-F556658E167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084672" y="3687015"/>
              <a:ext cx="87779" cy="343229"/>
            </a:xfrm>
            <a:custGeom>
              <a:avLst/>
              <a:gdLst/>
              <a:ahLst/>
              <a:cxnLst/>
              <a:rect l="0" t="0" r="0" b="0"/>
              <a:pathLst>
                <a:path w="87779" h="343229">
                  <a:moveTo>
                    <a:pt x="87778" y="40435"/>
                  </a:moveTo>
                  <a:lnTo>
                    <a:pt x="87778" y="40435"/>
                  </a:lnTo>
                  <a:lnTo>
                    <a:pt x="76241" y="15114"/>
                  </a:lnTo>
                  <a:lnTo>
                    <a:pt x="65702" y="5729"/>
                  </a:lnTo>
                  <a:lnTo>
                    <a:pt x="57740" y="786"/>
                  </a:lnTo>
                  <a:lnTo>
                    <a:pt x="47617" y="0"/>
                  </a:lnTo>
                  <a:lnTo>
                    <a:pt x="41954" y="779"/>
                  </a:lnTo>
                  <a:lnTo>
                    <a:pt x="30016" y="9169"/>
                  </a:lnTo>
                  <a:lnTo>
                    <a:pt x="11397" y="33523"/>
                  </a:lnTo>
                  <a:lnTo>
                    <a:pt x="5106" y="44293"/>
                  </a:lnTo>
                  <a:lnTo>
                    <a:pt x="0" y="69431"/>
                  </a:lnTo>
                  <a:lnTo>
                    <a:pt x="1493" y="97067"/>
                  </a:lnTo>
                  <a:lnTo>
                    <a:pt x="14941" y="141097"/>
                  </a:lnTo>
                  <a:lnTo>
                    <a:pt x="28830" y="173133"/>
                  </a:lnTo>
                  <a:lnTo>
                    <a:pt x="42528" y="206186"/>
                  </a:lnTo>
                  <a:lnTo>
                    <a:pt x="64022" y="252765"/>
                  </a:lnTo>
                  <a:lnTo>
                    <a:pt x="77221" y="279443"/>
                  </a:lnTo>
                  <a:lnTo>
                    <a:pt x="83085" y="303059"/>
                  </a:lnTo>
                  <a:lnTo>
                    <a:pt x="81930" y="319670"/>
                  </a:lnTo>
                  <a:lnTo>
                    <a:pt x="79646" y="326075"/>
                  </a:lnTo>
                  <a:lnTo>
                    <a:pt x="71463" y="335073"/>
                  </a:lnTo>
                  <a:lnTo>
                    <a:pt x="66318" y="338460"/>
                  </a:lnTo>
                  <a:lnTo>
                    <a:pt x="45593" y="343228"/>
                  </a:lnTo>
                  <a:lnTo>
                    <a:pt x="17928" y="338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794">
              <a:extLst>
                <a:ext uri="{FF2B5EF4-FFF2-40B4-BE49-F238E27FC236}">
                  <a16:creationId xmlns:a16="http://schemas.microsoft.com/office/drawing/2014/main" xmlns="" id="{7CD58F0F-5C51-42F8-80FA-D4DBB40ED65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965591" y="4165600"/>
              <a:ext cx="130660" cy="25401"/>
            </a:xfrm>
            <a:custGeom>
              <a:avLst/>
              <a:gdLst/>
              <a:ahLst/>
              <a:cxnLst/>
              <a:rect l="0" t="0" r="0" b="0"/>
              <a:pathLst>
                <a:path w="13066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5400"/>
                  </a:lnTo>
                  <a:lnTo>
                    <a:pt x="0" y="24694"/>
                  </a:lnTo>
                  <a:lnTo>
                    <a:pt x="1562" y="22029"/>
                  </a:lnTo>
                  <a:lnTo>
                    <a:pt x="30709" y="14569"/>
                  </a:lnTo>
                  <a:lnTo>
                    <a:pt x="72195" y="8393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795">
              <a:extLst>
                <a:ext uri="{FF2B5EF4-FFF2-40B4-BE49-F238E27FC236}">
                  <a16:creationId xmlns:a16="http://schemas.microsoft.com/office/drawing/2014/main" xmlns="" id="{2B82BDF9-AE57-4B76-9C2D-B01905AC36E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464550" y="3829050"/>
              <a:ext cx="298451" cy="25401"/>
            </a:xfrm>
            <a:custGeom>
              <a:avLst/>
              <a:gdLst/>
              <a:ahLst/>
              <a:cxnLst/>
              <a:rect l="0" t="0" r="0" b="0"/>
              <a:pathLst>
                <a:path w="298451" h="25401">
                  <a:moveTo>
                    <a:pt x="0" y="25400"/>
                  </a:moveTo>
                  <a:lnTo>
                    <a:pt x="0" y="25400"/>
                  </a:lnTo>
                  <a:lnTo>
                    <a:pt x="40412" y="20330"/>
                  </a:lnTo>
                  <a:lnTo>
                    <a:pt x="79345" y="16562"/>
                  </a:lnTo>
                  <a:lnTo>
                    <a:pt x="105108" y="13863"/>
                  </a:lnTo>
                  <a:lnTo>
                    <a:pt x="134276" y="10653"/>
                  </a:lnTo>
                  <a:lnTo>
                    <a:pt x="165718" y="7102"/>
                  </a:lnTo>
                  <a:lnTo>
                    <a:pt x="194439" y="4735"/>
                  </a:lnTo>
                  <a:lnTo>
                    <a:pt x="221349" y="3157"/>
                  </a:lnTo>
                  <a:lnTo>
                    <a:pt x="264182" y="1403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796">
              <a:extLst>
                <a:ext uri="{FF2B5EF4-FFF2-40B4-BE49-F238E27FC236}">
                  <a16:creationId xmlns:a16="http://schemas.microsoft.com/office/drawing/2014/main" xmlns="" id="{96AC0FC7-30A7-486C-AD53-7C585311F90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083168" y="3474855"/>
              <a:ext cx="83809" cy="119150"/>
            </a:xfrm>
            <a:custGeom>
              <a:avLst/>
              <a:gdLst/>
              <a:ahLst/>
              <a:cxnLst/>
              <a:rect l="0" t="0" r="0" b="0"/>
              <a:pathLst>
                <a:path w="83809" h="119150">
                  <a:moveTo>
                    <a:pt x="57532" y="17645"/>
                  </a:moveTo>
                  <a:lnTo>
                    <a:pt x="57532" y="17645"/>
                  </a:lnTo>
                  <a:lnTo>
                    <a:pt x="57532" y="3340"/>
                  </a:lnTo>
                  <a:lnTo>
                    <a:pt x="56826" y="1758"/>
                  </a:lnTo>
                  <a:lnTo>
                    <a:pt x="55650" y="704"/>
                  </a:lnTo>
                  <a:lnTo>
                    <a:pt x="54161" y="0"/>
                  </a:lnTo>
                  <a:lnTo>
                    <a:pt x="48743" y="1101"/>
                  </a:lnTo>
                  <a:lnTo>
                    <a:pt x="33996" y="9451"/>
                  </a:lnTo>
                  <a:lnTo>
                    <a:pt x="27025" y="14299"/>
                  </a:lnTo>
                  <a:lnTo>
                    <a:pt x="15516" y="32856"/>
                  </a:lnTo>
                  <a:lnTo>
                    <a:pt x="0" y="78270"/>
                  </a:lnTo>
                  <a:lnTo>
                    <a:pt x="448" y="96095"/>
                  </a:lnTo>
                  <a:lnTo>
                    <a:pt x="2542" y="103811"/>
                  </a:lnTo>
                  <a:lnTo>
                    <a:pt x="6055" y="109661"/>
                  </a:lnTo>
                  <a:lnTo>
                    <a:pt x="15604" y="118043"/>
                  </a:lnTo>
                  <a:lnTo>
                    <a:pt x="22524" y="119149"/>
                  </a:lnTo>
                  <a:lnTo>
                    <a:pt x="39621" y="116615"/>
                  </a:lnTo>
                  <a:lnTo>
                    <a:pt x="65709" y="100513"/>
                  </a:lnTo>
                  <a:lnTo>
                    <a:pt x="77159" y="85755"/>
                  </a:lnTo>
                  <a:lnTo>
                    <a:pt x="81200" y="77868"/>
                  </a:lnTo>
                  <a:lnTo>
                    <a:pt x="83808" y="57817"/>
                  </a:lnTo>
                  <a:lnTo>
                    <a:pt x="83516" y="46542"/>
                  </a:lnTo>
                  <a:lnTo>
                    <a:pt x="77547" y="30253"/>
                  </a:lnTo>
                  <a:lnTo>
                    <a:pt x="72992" y="23934"/>
                  </a:lnTo>
                  <a:lnTo>
                    <a:pt x="67133" y="19720"/>
                  </a:lnTo>
                  <a:lnTo>
                    <a:pt x="53097" y="15040"/>
                  </a:lnTo>
                  <a:lnTo>
                    <a:pt x="43096" y="14841"/>
                  </a:lnTo>
                  <a:lnTo>
                    <a:pt x="32132" y="17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797">
              <a:extLst>
                <a:ext uri="{FF2B5EF4-FFF2-40B4-BE49-F238E27FC236}">
                  <a16:creationId xmlns:a16="http://schemas.microsoft.com/office/drawing/2014/main" xmlns="" id="{E4D29777-CA3A-4BF7-B554-0E7AA75870C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171080" y="4101143"/>
              <a:ext cx="132188" cy="85101"/>
            </a:xfrm>
            <a:custGeom>
              <a:avLst/>
              <a:gdLst/>
              <a:ahLst/>
              <a:cxnLst/>
              <a:rect l="0" t="0" r="0" b="0"/>
              <a:pathLst>
                <a:path w="132188" h="85101">
                  <a:moveTo>
                    <a:pt x="64870" y="45407"/>
                  </a:moveTo>
                  <a:lnTo>
                    <a:pt x="64870" y="45407"/>
                  </a:lnTo>
                  <a:lnTo>
                    <a:pt x="64870" y="39940"/>
                  </a:lnTo>
                  <a:lnTo>
                    <a:pt x="61499" y="42689"/>
                  </a:lnTo>
                  <a:lnTo>
                    <a:pt x="52627" y="59373"/>
                  </a:lnTo>
                  <a:lnTo>
                    <a:pt x="29364" y="81278"/>
                  </a:lnTo>
                  <a:lnTo>
                    <a:pt x="24266" y="83433"/>
                  </a:lnTo>
                  <a:lnTo>
                    <a:pt x="12957" y="83945"/>
                  </a:lnTo>
                  <a:lnTo>
                    <a:pt x="8388" y="82388"/>
                  </a:lnTo>
                  <a:lnTo>
                    <a:pt x="1432" y="76894"/>
                  </a:lnTo>
                  <a:lnTo>
                    <a:pt x="0" y="72749"/>
                  </a:lnTo>
                  <a:lnTo>
                    <a:pt x="291" y="62498"/>
                  </a:lnTo>
                  <a:lnTo>
                    <a:pt x="6535" y="52767"/>
                  </a:lnTo>
                  <a:lnTo>
                    <a:pt x="15660" y="45150"/>
                  </a:lnTo>
                  <a:lnTo>
                    <a:pt x="24419" y="41765"/>
                  </a:lnTo>
                  <a:lnTo>
                    <a:pt x="34897" y="42142"/>
                  </a:lnTo>
                  <a:lnTo>
                    <a:pt x="40655" y="43230"/>
                  </a:lnTo>
                  <a:lnTo>
                    <a:pt x="50815" y="50084"/>
                  </a:lnTo>
                  <a:lnTo>
                    <a:pt x="79333" y="80154"/>
                  </a:lnTo>
                  <a:lnTo>
                    <a:pt x="85095" y="83389"/>
                  </a:lnTo>
                  <a:lnTo>
                    <a:pt x="95260" y="85100"/>
                  </a:lnTo>
                  <a:lnTo>
                    <a:pt x="99947" y="84569"/>
                  </a:lnTo>
                  <a:lnTo>
                    <a:pt x="108917" y="80216"/>
                  </a:lnTo>
                  <a:lnTo>
                    <a:pt x="113284" y="77080"/>
                  </a:lnTo>
                  <a:lnTo>
                    <a:pt x="126173" y="59182"/>
                  </a:lnTo>
                  <a:lnTo>
                    <a:pt x="132187" y="36004"/>
                  </a:lnTo>
                  <a:lnTo>
                    <a:pt x="130209" y="28555"/>
                  </a:lnTo>
                  <a:lnTo>
                    <a:pt x="120485" y="14634"/>
                  </a:lnTo>
                  <a:lnTo>
                    <a:pt x="106757" y="5154"/>
                  </a:lnTo>
                  <a:lnTo>
                    <a:pt x="91953" y="0"/>
                  </a:lnTo>
                  <a:lnTo>
                    <a:pt x="78318" y="61"/>
                  </a:lnTo>
                  <a:lnTo>
                    <a:pt x="73835" y="1771"/>
                  </a:lnTo>
                  <a:lnTo>
                    <a:pt x="70847" y="4322"/>
                  </a:lnTo>
                  <a:lnTo>
                    <a:pt x="64870" y="13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SMARTInkShape-3798">
            <a:extLst>
              <a:ext uri="{FF2B5EF4-FFF2-40B4-BE49-F238E27FC236}">
                <a16:creationId xmlns:a16="http://schemas.microsoft.com/office/drawing/2014/main" xmlns="" id="{B79CFB87-8327-43FE-BC6B-ED4EDCF0F81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591550" y="3606800"/>
            <a:ext cx="25401" cy="146051"/>
          </a:xfrm>
          <a:custGeom>
            <a:avLst/>
            <a:gdLst/>
            <a:ahLst/>
            <a:cxnLst/>
            <a:rect l="0" t="0" r="0" b="0"/>
            <a:pathLst>
              <a:path w="25401" h="146051">
                <a:moveTo>
                  <a:pt x="0" y="0"/>
                </a:moveTo>
                <a:lnTo>
                  <a:pt x="0" y="0"/>
                </a:lnTo>
                <a:lnTo>
                  <a:pt x="6907" y="42376"/>
                </a:lnTo>
                <a:lnTo>
                  <a:pt x="14927" y="86374"/>
                </a:lnTo>
                <a:lnTo>
                  <a:pt x="22599" y="129872"/>
                </a:lnTo>
                <a:lnTo>
                  <a:pt x="25400" y="146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SMARTInkShape-Group817">
            <a:extLst>
              <a:ext uri="{FF2B5EF4-FFF2-40B4-BE49-F238E27FC236}">
                <a16:creationId xmlns:a16="http://schemas.microsoft.com/office/drawing/2014/main" xmlns="" id="{1B8FF671-3601-4636-B8CC-58F1FC3CAD59}"/>
              </a:ext>
            </a:extLst>
          </p:cNvPr>
          <p:cNvGrpSpPr/>
          <p:nvPr/>
        </p:nvGrpSpPr>
        <p:grpSpPr>
          <a:xfrm>
            <a:off x="7856715" y="4432300"/>
            <a:ext cx="2123764" cy="755598"/>
            <a:chOff x="7856715" y="4432300"/>
            <a:chExt cx="2123764" cy="755598"/>
          </a:xfrm>
        </p:grpSpPr>
        <p:sp>
          <p:nvSpPr>
            <p:cNvPr id="150" name="SMARTInkShape-3799">
              <a:extLst>
                <a:ext uri="{FF2B5EF4-FFF2-40B4-BE49-F238E27FC236}">
                  <a16:creationId xmlns:a16="http://schemas.microsoft.com/office/drawing/2014/main" xmlns="" id="{66340A8C-782D-4969-BF53-1D0CC89DB27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667750" y="4927600"/>
              <a:ext cx="234951" cy="208841"/>
            </a:xfrm>
            <a:custGeom>
              <a:avLst/>
              <a:gdLst/>
              <a:ahLst/>
              <a:cxnLst/>
              <a:rect l="0" t="0" r="0" b="0"/>
              <a:pathLst>
                <a:path w="234951" h="208841">
                  <a:moveTo>
                    <a:pt x="0" y="101600"/>
                  </a:moveTo>
                  <a:lnTo>
                    <a:pt x="0" y="101600"/>
                  </a:lnTo>
                  <a:lnTo>
                    <a:pt x="8837" y="140324"/>
                  </a:lnTo>
                  <a:lnTo>
                    <a:pt x="14074" y="187097"/>
                  </a:lnTo>
                  <a:lnTo>
                    <a:pt x="18066" y="208486"/>
                  </a:lnTo>
                  <a:lnTo>
                    <a:pt x="18394" y="208840"/>
                  </a:lnTo>
                  <a:lnTo>
                    <a:pt x="18963" y="181992"/>
                  </a:lnTo>
                  <a:lnTo>
                    <a:pt x="12282" y="143137"/>
                  </a:lnTo>
                  <a:lnTo>
                    <a:pt x="8107" y="99247"/>
                  </a:lnTo>
                  <a:lnTo>
                    <a:pt x="10242" y="68447"/>
                  </a:lnTo>
                  <a:lnTo>
                    <a:pt x="18714" y="45915"/>
                  </a:lnTo>
                  <a:lnTo>
                    <a:pt x="29954" y="34283"/>
                  </a:lnTo>
                  <a:lnTo>
                    <a:pt x="36902" y="29206"/>
                  </a:lnTo>
                  <a:lnTo>
                    <a:pt x="73651" y="18688"/>
                  </a:lnTo>
                  <a:lnTo>
                    <a:pt x="111755" y="13480"/>
                  </a:lnTo>
                  <a:lnTo>
                    <a:pt x="154797" y="8813"/>
                  </a:lnTo>
                  <a:lnTo>
                    <a:pt x="195093" y="4387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800">
              <a:extLst>
                <a:ext uri="{FF2B5EF4-FFF2-40B4-BE49-F238E27FC236}">
                  <a16:creationId xmlns:a16="http://schemas.microsoft.com/office/drawing/2014/main" xmlns="" id="{EB0E97A7-659E-4419-AA59-1E6683A4235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579869" y="4857750"/>
              <a:ext cx="208532" cy="11818"/>
            </a:xfrm>
            <a:custGeom>
              <a:avLst/>
              <a:gdLst/>
              <a:ahLst/>
              <a:cxnLst/>
              <a:rect l="0" t="0" r="0" b="0"/>
              <a:pathLst>
                <a:path w="208532" h="11818">
                  <a:moveTo>
                    <a:pt x="11681" y="6350"/>
                  </a:moveTo>
                  <a:lnTo>
                    <a:pt x="11681" y="6350"/>
                  </a:lnTo>
                  <a:lnTo>
                    <a:pt x="1568" y="9721"/>
                  </a:lnTo>
                  <a:lnTo>
                    <a:pt x="0" y="10714"/>
                  </a:lnTo>
                  <a:lnTo>
                    <a:pt x="365" y="11376"/>
                  </a:lnTo>
                  <a:lnTo>
                    <a:pt x="2021" y="11817"/>
                  </a:lnTo>
                  <a:lnTo>
                    <a:pt x="44398" y="7456"/>
                  </a:lnTo>
                  <a:lnTo>
                    <a:pt x="87134" y="3784"/>
                  </a:lnTo>
                  <a:lnTo>
                    <a:pt x="110666" y="2523"/>
                  </a:lnTo>
                  <a:lnTo>
                    <a:pt x="134820" y="1682"/>
                  </a:lnTo>
                  <a:lnTo>
                    <a:pt x="175770" y="748"/>
                  </a:lnTo>
                  <a:lnTo>
                    <a:pt x="2085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801">
              <a:extLst>
                <a:ext uri="{FF2B5EF4-FFF2-40B4-BE49-F238E27FC236}">
                  <a16:creationId xmlns:a16="http://schemas.microsoft.com/office/drawing/2014/main" xmlns="" id="{09F64835-2D76-456C-B2E7-166B3C7B2BF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208513" y="4522774"/>
              <a:ext cx="131177" cy="88768"/>
            </a:xfrm>
            <a:custGeom>
              <a:avLst/>
              <a:gdLst/>
              <a:ahLst/>
              <a:cxnLst/>
              <a:rect l="0" t="0" r="0" b="0"/>
              <a:pathLst>
                <a:path w="131177" h="88768">
                  <a:moveTo>
                    <a:pt x="59187" y="42876"/>
                  </a:moveTo>
                  <a:lnTo>
                    <a:pt x="59187" y="42876"/>
                  </a:lnTo>
                  <a:lnTo>
                    <a:pt x="55816" y="42876"/>
                  </a:lnTo>
                  <a:lnTo>
                    <a:pt x="54823" y="44287"/>
                  </a:lnTo>
                  <a:lnTo>
                    <a:pt x="52013" y="53015"/>
                  </a:lnTo>
                  <a:lnTo>
                    <a:pt x="31226" y="80548"/>
                  </a:lnTo>
                  <a:lnTo>
                    <a:pt x="23006" y="87371"/>
                  </a:lnTo>
                  <a:lnTo>
                    <a:pt x="18838" y="88767"/>
                  </a:lnTo>
                  <a:lnTo>
                    <a:pt x="10446" y="88436"/>
                  </a:lnTo>
                  <a:lnTo>
                    <a:pt x="6937" y="85950"/>
                  </a:lnTo>
                  <a:lnTo>
                    <a:pt x="1158" y="77542"/>
                  </a:lnTo>
                  <a:lnTo>
                    <a:pt x="0" y="64868"/>
                  </a:lnTo>
                  <a:lnTo>
                    <a:pt x="2542" y="50534"/>
                  </a:lnTo>
                  <a:lnTo>
                    <a:pt x="11202" y="32680"/>
                  </a:lnTo>
                  <a:lnTo>
                    <a:pt x="16223" y="27761"/>
                  </a:lnTo>
                  <a:lnTo>
                    <a:pt x="19255" y="27861"/>
                  </a:lnTo>
                  <a:lnTo>
                    <a:pt x="38023" y="40041"/>
                  </a:lnTo>
                  <a:lnTo>
                    <a:pt x="84462" y="77810"/>
                  </a:lnTo>
                  <a:lnTo>
                    <a:pt x="99112" y="83097"/>
                  </a:lnTo>
                  <a:lnTo>
                    <a:pt x="106971" y="84506"/>
                  </a:lnTo>
                  <a:lnTo>
                    <a:pt x="112916" y="84035"/>
                  </a:lnTo>
                  <a:lnTo>
                    <a:pt x="117583" y="82310"/>
                  </a:lnTo>
                  <a:lnTo>
                    <a:pt x="121401" y="79749"/>
                  </a:lnTo>
                  <a:lnTo>
                    <a:pt x="127525" y="71258"/>
                  </a:lnTo>
                  <a:lnTo>
                    <a:pt x="130145" y="66031"/>
                  </a:lnTo>
                  <a:lnTo>
                    <a:pt x="131176" y="52697"/>
                  </a:lnTo>
                  <a:lnTo>
                    <a:pt x="122717" y="17769"/>
                  </a:lnTo>
                  <a:lnTo>
                    <a:pt x="113528" y="5141"/>
                  </a:lnTo>
                  <a:lnTo>
                    <a:pt x="108114" y="786"/>
                  </a:lnTo>
                  <a:lnTo>
                    <a:pt x="101682" y="0"/>
                  </a:lnTo>
                  <a:lnTo>
                    <a:pt x="87011" y="4769"/>
                  </a:lnTo>
                  <a:lnTo>
                    <a:pt x="62884" y="22726"/>
                  </a:lnTo>
                  <a:lnTo>
                    <a:pt x="53775" y="37919"/>
                  </a:lnTo>
                  <a:lnTo>
                    <a:pt x="46487" y="61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802">
              <a:extLst>
                <a:ext uri="{FF2B5EF4-FFF2-40B4-BE49-F238E27FC236}">
                  <a16:creationId xmlns:a16="http://schemas.microsoft.com/office/drawing/2014/main" xmlns="" id="{9CEE8613-7330-464B-B6F5-308D72B55F8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933977" y="4616450"/>
              <a:ext cx="28924" cy="196851"/>
            </a:xfrm>
            <a:custGeom>
              <a:avLst/>
              <a:gdLst/>
              <a:ahLst/>
              <a:cxnLst/>
              <a:rect l="0" t="0" r="0" b="0"/>
              <a:pathLst>
                <a:path w="28924" h="196851">
                  <a:moveTo>
                    <a:pt x="28923" y="0"/>
                  </a:moveTo>
                  <a:lnTo>
                    <a:pt x="28923" y="0"/>
                  </a:lnTo>
                  <a:lnTo>
                    <a:pt x="18091" y="28849"/>
                  </a:lnTo>
                  <a:lnTo>
                    <a:pt x="7942" y="73667"/>
                  </a:lnTo>
                  <a:lnTo>
                    <a:pt x="364" y="115431"/>
                  </a:lnTo>
                  <a:lnTo>
                    <a:pt x="0" y="157203"/>
                  </a:lnTo>
                  <a:lnTo>
                    <a:pt x="3523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803">
              <a:extLst>
                <a:ext uri="{FF2B5EF4-FFF2-40B4-BE49-F238E27FC236}">
                  <a16:creationId xmlns:a16="http://schemas.microsoft.com/office/drawing/2014/main" xmlns="" id="{DB5FE4B0-9361-4929-8679-903C1B09ACE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239318" y="4697381"/>
              <a:ext cx="112288" cy="341012"/>
            </a:xfrm>
            <a:custGeom>
              <a:avLst/>
              <a:gdLst/>
              <a:ahLst/>
              <a:cxnLst/>
              <a:rect l="0" t="0" r="0" b="0"/>
              <a:pathLst>
                <a:path w="112288" h="341012">
                  <a:moveTo>
                    <a:pt x="85532" y="39719"/>
                  </a:moveTo>
                  <a:lnTo>
                    <a:pt x="85532" y="39719"/>
                  </a:lnTo>
                  <a:lnTo>
                    <a:pt x="73323" y="13204"/>
                  </a:lnTo>
                  <a:lnTo>
                    <a:pt x="63878" y="4887"/>
                  </a:lnTo>
                  <a:lnTo>
                    <a:pt x="58396" y="1681"/>
                  </a:lnTo>
                  <a:lnTo>
                    <a:pt x="46660" y="0"/>
                  </a:lnTo>
                  <a:lnTo>
                    <a:pt x="40567" y="540"/>
                  </a:lnTo>
                  <a:lnTo>
                    <a:pt x="26272" y="10547"/>
                  </a:lnTo>
                  <a:lnTo>
                    <a:pt x="18508" y="18154"/>
                  </a:lnTo>
                  <a:lnTo>
                    <a:pt x="8001" y="39778"/>
                  </a:lnTo>
                  <a:lnTo>
                    <a:pt x="0" y="81599"/>
                  </a:lnTo>
                  <a:lnTo>
                    <a:pt x="246" y="113366"/>
                  </a:lnTo>
                  <a:lnTo>
                    <a:pt x="7411" y="146299"/>
                  </a:lnTo>
                  <a:lnTo>
                    <a:pt x="30087" y="193202"/>
                  </a:lnTo>
                  <a:lnTo>
                    <a:pt x="62519" y="238379"/>
                  </a:lnTo>
                  <a:lnTo>
                    <a:pt x="95568" y="279674"/>
                  </a:lnTo>
                  <a:lnTo>
                    <a:pt x="107631" y="302058"/>
                  </a:lnTo>
                  <a:lnTo>
                    <a:pt x="112287" y="320003"/>
                  </a:lnTo>
                  <a:lnTo>
                    <a:pt x="112004" y="332682"/>
                  </a:lnTo>
                  <a:lnTo>
                    <a:pt x="108119" y="336627"/>
                  </a:lnTo>
                  <a:lnTo>
                    <a:pt x="94394" y="341011"/>
                  </a:lnTo>
                  <a:lnTo>
                    <a:pt x="66835" y="340109"/>
                  </a:lnTo>
                  <a:lnTo>
                    <a:pt x="28382" y="325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804">
              <a:extLst>
                <a:ext uri="{FF2B5EF4-FFF2-40B4-BE49-F238E27FC236}">
                  <a16:creationId xmlns:a16="http://schemas.microsoft.com/office/drawing/2014/main" xmlns="" id="{268175E2-B416-426D-8F28-CD4FC0C3D4C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299083" y="5086350"/>
              <a:ext cx="94374" cy="101548"/>
            </a:xfrm>
            <a:custGeom>
              <a:avLst/>
              <a:gdLst/>
              <a:ahLst/>
              <a:cxnLst/>
              <a:rect l="0" t="0" r="0" b="0"/>
              <a:pathLst>
                <a:path w="94374" h="101548">
                  <a:moveTo>
                    <a:pt x="51167" y="38100"/>
                  </a:moveTo>
                  <a:lnTo>
                    <a:pt x="51167" y="38100"/>
                  </a:lnTo>
                  <a:lnTo>
                    <a:pt x="44259" y="21141"/>
                  </a:lnTo>
                  <a:lnTo>
                    <a:pt x="42328" y="18327"/>
                  </a:lnTo>
                  <a:lnTo>
                    <a:pt x="39630" y="17156"/>
                  </a:lnTo>
                  <a:lnTo>
                    <a:pt x="32869" y="17738"/>
                  </a:lnTo>
                  <a:lnTo>
                    <a:pt x="17758" y="32145"/>
                  </a:lnTo>
                  <a:lnTo>
                    <a:pt x="3246" y="57659"/>
                  </a:lnTo>
                  <a:lnTo>
                    <a:pt x="0" y="73604"/>
                  </a:lnTo>
                  <a:lnTo>
                    <a:pt x="123" y="80819"/>
                  </a:lnTo>
                  <a:lnTo>
                    <a:pt x="3027" y="87040"/>
                  </a:lnTo>
                  <a:lnTo>
                    <a:pt x="13779" y="97716"/>
                  </a:lnTo>
                  <a:lnTo>
                    <a:pt x="31727" y="101521"/>
                  </a:lnTo>
                  <a:lnTo>
                    <a:pt x="42440" y="101547"/>
                  </a:lnTo>
                  <a:lnTo>
                    <a:pt x="63752" y="94050"/>
                  </a:lnTo>
                  <a:lnTo>
                    <a:pt x="82160" y="81311"/>
                  </a:lnTo>
                  <a:lnTo>
                    <a:pt x="92693" y="66242"/>
                  </a:lnTo>
                  <a:lnTo>
                    <a:pt x="94373" y="58978"/>
                  </a:lnTo>
                  <a:lnTo>
                    <a:pt x="92477" y="45263"/>
                  </a:lnTo>
                  <a:lnTo>
                    <a:pt x="81287" y="32111"/>
                  </a:lnTo>
                  <a:lnTo>
                    <a:pt x="32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805">
              <a:extLst>
                <a:ext uri="{FF2B5EF4-FFF2-40B4-BE49-F238E27FC236}">
                  <a16:creationId xmlns:a16="http://schemas.microsoft.com/office/drawing/2014/main" xmlns="" id="{727FA254-ADF5-4F60-909F-636035EA71E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856715" y="4711700"/>
              <a:ext cx="131586" cy="22141"/>
            </a:xfrm>
            <a:custGeom>
              <a:avLst/>
              <a:gdLst/>
              <a:ahLst/>
              <a:cxnLst/>
              <a:rect l="0" t="0" r="0" b="0"/>
              <a:pathLst>
                <a:path w="131586" h="22141">
                  <a:moveTo>
                    <a:pt x="10935" y="0"/>
                  </a:moveTo>
                  <a:lnTo>
                    <a:pt x="10935" y="0"/>
                  </a:lnTo>
                  <a:lnTo>
                    <a:pt x="2208" y="9434"/>
                  </a:lnTo>
                  <a:lnTo>
                    <a:pt x="0" y="14306"/>
                  </a:lnTo>
                  <a:lnTo>
                    <a:pt x="1529" y="15887"/>
                  </a:lnTo>
                  <a:lnTo>
                    <a:pt x="8870" y="17644"/>
                  </a:lnTo>
                  <a:lnTo>
                    <a:pt x="52595" y="20746"/>
                  </a:lnTo>
                  <a:lnTo>
                    <a:pt x="90072" y="22140"/>
                  </a:lnTo>
                  <a:lnTo>
                    <a:pt x="13158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806">
              <a:extLst>
                <a:ext uri="{FF2B5EF4-FFF2-40B4-BE49-F238E27FC236}">
                  <a16:creationId xmlns:a16="http://schemas.microsoft.com/office/drawing/2014/main" xmlns="" id="{CE572580-5673-405A-997D-E3A2D3ED015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766323" y="4985633"/>
              <a:ext cx="91928" cy="106525"/>
            </a:xfrm>
            <a:custGeom>
              <a:avLst/>
              <a:gdLst/>
              <a:ahLst/>
              <a:cxnLst/>
              <a:rect l="0" t="0" r="0" b="0"/>
              <a:pathLst>
                <a:path w="91928" h="106525">
                  <a:moveTo>
                    <a:pt x="9377" y="5467"/>
                  </a:moveTo>
                  <a:lnTo>
                    <a:pt x="9377" y="5467"/>
                  </a:lnTo>
                  <a:lnTo>
                    <a:pt x="12747" y="2096"/>
                  </a:lnTo>
                  <a:lnTo>
                    <a:pt x="24957" y="0"/>
                  </a:lnTo>
                  <a:lnTo>
                    <a:pt x="41980" y="2750"/>
                  </a:lnTo>
                  <a:lnTo>
                    <a:pt x="57059" y="11404"/>
                  </a:lnTo>
                  <a:lnTo>
                    <a:pt x="59510" y="15775"/>
                  </a:lnTo>
                  <a:lnTo>
                    <a:pt x="60350" y="26276"/>
                  </a:lnTo>
                  <a:lnTo>
                    <a:pt x="50115" y="47459"/>
                  </a:lnTo>
                  <a:lnTo>
                    <a:pt x="16562" y="84488"/>
                  </a:lnTo>
                  <a:lnTo>
                    <a:pt x="2569" y="97790"/>
                  </a:lnTo>
                  <a:lnTo>
                    <a:pt x="605" y="100882"/>
                  </a:lnTo>
                  <a:lnTo>
                    <a:pt x="0" y="102944"/>
                  </a:lnTo>
                  <a:lnTo>
                    <a:pt x="303" y="104318"/>
                  </a:lnTo>
                  <a:lnTo>
                    <a:pt x="1212" y="105235"/>
                  </a:lnTo>
                  <a:lnTo>
                    <a:pt x="15973" y="106524"/>
                  </a:lnTo>
                  <a:lnTo>
                    <a:pt x="61324" y="98207"/>
                  </a:lnTo>
                  <a:lnTo>
                    <a:pt x="91927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807">
              <a:extLst>
                <a:ext uri="{FF2B5EF4-FFF2-40B4-BE49-F238E27FC236}">
                  <a16:creationId xmlns:a16="http://schemas.microsoft.com/office/drawing/2014/main" xmlns="" id="{4160AC9B-778D-4839-A03D-4354C862992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878907" y="5010150"/>
              <a:ext cx="42844" cy="114301"/>
            </a:xfrm>
            <a:custGeom>
              <a:avLst/>
              <a:gdLst/>
              <a:ahLst/>
              <a:cxnLst/>
              <a:rect l="0" t="0" r="0" b="0"/>
              <a:pathLst>
                <a:path w="42844" h="114301">
                  <a:moveTo>
                    <a:pt x="42843" y="0"/>
                  </a:moveTo>
                  <a:lnTo>
                    <a:pt x="42843" y="0"/>
                  </a:lnTo>
                  <a:lnTo>
                    <a:pt x="25166" y="21048"/>
                  </a:lnTo>
                  <a:lnTo>
                    <a:pt x="6527" y="64878"/>
                  </a:lnTo>
                  <a:lnTo>
                    <a:pt x="0" y="95993"/>
                  </a:lnTo>
                  <a:lnTo>
                    <a:pt x="988" y="104517"/>
                  </a:lnTo>
                  <a:lnTo>
                    <a:pt x="474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808">
              <a:extLst>
                <a:ext uri="{FF2B5EF4-FFF2-40B4-BE49-F238E27FC236}">
                  <a16:creationId xmlns:a16="http://schemas.microsoft.com/office/drawing/2014/main" xmlns="" id="{E6402FFF-0EAF-45DC-AD22-9FBFAFDD5F5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940800" y="500380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14155" y="49500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809">
              <a:extLst>
                <a:ext uri="{FF2B5EF4-FFF2-40B4-BE49-F238E27FC236}">
                  <a16:creationId xmlns:a16="http://schemas.microsoft.com/office/drawing/2014/main" xmlns="" id="{4BCA8DD8-5E55-47AA-A95D-AE194B687AB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864600" y="49593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21689" y="2692"/>
                  </a:lnTo>
                  <a:lnTo>
                    <a:pt x="69038" y="353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810">
              <a:extLst>
                <a:ext uri="{FF2B5EF4-FFF2-40B4-BE49-F238E27FC236}">
                  <a16:creationId xmlns:a16="http://schemas.microsoft.com/office/drawing/2014/main" xmlns="" id="{AD966A9D-7B7C-4E45-8354-504405860DB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080500" y="4789775"/>
              <a:ext cx="133351" cy="118129"/>
            </a:xfrm>
            <a:custGeom>
              <a:avLst/>
              <a:gdLst/>
              <a:ahLst/>
              <a:cxnLst/>
              <a:rect l="0" t="0" r="0" b="0"/>
              <a:pathLst>
                <a:path w="133351" h="118129">
                  <a:moveTo>
                    <a:pt x="0" y="55275"/>
                  </a:moveTo>
                  <a:lnTo>
                    <a:pt x="0" y="55275"/>
                  </a:lnTo>
                  <a:lnTo>
                    <a:pt x="27789" y="51904"/>
                  </a:lnTo>
                  <a:lnTo>
                    <a:pt x="74912" y="35502"/>
                  </a:lnTo>
                  <a:lnTo>
                    <a:pt x="91149" y="26731"/>
                  </a:lnTo>
                  <a:lnTo>
                    <a:pt x="103070" y="15777"/>
                  </a:lnTo>
                  <a:lnTo>
                    <a:pt x="106107" y="11304"/>
                  </a:lnTo>
                  <a:lnTo>
                    <a:pt x="107428" y="7617"/>
                  </a:lnTo>
                  <a:lnTo>
                    <a:pt x="107602" y="4453"/>
                  </a:lnTo>
                  <a:lnTo>
                    <a:pt x="104896" y="2343"/>
                  </a:lnTo>
                  <a:lnTo>
                    <a:pt x="94363" y="0"/>
                  </a:lnTo>
                  <a:lnTo>
                    <a:pt x="78392" y="4603"/>
                  </a:lnTo>
                  <a:lnTo>
                    <a:pt x="60240" y="15115"/>
                  </a:lnTo>
                  <a:lnTo>
                    <a:pt x="42766" y="31547"/>
                  </a:lnTo>
                  <a:lnTo>
                    <a:pt x="31236" y="52490"/>
                  </a:lnTo>
                  <a:lnTo>
                    <a:pt x="25877" y="74499"/>
                  </a:lnTo>
                  <a:lnTo>
                    <a:pt x="28199" y="93687"/>
                  </a:lnTo>
                  <a:lnTo>
                    <a:pt x="32911" y="101344"/>
                  </a:lnTo>
                  <a:lnTo>
                    <a:pt x="47553" y="113615"/>
                  </a:lnTo>
                  <a:lnTo>
                    <a:pt x="65820" y="118128"/>
                  </a:lnTo>
                  <a:lnTo>
                    <a:pt x="97818" y="114820"/>
                  </a:lnTo>
                  <a:lnTo>
                    <a:pt x="133350" y="106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811">
              <a:extLst>
                <a:ext uri="{FF2B5EF4-FFF2-40B4-BE49-F238E27FC236}">
                  <a16:creationId xmlns:a16="http://schemas.microsoft.com/office/drawing/2014/main" xmlns="" id="{2C9A4F43-3E7F-4712-B015-AA53C753B1A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124950" y="46926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40494" y="7674"/>
                  </a:lnTo>
                  <a:lnTo>
                    <a:pt x="87804" y="216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812">
              <a:extLst>
                <a:ext uri="{FF2B5EF4-FFF2-40B4-BE49-F238E27FC236}">
                  <a16:creationId xmlns:a16="http://schemas.microsoft.com/office/drawing/2014/main" xmlns="" id="{17C9CDED-6C7B-4E35-AF01-20BE4BB15E7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214993" y="4552950"/>
              <a:ext cx="157608" cy="77270"/>
            </a:xfrm>
            <a:custGeom>
              <a:avLst/>
              <a:gdLst/>
              <a:ahLst/>
              <a:cxnLst/>
              <a:rect l="0" t="0" r="0" b="0"/>
              <a:pathLst>
                <a:path w="157608" h="77270">
                  <a:moveTo>
                    <a:pt x="11557" y="0"/>
                  </a:moveTo>
                  <a:lnTo>
                    <a:pt x="11557" y="0"/>
                  </a:lnTo>
                  <a:lnTo>
                    <a:pt x="0" y="0"/>
                  </a:lnTo>
                  <a:lnTo>
                    <a:pt x="14537" y="0"/>
                  </a:lnTo>
                  <a:lnTo>
                    <a:pt x="31490" y="6742"/>
                  </a:lnTo>
                  <a:lnTo>
                    <a:pt x="49918" y="21048"/>
                  </a:lnTo>
                  <a:lnTo>
                    <a:pt x="58711" y="34519"/>
                  </a:lnTo>
                  <a:lnTo>
                    <a:pt x="62043" y="42063"/>
                  </a:lnTo>
                  <a:lnTo>
                    <a:pt x="62852" y="48503"/>
                  </a:lnTo>
                  <a:lnTo>
                    <a:pt x="59990" y="59422"/>
                  </a:lnTo>
                  <a:lnTo>
                    <a:pt x="50445" y="73502"/>
                  </a:lnTo>
                  <a:lnTo>
                    <a:pt x="47360" y="75812"/>
                  </a:lnTo>
                  <a:lnTo>
                    <a:pt x="44598" y="76647"/>
                  </a:lnTo>
                  <a:lnTo>
                    <a:pt x="42050" y="76498"/>
                  </a:lnTo>
                  <a:lnTo>
                    <a:pt x="40352" y="74987"/>
                  </a:lnTo>
                  <a:lnTo>
                    <a:pt x="38465" y="69546"/>
                  </a:lnTo>
                  <a:lnTo>
                    <a:pt x="41391" y="60542"/>
                  </a:lnTo>
                  <a:lnTo>
                    <a:pt x="54733" y="41692"/>
                  </a:lnTo>
                  <a:lnTo>
                    <a:pt x="68140" y="28408"/>
                  </a:lnTo>
                  <a:lnTo>
                    <a:pt x="97011" y="11537"/>
                  </a:lnTo>
                  <a:lnTo>
                    <a:pt x="100276" y="11219"/>
                  </a:lnTo>
                  <a:lnTo>
                    <a:pt x="102454" y="12418"/>
                  </a:lnTo>
                  <a:lnTo>
                    <a:pt x="103905" y="14629"/>
                  </a:lnTo>
                  <a:lnTo>
                    <a:pt x="105947" y="24482"/>
                  </a:lnTo>
                  <a:lnTo>
                    <a:pt x="108048" y="49886"/>
                  </a:lnTo>
                  <a:lnTo>
                    <a:pt x="113472" y="63094"/>
                  </a:lnTo>
                  <a:lnTo>
                    <a:pt x="120588" y="72256"/>
                  </a:lnTo>
                  <a:lnTo>
                    <a:pt x="124462" y="75688"/>
                  </a:lnTo>
                  <a:lnTo>
                    <a:pt x="129866" y="77269"/>
                  </a:lnTo>
                  <a:lnTo>
                    <a:pt x="15760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813">
              <a:extLst>
                <a:ext uri="{FF2B5EF4-FFF2-40B4-BE49-F238E27FC236}">
                  <a16:creationId xmlns:a16="http://schemas.microsoft.com/office/drawing/2014/main" xmlns="" id="{50CB9E92-017A-453A-B4DD-A0228E4E3E7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353550" y="4432300"/>
              <a:ext cx="101601" cy="81472"/>
            </a:xfrm>
            <a:custGeom>
              <a:avLst/>
              <a:gdLst/>
              <a:ahLst/>
              <a:cxnLst/>
              <a:rect l="0" t="0" r="0" b="0"/>
              <a:pathLst>
                <a:path w="101601" h="81472">
                  <a:moveTo>
                    <a:pt x="0" y="0"/>
                  </a:moveTo>
                  <a:lnTo>
                    <a:pt x="0" y="0"/>
                  </a:lnTo>
                  <a:lnTo>
                    <a:pt x="15580" y="12209"/>
                  </a:lnTo>
                  <a:lnTo>
                    <a:pt x="46093" y="31964"/>
                  </a:lnTo>
                  <a:lnTo>
                    <a:pt x="49778" y="36126"/>
                  </a:lnTo>
                  <a:lnTo>
                    <a:pt x="51529" y="40312"/>
                  </a:lnTo>
                  <a:lnTo>
                    <a:pt x="51595" y="48725"/>
                  </a:lnTo>
                  <a:lnTo>
                    <a:pt x="41523" y="69283"/>
                  </a:lnTo>
                  <a:lnTo>
                    <a:pt x="33177" y="80663"/>
                  </a:lnTo>
                  <a:lnTo>
                    <a:pt x="34818" y="81292"/>
                  </a:lnTo>
                  <a:lnTo>
                    <a:pt x="47946" y="81471"/>
                  </a:lnTo>
                  <a:lnTo>
                    <a:pt x="1016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814">
              <a:extLst>
                <a:ext uri="{FF2B5EF4-FFF2-40B4-BE49-F238E27FC236}">
                  <a16:creationId xmlns:a16="http://schemas.microsoft.com/office/drawing/2014/main" xmlns="" id="{70A14A73-E91E-42EF-A87A-DAD06E935E4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429750" y="4432300"/>
              <a:ext cx="114301" cy="209551"/>
            </a:xfrm>
            <a:custGeom>
              <a:avLst/>
              <a:gdLst/>
              <a:ahLst/>
              <a:cxnLst/>
              <a:rect l="0" t="0" r="0" b="0"/>
              <a:pathLst>
                <a:path w="114301" h="209551">
                  <a:moveTo>
                    <a:pt x="114300" y="0"/>
                  </a:moveTo>
                  <a:lnTo>
                    <a:pt x="114300" y="0"/>
                  </a:lnTo>
                  <a:lnTo>
                    <a:pt x="103456" y="12961"/>
                  </a:lnTo>
                  <a:lnTo>
                    <a:pt x="77899" y="57123"/>
                  </a:lnTo>
                  <a:lnTo>
                    <a:pt x="60022" y="88182"/>
                  </a:lnTo>
                  <a:lnTo>
                    <a:pt x="42669" y="123153"/>
                  </a:lnTo>
                  <a:lnTo>
                    <a:pt x="25550" y="157981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815">
              <a:extLst>
                <a:ext uri="{FF2B5EF4-FFF2-40B4-BE49-F238E27FC236}">
                  <a16:creationId xmlns:a16="http://schemas.microsoft.com/office/drawing/2014/main" xmlns="" id="{DB3F65B2-5491-4BF5-8EA5-3641D343C83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514181" y="4566533"/>
              <a:ext cx="55270" cy="109580"/>
            </a:xfrm>
            <a:custGeom>
              <a:avLst/>
              <a:gdLst/>
              <a:ahLst/>
              <a:cxnLst/>
              <a:rect l="0" t="0" r="0" b="0"/>
              <a:pathLst>
                <a:path w="55270" h="109580">
                  <a:moveTo>
                    <a:pt x="10819" y="5467"/>
                  </a:moveTo>
                  <a:lnTo>
                    <a:pt x="10819" y="5467"/>
                  </a:lnTo>
                  <a:lnTo>
                    <a:pt x="5352" y="0"/>
                  </a:lnTo>
                  <a:lnTo>
                    <a:pt x="5057" y="411"/>
                  </a:lnTo>
                  <a:lnTo>
                    <a:pt x="4730" y="2749"/>
                  </a:lnTo>
                  <a:lnTo>
                    <a:pt x="11288" y="11404"/>
                  </a:lnTo>
                  <a:lnTo>
                    <a:pt x="38906" y="41752"/>
                  </a:lnTo>
                  <a:lnTo>
                    <a:pt x="40127" y="44474"/>
                  </a:lnTo>
                  <a:lnTo>
                    <a:pt x="38824" y="48405"/>
                  </a:lnTo>
                  <a:lnTo>
                    <a:pt x="2351" y="95068"/>
                  </a:lnTo>
                  <a:lnTo>
                    <a:pt x="0" y="101263"/>
                  </a:lnTo>
                  <a:lnTo>
                    <a:pt x="784" y="103904"/>
                  </a:lnTo>
                  <a:lnTo>
                    <a:pt x="5419" y="108718"/>
                  </a:lnTo>
                  <a:lnTo>
                    <a:pt x="9335" y="109579"/>
                  </a:lnTo>
                  <a:lnTo>
                    <a:pt x="55269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816">
              <a:extLst>
                <a:ext uri="{FF2B5EF4-FFF2-40B4-BE49-F238E27FC236}">
                  <a16:creationId xmlns:a16="http://schemas.microsoft.com/office/drawing/2014/main" xmlns="" id="{FCA666F3-2707-436A-A3F2-B9A2A48DD11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661585" y="4682427"/>
              <a:ext cx="318894" cy="300129"/>
            </a:xfrm>
            <a:custGeom>
              <a:avLst/>
              <a:gdLst/>
              <a:ahLst/>
              <a:cxnLst/>
              <a:rect l="0" t="0" r="0" b="0"/>
              <a:pathLst>
                <a:path w="318894" h="300129">
                  <a:moveTo>
                    <a:pt x="111065" y="207073"/>
                  </a:moveTo>
                  <a:lnTo>
                    <a:pt x="111065" y="207073"/>
                  </a:lnTo>
                  <a:lnTo>
                    <a:pt x="104322" y="196960"/>
                  </a:lnTo>
                  <a:lnTo>
                    <a:pt x="100220" y="193980"/>
                  </a:lnTo>
                  <a:lnTo>
                    <a:pt x="90017" y="190671"/>
                  </a:lnTo>
                  <a:lnTo>
                    <a:pt x="62259" y="195550"/>
                  </a:lnTo>
                  <a:lnTo>
                    <a:pt x="27224" y="219416"/>
                  </a:lnTo>
                  <a:lnTo>
                    <a:pt x="3517" y="253298"/>
                  </a:lnTo>
                  <a:lnTo>
                    <a:pt x="0" y="273949"/>
                  </a:lnTo>
                  <a:lnTo>
                    <a:pt x="1039" y="283407"/>
                  </a:lnTo>
                  <a:lnTo>
                    <a:pt x="5259" y="290418"/>
                  </a:lnTo>
                  <a:lnTo>
                    <a:pt x="19354" y="300089"/>
                  </a:lnTo>
                  <a:lnTo>
                    <a:pt x="29464" y="300128"/>
                  </a:lnTo>
                  <a:lnTo>
                    <a:pt x="53866" y="292645"/>
                  </a:lnTo>
                  <a:lnTo>
                    <a:pt x="95371" y="265824"/>
                  </a:lnTo>
                  <a:lnTo>
                    <a:pt x="132206" y="224324"/>
                  </a:lnTo>
                  <a:lnTo>
                    <a:pt x="152682" y="186989"/>
                  </a:lnTo>
                  <a:lnTo>
                    <a:pt x="171189" y="142408"/>
                  </a:lnTo>
                  <a:lnTo>
                    <a:pt x="180076" y="116691"/>
                  </a:lnTo>
                  <a:lnTo>
                    <a:pt x="188821" y="89668"/>
                  </a:lnTo>
                  <a:lnTo>
                    <a:pt x="198541" y="44591"/>
                  </a:lnTo>
                  <a:lnTo>
                    <a:pt x="201449" y="12092"/>
                  </a:lnTo>
                  <a:lnTo>
                    <a:pt x="200248" y="4414"/>
                  </a:lnTo>
                  <a:lnTo>
                    <a:pt x="198037" y="0"/>
                  </a:lnTo>
                  <a:lnTo>
                    <a:pt x="193035" y="586"/>
                  </a:lnTo>
                  <a:lnTo>
                    <a:pt x="178070" y="10644"/>
                  </a:lnTo>
                  <a:lnTo>
                    <a:pt x="165304" y="30635"/>
                  </a:lnTo>
                  <a:lnTo>
                    <a:pt x="152066" y="73421"/>
                  </a:lnTo>
                  <a:lnTo>
                    <a:pt x="147633" y="106750"/>
                  </a:lnTo>
                  <a:lnTo>
                    <a:pt x="148396" y="151164"/>
                  </a:lnTo>
                  <a:lnTo>
                    <a:pt x="150894" y="186883"/>
                  </a:lnTo>
                  <a:lnTo>
                    <a:pt x="152435" y="191496"/>
                  </a:lnTo>
                  <a:lnTo>
                    <a:pt x="154165" y="193866"/>
                  </a:lnTo>
                  <a:lnTo>
                    <a:pt x="156026" y="194741"/>
                  </a:lnTo>
                  <a:lnTo>
                    <a:pt x="157972" y="194618"/>
                  </a:lnTo>
                  <a:lnTo>
                    <a:pt x="187663" y="152474"/>
                  </a:lnTo>
                  <a:lnTo>
                    <a:pt x="201572" y="137900"/>
                  </a:lnTo>
                  <a:lnTo>
                    <a:pt x="210323" y="133996"/>
                  </a:lnTo>
                  <a:lnTo>
                    <a:pt x="213925" y="134366"/>
                  </a:lnTo>
                  <a:lnTo>
                    <a:pt x="217033" y="136024"/>
                  </a:lnTo>
                  <a:lnTo>
                    <a:pt x="219810" y="138540"/>
                  </a:lnTo>
                  <a:lnTo>
                    <a:pt x="227090" y="158937"/>
                  </a:lnTo>
                  <a:lnTo>
                    <a:pt x="226974" y="187322"/>
                  </a:lnTo>
                  <a:lnTo>
                    <a:pt x="211180" y="227108"/>
                  </a:lnTo>
                  <a:lnTo>
                    <a:pt x="198741" y="247817"/>
                  </a:lnTo>
                  <a:lnTo>
                    <a:pt x="192835" y="253404"/>
                  </a:lnTo>
                  <a:lnTo>
                    <a:pt x="191683" y="252777"/>
                  </a:lnTo>
                  <a:lnTo>
                    <a:pt x="192286" y="246436"/>
                  </a:lnTo>
                  <a:lnTo>
                    <a:pt x="203334" y="227595"/>
                  </a:lnTo>
                  <a:lnTo>
                    <a:pt x="246309" y="185805"/>
                  </a:lnTo>
                  <a:lnTo>
                    <a:pt x="285115" y="152088"/>
                  </a:lnTo>
                  <a:lnTo>
                    <a:pt x="318893" y="125061"/>
                  </a:lnTo>
                  <a:lnTo>
                    <a:pt x="318762" y="124881"/>
                  </a:lnTo>
                  <a:lnTo>
                    <a:pt x="296391" y="145447"/>
                  </a:lnTo>
                  <a:lnTo>
                    <a:pt x="273926" y="175878"/>
                  </a:lnTo>
                  <a:lnTo>
                    <a:pt x="264587" y="196031"/>
                  </a:lnTo>
                  <a:lnTo>
                    <a:pt x="260436" y="214395"/>
                  </a:lnTo>
                  <a:lnTo>
                    <a:pt x="261445" y="220421"/>
                  </a:lnTo>
                  <a:lnTo>
                    <a:pt x="264235" y="224439"/>
                  </a:lnTo>
                  <a:lnTo>
                    <a:pt x="268211" y="227116"/>
                  </a:lnTo>
                  <a:lnTo>
                    <a:pt x="283918" y="224448"/>
                  </a:lnTo>
                  <a:lnTo>
                    <a:pt x="314265" y="213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9" name="SMARTInkShape-3817">
            <a:extLst>
              <a:ext uri="{FF2B5EF4-FFF2-40B4-BE49-F238E27FC236}">
                <a16:creationId xmlns:a16="http://schemas.microsoft.com/office/drawing/2014/main" xmlns="" id="{E9AB85A1-6160-4C64-A890-A6819685C0E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712200" y="4610100"/>
            <a:ext cx="25401" cy="139701"/>
          </a:xfrm>
          <a:custGeom>
            <a:avLst/>
            <a:gdLst/>
            <a:ahLst/>
            <a:cxnLst/>
            <a:rect l="0" t="0" r="0" b="0"/>
            <a:pathLst>
              <a:path w="25401" h="139701">
                <a:moveTo>
                  <a:pt x="0" y="0"/>
                </a:moveTo>
                <a:lnTo>
                  <a:pt x="0" y="0"/>
                </a:lnTo>
                <a:lnTo>
                  <a:pt x="5069" y="33931"/>
                </a:lnTo>
                <a:lnTo>
                  <a:pt x="11537" y="79198"/>
                </a:lnTo>
                <a:lnTo>
                  <a:pt x="25400" y="139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SMARTInkShape-Group819">
            <a:extLst>
              <a:ext uri="{FF2B5EF4-FFF2-40B4-BE49-F238E27FC236}">
                <a16:creationId xmlns:a16="http://schemas.microsoft.com/office/drawing/2014/main" xmlns="" id="{A306194E-7CBB-4D05-A6BA-5A094CB838E3}"/>
              </a:ext>
            </a:extLst>
          </p:cNvPr>
          <p:cNvGrpSpPr/>
          <p:nvPr/>
        </p:nvGrpSpPr>
        <p:grpSpPr>
          <a:xfrm>
            <a:off x="10426700" y="4670229"/>
            <a:ext cx="342901" cy="206572"/>
            <a:chOff x="10426700" y="4670229"/>
            <a:chExt cx="342901" cy="206572"/>
          </a:xfrm>
        </p:grpSpPr>
        <p:sp>
          <p:nvSpPr>
            <p:cNvPr id="170" name="SMARTInkShape-3818">
              <a:extLst>
                <a:ext uri="{FF2B5EF4-FFF2-40B4-BE49-F238E27FC236}">
                  <a16:creationId xmlns:a16="http://schemas.microsoft.com/office/drawing/2014/main" xmlns="" id="{B2C0F989-F1AA-422D-85B4-2D5133B4329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426700" y="4768850"/>
              <a:ext cx="190501" cy="6351"/>
            </a:xfrm>
            <a:custGeom>
              <a:avLst/>
              <a:gdLst/>
              <a:ahLst/>
              <a:cxnLst/>
              <a:rect l="0" t="0" r="0" b="0"/>
              <a:pathLst>
                <a:path w="190501" h="6351">
                  <a:moveTo>
                    <a:pt x="0" y="0"/>
                  </a:moveTo>
                  <a:lnTo>
                    <a:pt x="0" y="0"/>
                  </a:lnTo>
                  <a:lnTo>
                    <a:pt x="43369" y="0"/>
                  </a:lnTo>
                  <a:lnTo>
                    <a:pt x="78777" y="1881"/>
                  </a:lnTo>
                  <a:lnTo>
                    <a:pt x="118268" y="4364"/>
                  </a:lnTo>
                  <a:lnTo>
                    <a:pt x="154634" y="5467"/>
                  </a:lnTo>
                  <a:lnTo>
                    <a:pt x="190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819">
              <a:extLst>
                <a:ext uri="{FF2B5EF4-FFF2-40B4-BE49-F238E27FC236}">
                  <a16:creationId xmlns:a16="http://schemas.microsoft.com/office/drawing/2014/main" xmlns="" id="{48605F0E-648B-4F0A-A776-56F0553EC93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442931" y="4826000"/>
              <a:ext cx="180620" cy="18590"/>
            </a:xfrm>
            <a:custGeom>
              <a:avLst/>
              <a:gdLst/>
              <a:ahLst/>
              <a:cxnLst/>
              <a:rect l="0" t="0" r="0" b="0"/>
              <a:pathLst>
                <a:path w="180620" h="18590">
                  <a:moveTo>
                    <a:pt x="21869" y="0"/>
                  </a:moveTo>
                  <a:lnTo>
                    <a:pt x="21869" y="0"/>
                  </a:lnTo>
                  <a:lnTo>
                    <a:pt x="0" y="10935"/>
                  </a:lnTo>
                  <a:lnTo>
                    <a:pt x="939" y="12229"/>
                  </a:lnTo>
                  <a:lnTo>
                    <a:pt x="7629" y="15548"/>
                  </a:lnTo>
                  <a:lnTo>
                    <a:pt x="40149" y="18012"/>
                  </a:lnTo>
                  <a:lnTo>
                    <a:pt x="73502" y="18589"/>
                  </a:lnTo>
                  <a:lnTo>
                    <a:pt x="110434" y="18139"/>
                  </a:lnTo>
                  <a:lnTo>
                    <a:pt x="157315" y="14625"/>
                  </a:lnTo>
                  <a:lnTo>
                    <a:pt x="18061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820">
              <a:extLst>
                <a:ext uri="{FF2B5EF4-FFF2-40B4-BE49-F238E27FC236}">
                  <a16:creationId xmlns:a16="http://schemas.microsoft.com/office/drawing/2014/main" xmlns="" id="{4F4689DC-D70E-4315-8D0E-56BBE8DA7B9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706100" y="4670229"/>
              <a:ext cx="63501" cy="206572"/>
            </a:xfrm>
            <a:custGeom>
              <a:avLst/>
              <a:gdLst/>
              <a:ahLst/>
              <a:cxnLst/>
              <a:rect l="0" t="0" r="0" b="0"/>
              <a:pathLst>
                <a:path w="63501" h="206572">
                  <a:moveTo>
                    <a:pt x="63500" y="3371"/>
                  </a:moveTo>
                  <a:lnTo>
                    <a:pt x="63500" y="3371"/>
                  </a:lnTo>
                  <a:lnTo>
                    <a:pt x="63499" y="0"/>
                  </a:lnTo>
                  <a:lnTo>
                    <a:pt x="61619" y="44209"/>
                  </a:lnTo>
                  <a:lnTo>
                    <a:pt x="52829" y="88614"/>
                  </a:lnTo>
                  <a:lnTo>
                    <a:pt x="34938" y="135637"/>
                  </a:lnTo>
                  <a:lnTo>
                    <a:pt x="15525" y="175205"/>
                  </a:lnTo>
                  <a:lnTo>
                    <a:pt x="0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SMARTInkShape-3821">
            <a:extLst>
              <a:ext uri="{FF2B5EF4-FFF2-40B4-BE49-F238E27FC236}">
                <a16:creationId xmlns:a16="http://schemas.microsoft.com/office/drawing/2014/main" xmlns="" id="{B2B0EA08-ECDA-4D9B-86B4-02BFB51CAAD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682588" y="2976509"/>
            <a:ext cx="2413327" cy="1446298"/>
          </a:xfrm>
          <a:custGeom>
            <a:avLst/>
            <a:gdLst/>
            <a:ahLst/>
            <a:cxnLst/>
            <a:rect l="0" t="0" r="0" b="0"/>
            <a:pathLst>
              <a:path w="2413327" h="1446298">
                <a:moveTo>
                  <a:pt x="1975762" y="179441"/>
                </a:moveTo>
                <a:lnTo>
                  <a:pt x="1975762" y="179441"/>
                </a:lnTo>
                <a:lnTo>
                  <a:pt x="1980787" y="139878"/>
                </a:lnTo>
                <a:lnTo>
                  <a:pt x="1981229" y="129782"/>
                </a:lnTo>
                <a:lnTo>
                  <a:pt x="1974194" y="107276"/>
                </a:lnTo>
                <a:lnTo>
                  <a:pt x="1968366" y="95348"/>
                </a:lnTo>
                <a:lnTo>
                  <a:pt x="1933197" y="61705"/>
                </a:lnTo>
                <a:lnTo>
                  <a:pt x="1895461" y="41977"/>
                </a:lnTo>
                <a:lnTo>
                  <a:pt x="1873544" y="32764"/>
                </a:lnTo>
                <a:lnTo>
                  <a:pt x="1844823" y="25212"/>
                </a:lnTo>
                <a:lnTo>
                  <a:pt x="1811563" y="18766"/>
                </a:lnTo>
                <a:lnTo>
                  <a:pt x="1775279" y="13058"/>
                </a:lnTo>
                <a:lnTo>
                  <a:pt x="1735567" y="8547"/>
                </a:lnTo>
                <a:lnTo>
                  <a:pt x="1693571" y="4834"/>
                </a:lnTo>
                <a:lnTo>
                  <a:pt x="1650052" y="1653"/>
                </a:lnTo>
                <a:lnTo>
                  <a:pt x="1604810" y="238"/>
                </a:lnTo>
                <a:lnTo>
                  <a:pt x="1558422" y="0"/>
                </a:lnTo>
                <a:lnTo>
                  <a:pt x="1511269" y="547"/>
                </a:lnTo>
                <a:lnTo>
                  <a:pt x="1463606" y="1617"/>
                </a:lnTo>
                <a:lnTo>
                  <a:pt x="1415602" y="3036"/>
                </a:lnTo>
                <a:lnTo>
                  <a:pt x="1367371" y="4688"/>
                </a:lnTo>
                <a:lnTo>
                  <a:pt x="1319696" y="7906"/>
                </a:lnTo>
                <a:lnTo>
                  <a:pt x="1272391" y="12167"/>
                </a:lnTo>
                <a:lnTo>
                  <a:pt x="1225331" y="17125"/>
                </a:lnTo>
                <a:lnTo>
                  <a:pt x="1179142" y="22547"/>
                </a:lnTo>
                <a:lnTo>
                  <a:pt x="1133532" y="28279"/>
                </a:lnTo>
                <a:lnTo>
                  <a:pt x="1088308" y="34215"/>
                </a:lnTo>
                <a:lnTo>
                  <a:pt x="1042637" y="43113"/>
                </a:lnTo>
                <a:lnTo>
                  <a:pt x="996667" y="53984"/>
                </a:lnTo>
                <a:lnTo>
                  <a:pt x="950499" y="66169"/>
                </a:lnTo>
                <a:lnTo>
                  <a:pt x="905609" y="79232"/>
                </a:lnTo>
                <a:lnTo>
                  <a:pt x="861571" y="92879"/>
                </a:lnTo>
                <a:lnTo>
                  <a:pt x="818101" y="106916"/>
                </a:lnTo>
                <a:lnTo>
                  <a:pt x="777127" y="121213"/>
                </a:lnTo>
                <a:lnTo>
                  <a:pt x="737817" y="135683"/>
                </a:lnTo>
                <a:lnTo>
                  <a:pt x="699614" y="150269"/>
                </a:lnTo>
                <a:lnTo>
                  <a:pt x="662152" y="165638"/>
                </a:lnTo>
                <a:lnTo>
                  <a:pt x="625183" y="181527"/>
                </a:lnTo>
                <a:lnTo>
                  <a:pt x="588543" y="197765"/>
                </a:lnTo>
                <a:lnTo>
                  <a:pt x="552827" y="214941"/>
                </a:lnTo>
                <a:lnTo>
                  <a:pt x="517728" y="232741"/>
                </a:lnTo>
                <a:lnTo>
                  <a:pt x="483039" y="250958"/>
                </a:lnTo>
                <a:lnTo>
                  <a:pt x="449330" y="270158"/>
                </a:lnTo>
                <a:lnTo>
                  <a:pt x="416273" y="290013"/>
                </a:lnTo>
                <a:lnTo>
                  <a:pt x="383654" y="310305"/>
                </a:lnTo>
                <a:lnTo>
                  <a:pt x="352734" y="332301"/>
                </a:lnTo>
                <a:lnTo>
                  <a:pt x="322949" y="355431"/>
                </a:lnTo>
                <a:lnTo>
                  <a:pt x="293920" y="379318"/>
                </a:lnTo>
                <a:lnTo>
                  <a:pt x="266806" y="402298"/>
                </a:lnTo>
                <a:lnTo>
                  <a:pt x="240969" y="424673"/>
                </a:lnTo>
                <a:lnTo>
                  <a:pt x="215983" y="446646"/>
                </a:lnTo>
                <a:lnTo>
                  <a:pt x="171288" y="491756"/>
                </a:lnTo>
                <a:lnTo>
                  <a:pt x="130961" y="539086"/>
                </a:lnTo>
                <a:lnTo>
                  <a:pt x="112306" y="564549"/>
                </a:lnTo>
                <a:lnTo>
                  <a:pt x="94224" y="590697"/>
                </a:lnTo>
                <a:lnTo>
                  <a:pt x="77937" y="617300"/>
                </a:lnTo>
                <a:lnTo>
                  <a:pt x="62845" y="644208"/>
                </a:lnTo>
                <a:lnTo>
                  <a:pt x="48550" y="671319"/>
                </a:lnTo>
                <a:lnTo>
                  <a:pt x="36199" y="697860"/>
                </a:lnTo>
                <a:lnTo>
                  <a:pt x="25142" y="724020"/>
                </a:lnTo>
                <a:lnTo>
                  <a:pt x="14948" y="749927"/>
                </a:lnTo>
                <a:lnTo>
                  <a:pt x="8153" y="776370"/>
                </a:lnTo>
                <a:lnTo>
                  <a:pt x="3623" y="803172"/>
                </a:lnTo>
                <a:lnTo>
                  <a:pt x="603" y="830211"/>
                </a:lnTo>
                <a:lnTo>
                  <a:pt x="0" y="856704"/>
                </a:lnTo>
                <a:lnTo>
                  <a:pt x="1010" y="882833"/>
                </a:lnTo>
                <a:lnTo>
                  <a:pt x="3094" y="908719"/>
                </a:lnTo>
                <a:lnTo>
                  <a:pt x="14817" y="956296"/>
                </a:lnTo>
                <a:lnTo>
                  <a:pt x="33197" y="1001665"/>
                </a:lnTo>
                <a:lnTo>
                  <a:pt x="57829" y="1047700"/>
                </a:lnTo>
                <a:lnTo>
                  <a:pt x="92766" y="1090267"/>
                </a:lnTo>
                <a:lnTo>
                  <a:pt x="135574" y="1129647"/>
                </a:lnTo>
                <a:lnTo>
                  <a:pt x="159831" y="1148050"/>
                </a:lnTo>
                <a:lnTo>
                  <a:pt x="185174" y="1165964"/>
                </a:lnTo>
                <a:lnTo>
                  <a:pt x="214065" y="1184256"/>
                </a:lnTo>
                <a:lnTo>
                  <a:pt x="245320" y="1202801"/>
                </a:lnTo>
                <a:lnTo>
                  <a:pt x="278150" y="1221514"/>
                </a:lnTo>
                <a:lnTo>
                  <a:pt x="313443" y="1238929"/>
                </a:lnTo>
                <a:lnTo>
                  <a:pt x="350377" y="1255478"/>
                </a:lnTo>
                <a:lnTo>
                  <a:pt x="388405" y="1271449"/>
                </a:lnTo>
                <a:lnTo>
                  <a:pt x="427163" y="1287035"/>
                </a:lnTo>
                <a:lnTo>
                  <a:pt x="466407" y="1302365"/>
                </a:lnTo>
                <a:lnTo>
                  <a:pt x="505975" y="1317523"/>
                </a:lnTo>
                <a:lnTo>
                  <a:pt x="547876" y="1331863"/>
                </a:lnTo>
                <a:lnTo>
                  <a:pt x="591333" y="1345655"/>
                </a:lnTo>
                <a:lnTo>
                  <a:pt x="635825" y="1359083"/>
                </a:lnTo>
                <a:lnTo>
                  <a:pt x="679599" y="1371564"/>
                </a:lnTo>
                <a:lnTo>
                  <a:pt x="722892" y="1383412"/>
                </a:lnTo>
                <a:lnTo>
                  <a:pt x="765866" y="1394838"/>
                </a:lnTo>
                <a:lnTo>
                  <a:pt x="810037" y="1404572"/>
                </a:lnTo>
                <a:lnTo>
                  <a:pt x="855006" y="1413178"/>
                </a:lnTo>
                <a:lnTo>
                  <a:pt x="900508" y="1421033"/>
                </a:lnTo>
                <a:lnTo>
                  <a:pt x="947776" y="1427680"/>
                </a:lnTo>
                <a:lnTo>
                  <a:pt x="996222" y="1433523"/>
                </a:lnTo>
                <a:lnTo>
                  <a:pt x="1045451" y="1438828"/>
                </a:lnTo>
                <a:lnTo>
                  <a:pt x="1095204" y="1442366"/>
                </a:lnTo>
                <a:lnTo>
                  <a:pt x="1145307" y="1444725"/>
                </a:lnTo>
                <a:lnTo>
                  <a:pt x="1195642" y="1446297"/>
                </a:lnTo>
                <a:lnTo>
                  <a:pt x="1246132" y="1445933"/>
                </a:lnTo>
                <a:lnTo>
                  <a:pt x="1296725" y="1444280"/>
                </a:lnTo>
                <a:lnTo>
                  <a:pt x="1347387" y="1441767"/>
                </a:lnTo>
                <a:lnTo>
                  <a:pt x="1399506" y="1437975"/>
                </a:lnTo>
                <a:lnTo>
                  <a:pt x="1452596" y="1433330"/>
                </a:lnTo>
                <a:lnTo>
                  <a:pt x="1506335" y="1428117"/>
                </a:lnTo>
                <a:lnTo>
                  <a:pt x="1558389" y="1421819"/>
                </a:lnTo>
                <a:lnTo>
                  <a:pt x="1609319" y="1414799"/>
                </a:lnTo>
                <a:lnTo>
                  <a:pt x="1659500" y="1407296"/>
                </a:lnTo>
                <a:lnTo>
                  <a:pt x="1708476" y="1398061"/>
                </a:lnTo>
                <a:lnTo>
                  <a:pt x="1756648" y="1387671"/>
                </a:lnTo>
                <a:lnTo>
                  <a:pt x="1804286" y="1376511"/>
                </a:lnTo>
                <a:lnTo>
                  <a:pt x="1851567" y="1363426"/>
                </a:lnTo>
                <a:lnTo>
                  <a:pt x="1898610" y="1349059"/>
                </a:lnTo>
                <a:lnTo>
                  <a:pt x="1945494" y="1333836"/>
                </a:lnTo>
                <a:lnTo>
                  <a:pt x="1990861" y="1316632"/>
                </a:lnTo>
                <a:lnTo>
                  <a:pt x="2035217" y="1298108"/>
                </a:lnTo>
                <a:lnTo>
                  <a:pt x="2078898" y="1278702"/>
                </a:lnTo>
                <a:lnTo>
                  <a:pt x="2119309" y="1257298"/>
                </a:lnTo>
                <a:lnTo>
                  <a:pt x="2157538" y="1234563"/>
                </a:lnTo>
                <a:lnTo>
                  <a:pt x="2194312" y="1210939"/>
                </a:lnTo>
                <a:lnTo>
                  <a:pt x="2228001" y="1185311"/>
                </a:lnTo>
                <a:lnTo>
                  <a:pt x="2259633" y="1158349"/>
                </a:lnTo>
                <a:lnTo>
                  <a:pt x="2289892" y="1130496"/>
                </a:lnTo>
                <a:lnTo>
                  <a:pt x="2315005" y="1099934"/>
                </a:lnTo>
                <a:lnTo>
                  <a:pt x="2336684" y="1067564"/>
                </a:lnTo>
                <a:lnTo>
                  <a:pt x="2356077" y="1033990"/>
                </a:lnTo>
                <a:lnTo>
                  <a:pt x="2371827" y="999612"/>
                </a:lnTo>
                <a:lnTo>
                  <a:pt x="2385149" y="964700"/>
                </a:lnTo>
                <a:lnTo>
                  <a:pt x="2396853" y="929430"/>
                </a:lnTo>
                <a:lnTo>
                  <a:pt x="2404657" y="892511"/>
                </a:lnTo>
                <a:lnTo>
                  <a:pt x="2409859" y="854493"/>
                </a:lnTo>
                <a:lnTo>
                  <a:pt x="2413326" y="815742"/>
                </a:lnTo>
                <a:lnTo>
                  <a:pt x="2412815" y="776503"/>
                </a:lnTo>
                <a:lnTo>
                  <a:pt x="2409654" y="736938"/>
                </a:lnTo>
                <a:lnTo>
                  <a:pt x="2404723" y="697155"/>
                </a:lnTo>
                <a:lnTo>
                  <a:pt x="2396497" y="658639"/>
                </a:lnTo>
                <a:lnTo>
                  <a:pt x="2386074" y="620968"/>
                </a:lnTo>
                <a:lnTo>
                  <a:pt x="2374187" y="583859"/>
                </a:lnTo>
                <a:lnTo>
                  <a:pt x="2359911" y="547125"/>
                </a:lnTo>
                <a:lnTo>
                  <a:pt x="2344044" y="510641"/>
                </a:lnTo>
                <a:lnTo>
                  <a:pt x="2327117" y="474325"/>
                </a:lnTo>
                <a:lnTo>
                  <a:pt x="2307366" y="439530"/>
                </a:lnTo>
                <a:lnTo>
                  <a:pt x="2285730" y="405750"/>
                </a:lnTo>
                <a:lnTo>
                  <a:pt x="2262841" y="372647"/>
                </a:lnTo>
                <a:lnTo>
                  <a:pt x="2236293" y="342112"/>
                </a:lnTo>
                <a:lnTo>
                  <a:pt x="2207304" y="313288"/>
                </a:lnTo>
                <a:lnTo>
                  <a:pt x="2176690" y="285606"/>
                </a:lnTo>
                <a:lnTo>
                  <a:pt x="2141464" y="260801"/>
                </a:lnTo>
                <a:lnTo>
                  <a:pt x="2103164" y="237914"/>
                </a:lnTo>
                <a:lnTo>
                  <a:pt x="2062813" y="216306"/>
                </a:lnTo>
                <a:lnTo>
                  <a:pt x="2020390" y="198374"/>
                </a:lnTo>
                <a:lnTo>
                  <a:pt x="1976587" y="182890"/>
                </a:lnTo>
                <a:lnTo>
                  <a:pt x="1931862" y="169041"/>
                </a:lnTo>
                <a:lnTo>
                  <a:pt x="1887228" y="158396"/>
                </a:lnTo>
                <a:lnTo>
                  <a:pt x="1842656" y="149889"/>
                </a:lnTo>
                <a:lnTo>
                  <a:pt x="1798124" y="142807"/>
                </a:lnTo>
                <a:lnTo>
                  <a:pt x="1755031" y="138085"/>
                </a:lnTo>
                <a:lnTo>
                  <a:pt x="1712897" y="134937"/>
                </a:lnTo>
                <a:lnTo>
                  <a:pt x="1671402" y="132838"/>
                </a:lnTo>
                <a:lnTo>
                  <a:pt x="1635978" y="133556"/>
                </a:lnTo>
                <a:lnTo>
                  <a:pt x="1604600" y="136151"/>
                </a:lnTo>
                <a:lnTo>
                  <a:pt x="1575921" y="139997"/>
                </a:lnTo>
                <a:lnTo>
                  <a:pt x="1518562" y="14769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SMARTInkShape-Group821">
            <a:extLst>
              <a:ext uri="{FF2B5EF4-FFF2-40B4-BE49-F238E27FC236}">
                <a16:creationId xmlns:a16="http://schemas.microsoft.com/office/drawing/2014/main" xmlns="" id="{27501B41-D286-4A49-AFB2-773883522ABD}"/>
              </a:ext>
            </a:extLst>
          </p:cNvPr>
          <p:cNvGrpSpPr/>
          <p:nvPr/>
        </p:nvGrpSpPr>
        <p:grpSpPr>
          <a:xfrm>
            <a:off x="10363200" y="3146229"/>
            <a:ext cx="533401" cy="405278"/>
            <a:chOff x="10363200" y="3146229"/>
            <a:chExt cx="533401" cy="405278"/>
          </a:xfrm>
        </p:grpSpPr>
        <p:sp>
          <p:nvSpPr>
            <p:cNvPr id="175" name="SMARTInkShape-3822">
              <a:extLst>
                <a:ext uri="{FF2B5EF4-FFF2-40B4-BE49-F238E27FC236}">
                  <a16:creationId xmlns:a16="http://schemas.microsoft.com/office/drawing/2014/main" xmlns="" id="{AA146716-9123-4847-9EE5-5DE079F64F1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363200" y="3330091"/>
              <a:ext cx="107951" cy="143360"/>
            </a:xfrm>
            <a:custGeom>
              <a:avLst/>
              <a:gdLst/>
              <a:ahLst/>
              <a:cxnLst/>
              <a:rect l="0" t="0" r="0" b="0"/>
              <a:pathLst>
                <a:path w="107951" h="143360">
                  <a:moveTo>
                    <a:pt x="107950" y="3659"/>
                  </a:moveTo>
                  <a:lnTo>
                    <a:pt x="107950" y="3659"/>
                  </a:lnTo>
                  <a:lnTo>
                    <a:pt x="104580" y="288"/>
                  </a:lnTo>
                  <a:lnTo>
                    <a:pt x="102175" y="0"/>
                  </a:lnTo>
                  <a:lnTo>
                    <a:pt x="95741" y="1563"/>
                  </a:lnTo>
                  <a:lnTo>
                    <a:pt x="77443" y="16522"/>
                  </a:lnTo>
                  <a:lnTo>
                    <a:pt x="41612" y="60658"/>
                  </a:lnTo>
                  <a:lnTo>
                    <a:pt x="10389" y="104811"/>
                  </a:lnTo>
                  <a:lnTo>
                    <a:pt x="1795" y="123404"/>
                  </a:lnTo>
                  <a:lnTo>
                    <a:pt x="0" y="1433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823">
              <a:extLst>
                <a:ext uri="{FF2B5EF4-FFF2-40B4-BE49-F238E27FC236}">
                  <a16:creationId xmlns:a16="http://schemas.microsoft.com/office/drawing/2014/main" xmlns="" id="{ABCE049C-A905-4778-AA64-339E040AEC6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763250" y="3437638"/>
              <a:ext cx="133351" cy="113869"/>
            </a:xfrm>
            <a:custGeom>
              <a:avLst/>
              <a:gdLst/>
              <a:ahLst/>
              <a:cxnLst/>
              <a:rect l="0" t="0" r="0" b="0"/>
              <a:pathLst>
                <a:path w="133351" h="113869">
                  <a:moveTo>
                    <a:pt x="0" y="23112"/>
                  </a:moveTo>
                  <a:lnTo>
                    <a:pt x="0" y="23112"/>
                  </a:lnTo>
                  <a:lnTo>
                    <a:pt x="3370" y="16370"/>
                  </a:lnTo>
                  <a:lnTo>
                    <a:pt x="18951" y="5435"/>
                  </a:lnTo>
                  <a:lnTo>
                    <a:pt x="44812" y="0"/>
                  </a:lnTo>
                  <a:lnTo>
                    <a:pt x="68076" y="1761"/>
                  </a:lnTo>
                  <a:lnTo>
                    <a:pt x="77998" y="6802"/>
                  </a:lnTo>
                  <a:lnTo>
                    <a:pt x="81632" y="10122"/>
                  </a:lnTo>
                  <a:lnTo>
                    <a:pt x="82644" y="14452"/>
                  </a:lnTo>
                  <a:lnTo>
                    <a:pt x="80004" y="24908"/>
                  </a:lnTo>
                  <a:lnTo>
                    <a:pt x="63843" y="46065"/>
                  </a:lnTo>
                  <a:lnTo>
                    <a:pt x="21743" y="79940"/>
                  </a:lnTo>
                  <a:lnTo>
                    <a:pt x="9663" y="92113"/>
                  </a:lnTo>
                  <a:lnTo>
                    <a:pt x="4295" y="102227"/>
                  </a:lnTo>
                  <a:lnTo>
                    <a:pt x="4274" y="106195"/>
                  </a:lnTo>
                  <a:lnTo>
                    <a:pt x="5670" y="109544"/>
                  </a:lnTo>
                  <a:lnTo>
                    <a:pt x="8013" y="112484"/>
                  </a:lnTo>
                  <a:lnTo>
                    <a:pt x="20024" y="113868"/>
                  </a:lnTo>
                  <a:lnTo>
                    <a:pt x="59852" y="109008"/>
                  </a:lnTo>
                  <a:lnTo>
                    <a:pt x="102002" y="105617"/>
                  </a:lnTo>
                  <a:lnTo>
                    <a:pt x="133350" y="99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824">
              <a:extLst>
                <a:ext uri="{FF2B5EF4-FFF2-40B4-BE49-F238E27FC236}">
                  <a16:creationId xmlns:a16="http://schemas.microsoft.com/office/drawing/2014/main" xmlns="" id="{01147417-661C-4FCC-AC53-DDD65736221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712450" y="3181350"/>
              <a:ext cx="152401" cy="273051"/>
            </a:xfrm>
            <a:custGeom>
              <a:avLst/>
              <a:gdLst/>
              <a:ahLst/>
              <a:cxnLst/>
              <a:rect l="0" t="0" r="0" b="0"/>
              <a:pathLst>
                <a:path w="152401" h="273051">
                  <a:moveTo>
                    <a:pt x="152400" y="0"/>
                  </a:moveTo>
                  <a:lnTo>
                    <a:pt x="152400" y="0"/>
                  </a:lnTo>
                  <a:lnTo>
                    <a:pt x="152399" y="3371"/>
                  </a:lnTo>
                  <a:lnTo>
                    <a:pt x="127915" y="42995"/>
                  </a:lnTo>
                  <a:lnTo>
                    <a:pt x="109062" y="76259"/>
                  </a:lnTo>
                  <a:lnTo>
                    <a:pt x="86572" y="116913"/>
                  </a:lnTo>
                  <a:lnTo>
                    <a:pt x="64346" y="157089"/>
                  </a:lnTo>
                  <a:lnTo>
                    <a:pt x="42710" y="196112"/>
                  </a:lnTo>
                  <a:lnTo>
                    <a:pt x="21334" y="234622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825">
              <a:extLst>
                <a:ext uri="{FF2B5EF4-FFF2-40B4-BE49-F238E27FC236}">
                  <a16:creationId xmlns:a16="http://schemas.microsoft.com/office/drawing/2014/main" xmlns="" id="{2D692740-4F80-44D2-977A-007F1B00D75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680700" y="3146229"/>
              <a:ext cx="54460" cy="206572"/>
            </a:xfrm>
            <a:custGeom>
              <a:avLst/>
              <a:gdLst/>
              <a:ahLst/>
              <a:cxnLst/>
              <a:rect l="0" t="0" r="0" b="0"/>
              <a:pathLst>
                <a:path w="54460" h="206572">
                  <a:moveTo>
                    <a:pt x="50800" y="3371"/>
                  </a:moveTo>
                  <a:lnTo>
                    <a:pt x="50800" y="3371"/>
                  </a:lnTo>
                  <a:lnTo>
                    <a:pt x="54170" y="0"/>
                  </a:lnTo>
                  <a:lnTo>
                    <a:pt x="54459" y="418"/>
                  </a:lnTo>
                  <a:lnTo>
                    <a:pt x="41074" y="45616"/>
                  </a:lnTo>
                  <a:lnTo>
                    <a:pt x="33307" y="77885"/>
                  </a:lnTo>
                  <a:lnTo>
                    <a:pt x="25151" y="111513"/>
                  </a:lnTo>
                  <a:lnTo>
                    <a:pt x="16822" y="144567"/>
                  </a:lnTo>
                  <a:lnTo>
                    <a:pt x="5611" y="186005"/>
                  </a:lnTo>
                  <a:lnTo>
                    <a:pt x="0" y="2065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826">
              <a:extLst>
                <a:ext uri="{FF2B5EF4-FFF2-40B4-BE49-F238E27FC236}">
                  <a16:creationId xmlns:a16="http://schemas.microsoft.com/office/drawing/2014/main" xmlns="" id="{0B2515CA-E6A7-46CD-9DC9-33C19A38AF7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458450" y="3395429"/>
              <a:ext cx="65321" cy="103422"/>
            </a:xfrm>
            <a:custGeom>
              <a:avLst/>
              <a:gdLst/>
              <a:ahLst/>
              <a:cxnLst/>
              <a:rect l="0" t="0" r="0" b="0"/>
              <a:pathLst>
                <a:path w="65321" h="103422">
                  <a:moveTo>
                    <a:pt x="57150" y="8171"/>
                  </a:moveTo>
                  <a:lnTo>
                    <a:pt x="57150" y="8171"/>
                  </a:lnTo>
                  <a:lnTo>
                    <a:pt x="65320" y="0"/>
                  </a:lnTo>
                  <a:lnTo>
                    <a:pt x="26713" y="44382"/>
                  </a:lnTo>
                  <a:lnTo>
                    <a:pt x="8856" y="73071"/>
                  </a:lnTo>
                  <a:lnTo>
                    <a:pt x="0" y="1034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822">
            <a:extLst>
              <a:ext uri="{FF2B5EF4-FFF2-40B4-BE49-F238E27FC236}">
                <a16:creationId xmlns:a16="http://schemas.microsoft.com/office/drawing/2014/main" xmlns="" id="{FF88DF92-776D-4F49-8A94-B77AD411BD30}"/>
              </a:ext>
            </a:extLst>
          </p:cNvPr>
          <p:cNvGrpSpPr/>
          <p:nvPr/>
        </p:nvGrpSpPr>
        <p:grpSpPr>
          <a:xfrm>
            <a:off x="8071208" y="4203778"/>
            <a:ext cx="1954319" cy="1568373"/>
            <a:chOff x="8071208" y="4203778"/>
            <a:chExt cx="1954319" cy="1568373"/>
          </a:xfrm>
        </p:grpSpPr>
        <p:sp>
          <p:nvSpPr>
            <p:cNvPr id="181" name="SMARTInkShape-3827">
              <a:extLst>
                <a:ext uri="{FF2B5EF4-FFF2-40B4-BE49-F238E27FC236}">
                  <a16:creationId xmlns:a16="http://schemas.microsoft.com/office/drawing/2014/main" xmlns="" id="{0CA78F1C-A8BE-4D0D-A694-D462C7D75F5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071208" y="4203778"/>
              <a:ext cx="1954319" cy="1228115"/>
            </a:xfrm>
            <a:custGeom>
              <a:avLst/>
              <a:gdLst/>
              <a:ahLst/>
              <a:cxnLst/>
              <a:rect l="0" t="0" r="0" b="0"/>
              <a:pathLst>
                <a:path w="1954319" h="1228115">
                  <a:moveTo>
                    <a:pt x="1790342" y="209472"/>
                  </a:moveTo>
                  <a:lnTo>
                    <a:pt x="1790342" y="209472"/>
                  </a:lnTo>
                  <a:lnTo>
                    <a:pt x="1790342" y="189246"/>
                  </a:lnTo>
                  <a:lnTo>
                    <a:pt x="1784697" y="171790"/>
                  </a:lnTo>
                  <a:lnTo>
                    <a:pt x="1773722" y="154624"/>
                  </a:lnTo>
                  <a:lnTo>
                    <a:pt x="1732287" y="118727"/>
                  </a:lnTo>
                  <a:lnTo>
                    <a:pt x="1701040" y="98585"/>
                  </a:lnTo>
                  <a:lnTo>
                    <a:pt x="1663633" y="77874"/>
                  </a:lnTo>
                  <a:lnTo>
                    <a:pt x="1640253" y="68118"/>
                  </a:lnTo>
                  <a:lnTo>
                    <a:pt x="1614082" y="58791"/>
                  </a:lnTo>
                  <a:lnTo>
                    <a:pt x="1586052" y="49752"/>
                  </a:lnTo>
                  <a:lnTo>
                    <a:pt x="1552549" y="41608"/>
                  </a:lnTo>
                  <a:lnTo>
                    <a:pt x="1515398" y="34063"/>
                  </a:lnTo>
                  <a:lnTo>
                    <a:pt x="1475812" y="26916"/>
                  </a:lnTo>
                  <a:lnTo>
                    <a:pt x="1434606" y="20740"/>
                  </a:lnTo>
                  <a:lnTo>
                    <a:pt x="1392317" y="15212"/>
                  </a:lnTo>
                  <a:lnTo>
                    <a:pt x="1349309" y="10115"/>
                  </a:lnTo>
                  <a:lnTo>
                    <a:pt x="1305820" y="6717"/>
                  </a:lnTo>
                  <a:lnTo>
                    <a:pt x="1262011" y="4452"/>
                  </a:lnTo>
                  <a:lnTo>
                    <a:pt x="1217988" y="2942"/>
                  </a:lnTo>
                  <a:lnTo>
                    <a:pt x="1172412" y="1935"/>
                  </a:lnTo>
                  <a:lnTo>
                    <a:pt x="1125800" y="1264"/>
                  </a:lnTo>
                  <a:lnTo>
                    <a:pt x="1078496" y="817"/>
                  </a:lnTo>
                  <a:lnTo>
                    <a:pt x="1030734" y="518"/>
                  </a:lnTo>
                  <a:lnTo>
                    <a:pt x="982664" y="320"/>
                  </a:lnTo>
                  <a:lnTo>
                    <a:pt x="934390" y="187"/>
                  </a:lnTo>
                  <a:lnTo>
                    <a:pt x="888096" y="99"/>
                  </a:lnTo>
                  <a:lnTo>
                    <a:pt x="843122" y="40"/>
                  </a:lnTo>
                  <a:lnTo>
                    <a:pt x="799029" y="0"/>
                  </a:lnTo>
                  <a:lnTo>
                    <a:pt x="755521" y="1385"/>
                  </a:lnTo>
                  <a:lnTo>
                    <a:pt x="712405" y="3720"/>
                  </a:lnTo>
                  <a:lnTo>
                    <a:pt x="669551" y="6687"/>
                  </a:lnTo>
                  <a:lnTo>
                    <a:pt x="627575" y="10782"/>
                  </a:lnTo>
                  <a:lnTo>
                    <a:pt x="586187" y="15628"/>
                  </a:lnTo>
                  <a:lnTo>
                    <a:pt x="545188" y="20976"/>
                  </a:lnTo>
                  <a:lnTo>
                    <a:pt x="505861" y="28069"/>
                  </a:lnTo>
                  <a:lnTo>
                    <a:pt x="467650" y="36326"/>
                  </a:lnTo>
                  <a:lnTo>
                    <a:pt x="430180" y="45358"/>
                  </a:lnTo>
                  <a:lnTo>
                    <a:pt x="396028" y="55612"/>
                  </a:lnTo>
                  <a:lnTo>
                    <a:pt x="364089" y="66682"/>
                  </a:lnTo>
                  <a:lnTo>
                    <a:pt x="333623" y="78296"/>
                  </a:lnTo>
                  <a:lnTo>
                    <a:pt x="304846" y="91682"/>
                  </a:lnTo>
                  <a:lnTo>
                    <a:pt x="277194" y="106251"/>
                  </a:lnTo>
                  <a:lnTo>
                    <a:pt x="250293" y="121608"/>
                  </a:lnTo>
                  <a:lnTo>
                    <a:pt x="203471" y="157486"/>
                  </a:lnTo>
                  <a:lnTo>
                    <a:pt x="162199" y="199067"/>
                  </a:lnTo>
                  <a:lnTo>
                    <a:pt x="143291" y="222996"/>
                  </a:lnTo>
                  <a:lnTo>
                    <a:pt x="125041" y="248121"/>
                  </a:lnTo>
                  <a:lnTo>
                    <a:pt x="107230" y="274750"/>
                  </a:lnTo>
                  <a:lnTo>
                    <a:pt x="89712" y="302380"/>
                  </a:lnTo>
                  <a:lnTo>
                    <a:pt x="72388" y="330677"/>
                  </a:lnTo>
                  <a:lnTo>
                    <a:pt x="56606" y="359420"/>
                  </a:lnTo>
                  <a:lnTo>
                    <a:pt x="41852" y="388459"/>
                  </a:lnTo>
                  <a:lnTo>
                    <a:pt x="27781" y="417697"/>
                  </a:lnTo>
                  <a:lnTo>
                    <a:pt x="16991" y="447066"/>
                  </a:lnTo>
                  <a:lnTo>
                    <a:pt x="8385" y="476524"/>
                  </a:lnTo>
                  <a:lnTo>
                    <a:pt x="1237" y="506040"/>
                  </a:lnTo>
                  <a:lnTo>
                    <a:pt x="0" y="537006"/>
                  </a:lnTo>
                  <a:lnTo>
                    <a:pt x="2703" y="568939"/>
                  </a:lnTo>
                  <a:lnTo>
                    <a:pt x="8033" y="601517"/>
                  </a:lnTo>
                  <a:lnTo>
                    <a:pt x="17230" y="634524"/>
                  </a:lnTo>
                  <a:lnTo>
                    <a:pt x="29007" y="667818"/>
                  </a:lnTo>
                  <a:lnTo>
                    <a:pt x="42501" y="701302"/>
                  </a:lnTo>
                  <a:lnTo>
                    <a:pt x="59259" y="735620"/>
                  </a:lnTo>
                  <a:lnTo>
                    <a:pt x="78192" y="770493"/>
                  </a:lnTo>
                  <a:lnTo>
                    <a:pt x="98575" y="805735"/>
                  </a:lnTo>
                  <a:lnTo>
                    <a:pt x="120631" y="840520"/>
                  </a:lnTo>
                  <a:lnTo>
                    <a:pt x="143801" y="874998"/>
                  </a:lnTo>
                  <a:lnTo>
                    <a:pt x="167715" y="909273"/>
                  </a:lnTo>
                  <a:lnTo>
                    <a:pt x="192829" y="940589"/>
                  </a:lnTo>
                  <a:lnTo>
                    <a:pt x="218744" y="969933"/>
                  </a:lnTo>
                  <a:lnTo>
                    <a:pt x="245193" y="997963"/>
                  </a:lnTo>
                  <a:lnTo>
                    <a:pt x="272704" y="1025822"/>
                  </a:lnTo>
                  <a:lnTo>
                    <a:pt x="300922" y="1053566"/>
                  </a:lnTo>
                  <a:lnTo>
                    <a:pt x="329612" y="1081235"/>
                  </a:lnTo>
                  <a:lnTo>
                    <a:pt x="361438" y="1106030"/>
                  </a:lnTo>
                  <a:lnTo>
                    <a:pt x="395357" y="1128912"/>
                  </a:lnTo>
                  <a:lnTo>
                    <a:pt x="430668" y="1150515"/>
                  </a:lnTo>
                  <a:lnTo>
                    <a:pt x="469026" y="1168445"/>
                  </a:lnTo>
                  <a:lnTo>
                    <a:pt x="509415" y="1183926"/>
                  </a:lnTo>
                  <a:lnTo>
                    <a:pt x="551156" y="1197775"/>
                  </a:lnTo>
                  <a:lnTo>
                    <a:pt x="595213" y="1208418"/>
                  </a:lnTo>
                  <a:lnTo>
                    <a:pt x="640811" y="1216925"/>
                  </a:lnTo>
                  <a:lnTo>
                    <a:pt x="687439" y="1224007"/>
                  </a:lnTo>
                  <a:lnTo>
                    <a:pt x="735457" y="1227318"/>
                  </a:lnTo>
                  <a:lnTo>
                    <a:pt x="784401" y="1228114"/>
                  </a:lnTo>
                  <a:lnTo>
                    <a:pt x="833965" y="1227233"/>
                  </a:lnTo>
                  <a:lnTo>
                    <a:pt x="883940" y="1223824"/>
                  </a:lnTo>
                  <a:lnTo>
                    <a:pt x="934190" y="1218729"/>
                  </a:lnTo>
                  <a:lnTo>
                    <a:pt x="984625" y="1212510"/>
                  </a:lnTo>
                  <a:lnTo>
                    <a:pt x="1033769" y="1204131"/>
                  </a:lnTo>
                  <a:lnTo>
                    <a:pt x="1082054" y="1194311"/>
                  </a:lnTo>
                  <a:lnTo>
                    <a:pt x="1129767" y="1183532"/>
                  </a:lnTo>
                  <a:lnTo>
                    <a:pt x="1177097" y="1169995"/>
                  </a:lnTo>
                  <a:lnTo>
                    <a:pt x="1224173" y="1154621"/>
                  </a:lnTo>
                  <a:lnTo>
                    <a:pt x="1271080" y="1138021"/>
                  </a:lnTo>
                  <a:lnTo>
                    <a:pt x="1317168" y="1118488"/>
                  </a:lnTo>
                  <a:lnTo>
                    <a:pt x="1362709" y="1097000"/>
                  </a:lnTo>
                  <a:lnTo>
                    <a:pt x="1407886" y="1074207"/>
                  </a:lnTo>
                  <a:lnTo>
                    <a:pt x="1452116" y="1049134"/>
                  </a:lnTo>
                  <a:lnTo>
                    <a:pt x="1495713" y="1022541"/>
                  </a:lnTo>
                  <a:lnTo>
                    <a:pt x="1538889" y="994935"/>
                  </a:lnTo>
                  <a:lnTo>
                    <a:pt x="1578963" y="966652"/>
                  </a:lnTo>
                  <a:lnTo>
                    <a:pt x="1616966" y="937920"/>
                  </a:lnTo>
                  <a:lnTo>
                    <a:pt x="1653591" y="908887"/>
                  </a:lnTo>
                  <a:lnTo>
                    <a:pt x="1686474" y="877537"/>
                  </a:lnTo>
                  <a:lnTo>
                    <a:pt x="1716863" y="844643"/>
                  </a:lnTo>
                  <a:lnTo>
                    <a:pt x="1745589" y="810720"/>
                  </a:lnTo>
                  <a:lnTo>
                    <a:pt x="1772500" y="776109"/>
                  </a:lnTo>
                  <a:lnTo>
                    <a:pt x="1798204" y="741041"/>
                  </a:lnTo>
                  <a:lnTo>
                    <a:pt x="1823100" y="705668"/>
                  </a:lnTo>
                  <a:lnTo>
                    <a:pt x="1848164" y="655275"/>
                  </a:lnTo>
                  <a:lnTo>
                    <a:pt x="1873341" y="594868"/>
                  </a:lnTo>
                  <a:lnTo>
                    <a:pt x="1898591" y="527786"/>
                  </a:lnTo>
                  <a:lnTo>
                    <a:pt x="1917541" y="471776"/>
                  </a:lnTo>
                  <a:lnTo>
                    <a:pt x="1932291" y="423147"/>
                  </a:lnTo>
                  <a:lnTo>
                    <a:pt x="1944242" y="379438"/>
                  </a:lnTo>
                  <a:lnTo>
                    <a:pt x="1950797" y="341833"/>
                  </a:lnTo>
                  <a:lnTo>
                    <a:pt x="1953757" y="308296"/>
                  </a:lnTo>
                  <a:lnTo>
                    <a:pt x="1954318" y="277471"/>
                  </a:lnTo>
                  <a:lnTo>
                    <a:pt x="1947636" y="249866"/>
                  </a:lnTo>
                  <a:lnTo>
                    <a:pt x="1936128" y="224407"/>
                  </a:lnTo>
                  <a:lnTo>
                    <a:pt x="1921399" y="200379"/>
                  </a:lnTo>
                  <a:lnTo>
                    <a:pt x="1899586" y="178715"/>
                  </a:lnTo>
                  <a:lnTo>
                    <a:pt x="1873049" y="158629"/>
                  </a:lnTo>
                  <a:lnTo>
                    <a:pt x="1843364" y="139593"/>
                  </a:lnTo>
                  <a:lnTo>
                    <a:pt x="1808050" y="125491"/>
                  </a:lnTo>
                  <a:lnTo>
                    <a:pt x="1768987" y="114679"/>
                  </a:lnTo>
                  <a:lnTo>
                    <a:pt x="1727422" y="106060"/>
                  </a:lnTo>
                  <a:lnTo>
                    <a:pt x="1679955" y="101725"/>
                  </a:lnTo>
                  <a:lnTo>
                    <a:pt x="1628556" y="100246"/>
                  </a:lnTo>
                  <a:lnTo>
                    <a:pt x="1574535" y="100672"/>
                  </a:lnTo>
                  <a:lnTo>
                    <a:pt x="1521588" y="105188"/>
                  </a:lnTo>
                  <a:lnTo>
                    <a:pt x="1469356" y="112433"/>
                  </a:lnTo>
                  <a:lnTo>
                    <a:pt x="1417601" y="121496"/>
                  </a:lnTo>
                  <a:lnTo>
                    <a:pt x="1383099" y="127538"/>
                  </a:lnTo>
                  <a:lnTo>
                    <a:pt x="1314092" y="1396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828">
              <a:extLst>
                <a:ext uri="{FF2B5EF4-FFF2-40B4-BE49-F238E27FC236}">
                  <a16:creationId xmlns:a16="http://schemas.microsoft.com/office/drawing/2014/main" xmlns="" id="{8E028D64-0140-46D7-AE61-11AB98DD4DF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188450" y="5476392"/>
              <a:ext cx="19051" cy="168759"/>
            </a:xfrm>
            <a:custGeom>
              <a:avLst/>
              <a:gdLst/>
              <a:ahLst/>
              <a:cxnLst/>
              <a:rect l="0" t="0" r="0" b="0"/>
              <a:pathLst>
                <a:path w="19051" h="1687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5026" y="41682"/>
                  </a:lnTo>
                  <a:lnTo>
                    <a:pt x="7839" y="79835"/>
                  </a:lnTo>
                  <a:lnTo>
                    <a:pt x="11740" y="127282"/>
                  </a:lnTo>
                  <a:lnTo>
                    <a:pt x="19050" y="1687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829">
              <a:extLst>
                <a:ext uri="{FF2B5EF4-FFF2-40B4-BE49-F238E27FC236}">
                  <a16:creationId xmlns:a16="http://schemas.microsoft.com/office/drawing/2014/main" xmlns="" id="{8A403814-376D-4042-BE0E-A179C92780D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220200" y="5485433"/>
              <a:ext cx="69851" cy="216868"/>
            </a:xfrm>
            <a:custGeom>
              <a:avLst/>
              <a:gdLst/>
              <a:ahLst/>
              <a:cxnLst/>
              <a:rect l="0" t="0" r="0" b="0"/>
              <a:pathLst>
                <a:path w="69851" h="216868">
                  <a:moveTo>
                    <a:pt x="69850" y="7317"/>
                  </a:moveTo>
                  <a:lnTo>
                    <a:pt x="69850" y="7317"/>
                  </a:lnTo>
                  <a:lnTo>
                    <a:pt x="69849" y="0"/>
                  </a:lnTo>
                  <a:lnTo>
                    <a:pt x="67733" y="35365"/>
                  </a:lnTo>
                  <a:lnTo>
                    <a:pt x="59737" y="67995"/>
                  </a:lnTo>
                  <a:lnTo>
                    <a:pt x="47246" y="104135"/>
                  </a:lnTo>
                  <a:lnTo>
                    <a:pt x="32287" y="141363"/>
                  </a:lnTo>
                  <a:lnTo>
                    <a:pt x="16231" y="179076"/>
                  </a:lnTo>
                  <a:lnTo>
                    <a:pt x="0" y="2168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830">
              <a:extLst>
                <a:ext uri="{FF2B5EF4-FFF2-40B4-BE49-F238E27FC236}">
                  <a16:creationId xmlns:a16="http://schemas.microsoft.com/office/drawing/2014/main" xmlns="" id="{6A369E63-DDE7-43D0-BA05-8B2971FEC95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296009" y="5620633"/>
              <a:ext cx="190892" cy="151518"/>
            </a:xfrm>
            <a:custGeom>
              <a:avLst/>
              <a:gdLst/>
              <a:ahLst/>
              <a:cxnLst/>
              <a:rect l="0" t="0" r="0" b="0"/>
              <a:pathLst>
                <a:path w="190892" h="151518">
                  <a:moveTo>
                    <a:pt x="13091" y="5467"/>
                  </a:moveTo>
                  <a:lnTo>
                    <a:pt x="13091" y="5467"/>
                  </a:lnTo>
                  <a:lnTo>
                    <a:pt x="16461" y="2096"/>
                  </a:lnTo>
                  <a:lnTo>
                    <a:pt x="19998" y="441"/>
                  </a:lnTo>
                  <a:lnTo>
                    <a:pt x="21929" y="0"/>
                  </a:lnTo>
                  <a:lnTo>
                    <a:pt x="23922" y="411"/>
                  </a:lnTo>
                  <a:lnTo>
                    <a:pt x="28017" y="2749"/>
                  </a:lnTo>
                  <a:lnTo>
                    <a:pt x="37661" y="11404"/>
                  </a:lnTo>
                  <a:lnTo>
                    <a:pt x="52827" y="39760"/>
                  </a:lnTo>
                  <a:lnTo>
                    <a:pt x="54398" y="50201"/>
                  </a:lnTo>
                  <a:lnTo>
                    <a:pt x="50500" y="69328"/>
                  </a:lnTo>
                  <a:lnTo>
                    <a:pt x="19838" y="113186"/>
                  </a:lnTo>
                  <a:lnTo>
                    <a:pt x="861" y="137125"/>
                  </a:lnTo>
                  <a:lnTo>
                    <a:pt x="0" y="140511"/>
                  </a:lnTo>
                  <a:lnTo>
                    <a:pt x="835" y="143474"/>
                  </a:lnTo>
                  <a:lnTo>
                    <a:pt x="2804" y="146155"/>
                  </a:lnTo>
                  <a:lnTo>
                    <a:pt x="29171" y="149928"/>
                  </a:lnTo>
                  <a:lnTo>
                    <a:pt x="62101" y="150810"/>
                  </a:lnTo>
                  <a:lnTo>
                    <a:pt x="102606" y="151203"/>
                  </a:lnTo>
                  <a:lnTo>
                    <a:pt x="146480" y="151377"/>
                  </a:lnTo>
                  <a:lnTo>
                    <a:pt x="190891" y="151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823">
            <a:extLst>
              <a:ext uri="{FF2B5EF4-FFF2-40B4-BE49-F238E27FC236}">
                <a16:creationId xmlns:a16="http://schemas.microsoft.com/office/drawing/2014/main" xmlns="" id="{6720CEAE-61BF-43D1-8D49-A6A0084DEE25}"/>
              </a:ext>
            </a:extLst>
          </p:cNvPr>
          <p:cNvGrpSpPr/>
          <p:nvPr/>
        </p:nvGrpSpPr>
        <p:grpSpPr>
          <a:xfrm>
            <a:off x="5099050" y="5330977"/>
            <a:ext cx="641351" cy="592352"/>
            <a:chOff x="5099050" y="5330977"/>
            <a:chExt cx="641351" cy="592352"/>
          </a:xfrm>
        </p:grpSpPr>
        <p:sp>
          <p:nvSpPr>
            <p:cNvPr id="186" name="SMARTInkShape-3831">
              <a:extLst>
                <a:ext uri="{FF2B5EF4-FFF2-40B4-BE49-F238E27FC236}">
                  <a16:creationId xmlns:a16="http://schemas.microsoft.com/office/drawing/2014/main" xmlns="" id="{AA9DE482-1BE8-44BC-BD62-A999451ADBE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099050" y="5330977"/>
              <a:ext cx="641351" cy="587648"/>
            </a:xfrm>
            <a:custGeom>
              <a:avLst/>
              <a:gdLst/>
              <a:ahLst/>
              <a:cxnLst/>
              <a:rect l="0" t="0" r="0" b="0"/>
              <a:pathLst>
                <a:path w="641351" h="587648">
                  <a:moveTo>
                    <a:pt x="0" y="428473"/>
                  </a:moveTo>
                  <a:lnTo>
                    <a:pt x="0" y="428473"/>
                  </a:lnTo>
                  <a:lnTo>
                    <a:pt x="6742" y="435215"/>
                  </a:lnTo>
                  <a:lnTo>
                    <a:pt x="27611" y="482452"/>
                  </a:lnTo>
                  <a:lnTo>
                    <a:pt x="43224" y="527252"/>
                  </a:lnTo>
                  <a:lnTo>
                    <a:pt x="61141" y="573573"/>
                  </a:lnTo>
                  <a:lnTo>
                    <a:pt x="67270" y="587647"/>
                  </a:lnTo>
                  <a:lnTo>
                    <a:pt x="68835" y="586095"/>
                  </a:lnTo>
                  <a:lnTo>
                    <a:pt x="74410" y="563527"/>
                  </a:lnTo>
                  <a:lnTo>
                    <a:pt x="78462" y="532006"/>
                  </a:lnTo>
                  <a:lnTo>
                    <a:pt x="79119" y="508079"/>
                  </a:lnTo>
                  <a:lnTo>
                    <a:pt x="78852" y="479426"/>
                  </a:lnTo>
                  <a:lnTo>
                    <a:pt x="77968" y="447625"/>
                  </a:lnTo>
                  <a:lnTo>
                    <a:pt x="78084" y="413724"/>
                  </a:lnTo>
                  <a:lnTo>
                    <a:pt x="78867" y="378424"/>
                  </a:lnTo>
                  <a:lnTo>
                    <a:pt x="80095" y="342190"/>
                  </a:lnTo>
                  <a:lnTo>
                    <a:pt x="81619" y="310273"/>
                  </a:lnTo>
                  <a:lnTo>
                    <a:pt x="83340" y="281234"/>
                  </a:lnTo>
                  <a:lnTo>
                    <a:pt x="85193" y="254114"/>
                  </a:lnTo>
                  <a:lnTo>
                    <a:pt x="87252" y="212692"/>
                  </a:lnTo>
                  <a:lnTo>
                    <a:pt x="90293" y="167452"/>
                  </a:lnTo>
                  <a:lnTo>
                    <a:pt x="94816" y="121375"/>
                  </a:lnTo>
                  <a:lnTo>
                    <a:pt x="95243" y="111154"/>
                  </a:lnTo>
                  <a:lnTo>
                    <a:pt x="112574" y="109598"/>
                  </a:lnTo>
                  <a:lnTo>
                    <a:pt x="150007" y="98728"/>
                  </a:lnTo>
                  <a:lnTo>
                    <a:pt x="173382" y="91520"/>
                  </a:lnTo>
                  <a:lnTo>
                    <a:pt x="200255" y="83188"/>
                  </a:lnTo>
                  <a:lnTo>
                    <a:pt x="231576" y="74105"/>
                  </a:lnTo>
                  <a:lnTo>
                    <a:pt x="265861" y="64522"/>
                  </a:lnTo>
                  <a:lnTo>
                    <a:pt x="302124" y="54606"/>
                  </a:lnTo>
                  <a:lnTo>
                    <a:pt x="341116" y="45173"/>
                  </a:lnTo>
                  <a:lnTo>
                    <a:pt x="381927" y="36062"/>
                  </a:lnTo>
                  <a:lnTo>
                    <a:pt x="423951" y="27166"/>
                  </a:lnTo>
                  <a:lnTo>
                    <a:pt x="461140" y="19824"/>
                  </a:lnTo>
                  <a:lnTo>
                    <a:pt x="495104" y="13518"/>
                  </a:lnTo>
                  <a:lnTo>
                    <a:pt x="526919" y="7903"/>
                  </a:lnTo>
                  <a:lnTo>
                    <a:pt x="553068" y="4159"/>
                  </a:lnTo>
                  <a:lnTo>
                    <a:pt x="595293" y="0"/>
                  </a:lnTo>
                  <a:lnTo>
                    <a:pt x="619234" y="1914"/>
                  </a:lnTo>
                  <a:lnTo>
                    <a:pt x="641350" y="9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832">
              <a:extLst>
                <a:ext uri="{FF2B5EF4-FFF2-40B4-BE49-F238E27FC236}">
                  <a16:creationId xmlns:a16="http://schemas.microsoft.com/office/drawing/2014/main" xmlns="" id="{90CA1B03-C6EC-4133-80F8-27863449195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384976" y="5487544"/>
              <a:ext cx="88386" cy="142602"/>
            </a:xfrm>
            <a:custGeom>
              <a:avLst/>
              <a:gdLst/>
              <a:ahLst/>
              <a:cxnLst/>
              <a:rect l="0" t="0" r="0" b="0"/>
              <a:pathLst>
                <a:path w="88386" h="142602">
                  <a:moveTo>
                    <a:pt x="76024" y="11556"/>
                  </a:moveTo>
                  <a:lnTo>
                    <a:pt x="76024" y="11556"/>
                  </a:lnTo>
                  <a:lnTo>
                    <a:pt x="87580" y="0"/>
                  </a:lnTo>
                  <a:lnTo>
                    <a:pt x="87961" y="1030"/>
                  </a:lnTo>
                  <a:lnTo>
                    <a:pt x="88385" y="5937"/>
                  </a:lnTo>
                  <a:lnTo>
                    <a:pt x="58808" y="53157"/>
                  </a:lnTo>
                  <a:lnTo>
                    <a:pt x="38467" y="92164"/>
                  </a:lnTo>
                  <a:lnTo>
                    <a:pt x="4982" y="134747"/>
                  </a:lnTo>
                  <a:lnTo>
                    <a:pt x="0" y="142507"/>
                  </a:lnTo>
                  <a:lnTo>
                    <a:pt x="647" y="142601"/>
                  </a:lnTo>
                  <a:lnTo>
                    <a:pt x="6174" y="138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833">
              <a:extLst>
                <a:ext uri="{FF2B5EF4-FFF2-40B4-BE49-F238E27FC236}">
                  <a16:creationId xmlns:a16="http://schemas.microsoft.com/office/drawing/2014/main" xmlns="" id="{5F17BA73-993A-4917-82AC-305806B9C4D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511800" y="5476679"/>
              <a:ext cx="27890" cy="168472"/>
            </a:xfrm>
            <a:custGeom>
              <a:avLst/>
              <a:gdLst/>
              <a:ahLst/>
              <a:cxnLst/>
              <a:rect l="0" t="0" r="0" b="0"/>
              <a:pathLst>
                <a:path w="27890" h="168472">
                  <a:moveTo>
                    <a:pt x="19050" y="3371"/>
                  </a:moveTo>
                  <a:lnTo>
                    <a:pt x="19050" y="3371"/>
                  </a:lnTo>
                  <a:lnTo>
                    <a:pt x="22421" y="0"/>
                  </a:lnTo>
                  <a:lnTo>
                    <a:pt x="24119" y="418"/>
                  </a:lnTo>
                  <a:lnTo>
                    <a:pt x="27889" y="4646"/>
                  </a:lnTo>
                  <a:lnTo>
                    <a:pt x="27234" y="25072"/>
                  </a:lnTo>
                  <a:lnTo>
                    <a:pt x="22573" y="60209"/>
                  </a:lnTo>
                  <a:lnTo>
                    <a:pt x="16722" y="98529"/>
                  </a:lnTo>
                  <a:lnTo>
                    <a:pt x="8425" y="142216"/>
                  </a:lnTo>
                  <a:lnTo>
                    <a:pt x="0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834">
              <a:extLst>
                <a:ext uri="{FF2B5EF4-FFF2-40B4-BE49-F238E27FC236}">
                  <a16:creationId xmlns:a16="http://schemas.microsoft.com/office/drawing/2014/main" xmlns="" id="{6376C2A7-6180-49D3-867C-5EF8C53A7D6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382318" y="5452590"/>
              <a:ext cx="307283" cy="52861"/>
            </a:xfrm>
            <a:custGeom>
              <a:avLst/>
              <a:gdLst/>
              <a:ahLst/>
              <a:cxnLst/>
              <a:rect l="0" t="0" r="0" b="0"/>
              <a:pathLst>
                <a:path w="307283" h="52861">
                  <a:moveTo>
                    <a:pt x="15182" y="52860"/>
                  </a:moveTo>
                  <a:lnTo>
                    <a:pt x="15182" y="52860"/>
                  </a:lnTo>
                  <a:lnTo>
                    <a:pt x="877" y="44021"/>
                  </a:lnTo>
                  <a:lnTo>
                    <a:pt x="0" y="42028"/>
                  </a:lnTo>
                  <a:lnTo>
                    <a:pt x="122" y="39995"/>
                  </a:lnTo>
                  <a:lnTo>
                    <a:pt x="908" y="37933"/>
                  </a:lnTo>
                  <a:lnTo>
                    <a:pt x="18871" y="31661"/>
                  </a:lnTo>
                  <a:lnTo>
                    <a:pt x="63391" y="21962"/>
                  </a:lnTo>
                  <a:lnTo>
                    <a:pt x="86127" y="18151"/>
                  </a:lnTo>
                  <a:lnTo>
                    <a:pt x="112573" y="14198"/>
                  </a:lnTo>
                  <a:lnTo>
                    <a:pt x="141493" y="10152"/>
                  </a:lnTo>
                  <a:lnTo>
                    <a:pt x="168534" y="6749"/>
                  </a:lnTo>
                  <a:lnTo>
                    <a:pt x="194322" y="3775"/>
                  </a:lnTo>
                  <a:lnTo>
                    <a:pt x="239438" y="0"/>
                  </a:lnTo>
                  <a:lnTo>
                    <a:pt x="281849" y="2547"/>
                  </a:lnTo>
                  <a:lnTo>
                    <a:pt x="307282" y="14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835">
              <a:extLst>
                <a:ext uri="{FF2B5EF4-FFF2-40B4-BE49-F238E27FC236}">
                  <a16:creationId xmlns:a16="http://schemas.microsoft.com/office/drawing/2014/main" xmlns="" id="{71C1F43A-AB94-4077-96F4-2D2FE3CE473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316715" y="5734050"/>
              <a:ext cx="245886" cy="44451"/>
            </a:xfrm>
            <a:custGeom>
              <a:avLst/>
              <a:gdLst/>
              <a:ahLst/>
              <a:cxnLst/>
              <a:rect l="0" t="0" r="0" b="0"/>
              <a:pathLst>
                <a:path w="245886" h="44451">
                  <a:moveTo>
                    <a:pt x="10935" y="44450"/>
                  </a:moveTo>
                  <a:lnTo>
                    <a:pt x="10935" y="44450"/>
                  </a:lnTo>
                  <a:lnTo>
                    <a:pt x="0" y="38983"/>
                  </a:lnTo>
                  <a:lnTo>
                    <a:pt x="12242" y="34990"/>
                  </a:lnTo>
                  <a:lnTo>
                    <a:pt x="53969" y="29339"/>
                  </a:lnTo>
                  <a:lnTo>
                    <a:pt x="93091" y="23388"/>
                  </a:lnTo>
                  <a:lnTo>
                    <a:pt x="133526" y="16745"/>
                  </a:lnTo>
                  <a:lnTo>
                    <a:pt x="167961" y="11440"/>
                  </a:lnTo>
                  <a:lnTo>
                    <a:pt x="208371" y="4487"/>
                  </a:lnTo>
                  <a:lnTo>
                    <a:pt x="245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836">
              <a:extLst>
                <a:ext uri="{FF2B5EF4-FFF2-40B4-BE49-F238E27FC236}">
                  <a16:creationId xmlns:a16="http://schemas.microsoft.com/office/drawing/2014/main" xmlns="" id="{7DF1DD55-D167-46E1-B1A2-A9A458A0D56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397500" y="5805472"/>
              <a:ext cx="203201" cy="117857"/>
            </a:xfrm>
            <a:custGeom>
              <a:avLst/>
              <a:gdLst/>
              <a:ahLst/>
              <a:cxnLst/>
              <a:rect l="0" t="0" r="0" b="0"/>
              <a:pathLst>
                <a:path w="203201" h="117857">
                  <a:moveTo>
                    <a:pt x="0" y="23828"/>
                  </a:moveTo>
                  <a:lnTo>
                    <a:pt x="0" y="23828"/>
                  </a:lnTo>
                  <a:lnTo>
                    <a:pt x="3371" y="17086"/>
                  </a:lnTo>
                  <a:lnTo>
                    <a:pt x="8789" y="11895"/>
                  </a:lnTo>
                  <a:lnTo>
                    <a:pt x="17312" y="7235"/>
                  </a:lnTo>
                  <a:lnTo>
                    <a:pt x="43897" y="377"/>
                  </a:lnTo>
                  <a:lnTo>
                    <a:pt x="56199" y="0"/>
                  </a:lnTo>
                  <a:lnTo>
                    <a:pt x="66370" y="2184"/>
                  </a:lnTo>
                  <a:lnTo>
                    <a:pt x="70352" y="5165"/>
                  </a:lnTo>
                  <a:lnTo>
                    <a:pt x="76658" y="14122"/>
                  </a:lnTo>
                  <a:lnTo>
                    <a:pt x="78050" y="27039"/>
                  </a:lnTo>
                  <a:lnTo>
                    <a:pt x="77433" y="34436"/>
                  </a:lnTo>
                  <a:lnTo>
                    <a:pt x="67341" y="50180"/>
                  </a:lnTo>
                  <a:lnTo>
                    <a:pt x="22646" y="96341"/>
                  </a:lnTo>
                  <a:lnTo>
                    <a:pt x="15646" y="103403"/>
                  </a:lnTo>
                  <a:lnTo>
                    <a:pt x="15370" y="105101"/>
                  </a:lnTo>
                  <a:lnTo>
                    <a:pt x="16944" y="108868"/>
                  </a:lnTo>
                  <a:lnTo>
                    <a:pt x="31910" y="114955"/>
                  </a:lnTo>
                  <a:lnTo>
                    <a:pt x="64331" y="117856"/>
                  </a:lnTo>
                  <a:lnTo>
                    <a:pt x="98677" y="116654"/>
                  </a:lnTo>
                  <a:lnTo>
                    <a:pt x="136990" y="114472"/>
                  </a:lnTo>
                  <a:lnTo>
                    <a:pt x="181387" y="113245"/>
                  </a:lnTo>
                  <a:lnTo>
                    <a:pt x="203200" y="112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57951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824">
            <a:extLst>
              <a:ext uri="{FF2B5EF4-FFF2-40B4-BE49-F238E27FC236}">
                <a16:creationId xmlns:a16="http://schemas.microsoft.com/office/drawing/2014/main" xmlns="" id="{2AF2ABBD-C309-47A3-AB03-1EEA63B3F07D}"/>
              </a:ext>
            </a:extLst>
          </p:cNvPr>
          <p:cNvGrpSpPr/>
          <p:nvPr/>
        </p:nvGrpSpPr>
        <p:grpSpPr>
          <a:xfrm>
            <a:off x="890765" y="729204"/>
            <a:ext cx="879442" cy="528097"/>
            <a:chOff x="890765" y="729204"/>
            <a:chExt cx="879442" cy="528097"/>
          </a:xfrm>
        </p:grpSpPr>
        <p:sp>
          <p:nvSpPr>
            <p:cNvPr id="2" name="SMARTInkShape-3837">
              <a:extLst>
                <a:ext uri="{FF2B5EF4-FFF2-40B4-BE49-F238E27FC236}">
                  <a16:creationId xmlns:a16="http://schemas.microsoft.com/office/drawing/2014/main" xmlns="" id="{F95AD2EF-6041-4C48-8F33-83404DCA09D7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1670050" y="781050"/>
              <a:ext cx="100157" cy="336551"/>
            </a:xfrm>
            <a:custGeom>
              <a:avLst/>
              <a:gdLst/>
              <a:ahLst/>
              <a:cxnLst/>
              <a:rect l="0" t="0" r="0" b="0"/>
              <a:pathLst>
                <a:path w="100157" h="336551">
                  <a:moveTo>
                    <a:pt x="38100" y="0"/>
                  </a:moveTo>
                  <a:lnTo>
                    <a:pt x="38100" y="0"/>
                  </a:lnTo>
                  <a:lnTo>
                    <a:pt x="41471" y="27790"/>
                  </a:lnTo>
                  <a:lnTo>
                    <a:pt x="64845" y="73693"/>
                  </a:lnTo>
                  <a:lnTo>
                    <a:pt x="82913" y="106130"/>
                  </a:lnTo>
                  <a:lnTo>
                    <a:pt x="95176" y="141713"/>
                  </a:lnTo>
                  <a:lnTo>
                    <a:pt x="100156" y="178695"/>
                  </a:lnTo>
                  <a:lnTo>
                    <a:pt x="95314" y="216298"/>
                  </a:lnTo>
                  <a:lnTo>
                    <a:pt x="80462" y="250414"/>
                  </a:lnTo>
                  <a:lnTo>
                    <a:pt x="44537" y="295506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838">
              <a:extLst>
                <a:ext uri="{FF2B5EF4-FFF2-40B4-BE49-F238E27FC236}">
                  <a16:creationId xmlns:a16="http://schemas.microsoft.com/office/drawing/2014/main" xmlns="" id="{0F285F3E-F075-4F5B-9F38-5B478D615AD4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1435100" y="956356"/>
              <a:ext cx="215901" cy="121152"/>
            </a:xfrm>
            <a:custGeom>
              <a:avLst/>
              <a:gdLst/>
              <a:ahLst/>
              <a:cxnLst/>
              <a:rect l="0" t="0" r="0" b="0"/>
              <a:pathLst>
                <a:path w="215901" h="121152">
                  <a:moveTo>
                    <a:pt x="0" y="21544"/>
                  </a:moveTo>
                  <a:lnTo>
                    <a:pt x="0" y="21544"/>
                  </a:lnTo>
                  <a:lnTo>
                    <a:pt x="42358" y="8679"/>
                  </a:lnTo>
                  <a:lnTo>
                    <a:pt x="60454" y="5948"/>
                  </a:lnTo>
                  <a:lnTo>
                    <a:pt x="77903" y="7087"/>
                  </a:lnTo>
                  <a:lnTo>
                    <a:pt x="85097" y="10495"/>
                  </a:lnTo>
                  <a:lnTo>
                    <a:pt x="96852" y="21807"/>
                  </a:lnTo>
                  <a:lnTo>
                    <a:pt x="99140" y="29481"/>
                  </a:lnTo>
                  <a:lnTo>
                    <a:pt x="97920" y="47414"/>
                  </a:lnTo>
                  <a:lnTo>
                    <a:pt x="82557" y="77344"/>
                  </a:lnTo>
                  <a:lnTo>
                    <a:pt x="42354" y="119097"/>
                  </a:lnTo>
                  <a:lnTo>
                    <a:pt x="38820" y="121151"/>
                  </a:lnTo>
                  <a:lnTo>
                    <a:pt x="36463" y="121110"/>
                  </a:lnTo>
                  <a:lnTo>
                    <a:pt x="34892" y="119671"/>
                  </a:lnTo>
                  <a:lnTo>
                    <a:pt x="36909" y="108665"/>
                  </a:lnTo>
                  <a:lnTo>
                    <a:pt x="39423" y="100792"/>
                  </a:lnTo>
                  <a:lnTo>
                    <a:pt x="73169" y="62101"/>
                  </a:lnTo>
                  <a:lnTo>
                    <a:pt x="110774" y="20069"/>
                  </a:lnTo>
                  <a:lnTo>
                    <a:pt x="128542" y="3233"/>
                  </a:lnTo>
                  <a:lnTo>
                    <a:pt x="134036" y="0"/>
                  </a:lnTo>
                  <a:lnTo>
                    <a:pt x="134513" y="126"/>
                  </a:lnTo>
                  <a:lnTo>
                    <a:pt x="119112" y="43176"/>
                  </a:lnTo>
                  <a:lnTo>
                    <a:pt x="119625" y="51487"/>
                  </a:lnTo>
                  <a:lnTo>
                    <a:pt x="125839" y="68248"/>
                  </a:lnTo>
                  <a:lnTo>
                    <a:pt x="132576" y="73847"/>
                  </a:lnTo>
                  <a:lnTo>
                    <a:pt x="151350" y="80068"/>
                  </a:lnTo>
                  <a:lnTo>
                    <a:pt x="198028" y="75333"/>
                  </a:lnTo>
                  <a:lnTo>
                    <a:pt x="215900" y="72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839">
              <a:extLst>
                <a:ext uri="{FF2B5EF4-FFF2-40B4-BE49-F238E27FC236}">
                  <a16:creationId xmlns:a16="http://schemas.microsoft.com/office/drawing/2014/main" xmlns="" id="{290F7D3F-66D2-4DB0-919A-73598D5B3445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1312699" y="792554"/>
              <a:ext cx="160502" cy="389102"/>
            </a:xfrm>
            <a:custGeom>
              <a:avLst/>
              <a:gdLst/>
              <a:ahLst/>
              <a:cxnLst/>
              <a:rect l="0" t="0" r="0" b="0"/>
              <a:pathLst>
                <a:path w="160502" h="389102">
                  <a:moveTo>
                    <a:pt x="128751" y="26596"/>
                  </a:moveTo>
                  <a:lnTo>
                    <a:pt x="128751" y="26596"/>
                  </a:lnTo>
                  <a:lnTo>
                    <a:pt x="128751" y="12290"/>
                  </a:lnTo>
                  <a:lnTo>
                    <a:pt x="125380" y="2210"/>
                  </a:lnTo>
                  <a:lnTo>
                    <a:pt x="122976" y="461"/>
                  </a:lnTo>
                  <a:lnTo>
                    <a:pt x="119962" y="0"/>
                  </a:lnTo>
                  <a:lnTo>
                    <a:pt x="116542" y="399"/>
                  </a:lnTo>
                  <a:lnTo>
                    <a:pt x="98244" y="11073"/>
                  </a:lnTo>
                  <a:lnTo>
                    <a:pt x="64835" y="47867"/>
                  </a:lnTo>
                  <a:lnTo>
                    <a:pt x="41548" y="86850"/>
                  </a:lnTo>
                  <a:lnTo>
                    <a:pt x="21555" y="132398"/>
                  </a:lnTo>
                  <a:lnTo>
                    <a:pt x="14248" y="156397"/>
                  </a:lnTo>
                  <a:lnTo>
                    <a:pt x="7966" y="180863"/>
                  </a:lnTo>
                  <a:lnTo>
                    <a:pt x="985" y="226863"/>
                  </a:lnTo>
                  <a:lnTo>
                    <a:pt x="0" y="269415"/>
                  </a:lnTo>
                  <a:lnTo>
                    <a:pt x="6617" y="307141"/>
                  </a:lnTo>
                  <a:lnTo>
                    <a:pt x="20377" y="335198"/>
                  </a:lnTo>
                  <a:lnTo>
                    <a:pt x="38957" y="356369"/>
                  </a:lnTo>
                  <a:lnTo>
                    <a:pt x="73218" y="378777"/>
                  </a:lnTo>
                  <a:lnTo>
                    <a:pt x="110180" y="389101"/>
                  </a:lnTo>
                  <a:lnTo>
                    <a:pt x="160501" y="388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840">
              <a:extLst>
                <a:ext uri="{FF2B5EF4-FFF2-40B4-BE49-F238E27FC236}">
                  <a16:creationId xmlns:a16="http://schemas.microsoft.com/office/drawing/2014/main" xmlns="" id="{CCEBBFDD-8658-4454-9CB3-3B696C3E8E55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890765" y="1085850"/>
              <a:ext cx="296686" cy="69851"/>
            </a:xfrm>
            <a:custGeom>
              <a:avLst/>
              <a:gdLst/>
              <a:ahLst/>
              <a:cxnLst/>
              <a:rect l="0" t="0" r="0" b="0"/>
              <a:pathLst>
                <a:path w="296686" h="69851">
                  <a:moveTo>
                    <a:pt x="10935" y="69850"/>
                  </a:moveTo>
                  <a:lnTo>
                    <a:pt x="10935" y="69850"/>
                  </a:lnTo>
                  <a:lnTo>
                    <a:pt x="0" y="69850"/>
                  </a:lnTo>
                  <a:lnTo>
                    <a:pt x="37386" y="59180"/>
                  </a:lnTo>
                  <a:lnTo>
                    <a:pt x="74197" y="48174"/>
                  </a:lnTo>
                  <a:lnTo>
                    <a:pt x="121131" y="33876"/>
                  </a:lnTo>
                  <a:lnTo>
                    <a:pt x="145782" y="27523"/>
                  </a:lnTo>
                  <a:lnTo>
                    <a:pt x="170683" y="21876"/>
                  </a:lnTo>
                  <a:lnTo>
                    <a:pt x="218106" y="12545"/>
                  </a:lnTo>
                  <a:lnTo>
                    <a:pt x="257998" y="6046"/>
                  </a:lnTo>
                  <a:lnTo>
                    <a:pt x="296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841">
              <a:extLst>
                <a:ext uri="{FF2B5EF4-FFF2-40B4-BE49-F238E27FC236}">
                  <a16:creationId xmlns:a16="http://schemas.microsoft.com/office/drawing/2014/main" xmlns="" id="{79533259-3A90-438F-977E-186923804F2C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034776" y="729204"/>
              <a:ext cx="108225" cy="528097"/>
            </a:xfrm>
            <a:custGeom>
              <a:avLst/>
              <a:gdLst/>
              <a:ahLst/>
              <a:cxnLst/>
              <a:rect l="0" t="0" r="0" b="0"/>
              <a:pathLst>
                <a:path w="108225" h="528097">
                  <a:moveTo>
                    <a:pt x="108224" y="58196"/>
                  </a:moveTo>
                  <a:lnTo>
                    <a:pt x="108224" y="58196"/>
                  </a:lnTo>
                  <a:lnTo>
                    <a:pt x="106342" y="32448"/>
                  </a:lnTo>
                  <a:lnTo>
                    <a:pt x="104853" y="26214"/>
                  </a:lnTo>
                  <a:lnTo>
                    <a:pt x="97554" y="15524"/>
                  </a:lnTo>
                  <a:lnTo>
                    <a:pt x="87254" y="6775"/>
                  </a:lnTo>
                  <a:lnTo>
                    <a:pt x="75620" y="535"/>
                  </a:lnTo>
                  <a:lnTo>
                    <a:pt x="69555" y="0"/>
                  </a:lnTo>
                  <a:lnTo>
                    <a:pt x="57171" y="3168"/>
                  </a:lnTo>
                  <a:lnTo>
                    <a:pt x="34928" y="26369"/>
                  </a:lnTo>
                  <a:lnTo>
                    <a:pt x="13834" y="73539"/>
                  </a:lnTo>
                  <a:lnTo>
                    <a:pt x="4419" y="115815"/>
                  </a:lnTo>
                  <a:lnTo>
                    <a:pt x="921" y="138942"/>
                  </a:lnTo>
                  <a:lnTo>
                    <a:pt x="0" y="163532"/>
                  </a:lnTo>
                  <a:lnTo>
                    <a:pt x="797" y="189098"/>
                  </a:lnTo>
                  <a:lnTo>
                    <a:pt x="2739" y="215314"/>
                  </a:lnTo>
                  <a:lnTo>
                    <a:pt x="5445" y="241963"/>
                  </a:lnTo>
                  <a:lnTo>
                    <a:pt x="8660" y="268902"/>
                  </a:lnTo>
                  <a:lnTo>
                    <a:pt x="12215" y="296033"/>
                  </a:lnTo>
                  <a:lnTo>
                    <a:pt x="15996" y="321882"/>
                  </a:lnTo>
                  <a:lnTo>
                    <a:pt x="19927" y="346875"/>
                  </a:lnTo>
                  <a:lnTo>
                    <a:pt x="27353" y="393931"/>
                  </a:lnTo>
                  <a:lnTo>
                    <a:pt x="33005" y="436012"/>
                  </a:lnTo>
                  <a:lnTo>
                    <a:pt x="35988" y="470236"/>
                  </a:lnTo>
                  <a:lnTo>
                    <a:pt x="34532" y="513218"/>
                  </a:lnTo>
                  <a:lnTo>
                    <a:pt x="31257" y="521483"/>
                  </a:lnTo>
                  <a:lnTo>
                    <a:pt x="25674" y="528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825">
            <a:extLst>
              <a:ext uri="{FF2B5EF4-FFF2-40B4-BE49-F238E27FC236}">
                <a16:creationId xmlns:a16="http://schemas.microsoft.com/office/drawing/2014/main" xmlns="" id="{FD3FC735-69DC-4AFA-AEEC-ECFD368FE1BE}"/>
              </a:ext>
            </a:extLst>
          </p:cNvPr>
          <p:cNvGrpSpPr/>
          <p:nvPr/>
        </p:nvGrpSpPr>
        <p:grpSpPr>
          <a:xfrm>
            <a:off x="2063750" y="987229"/>
            <a:ext cx="165101" cy="118064"/>
            <a:chOff x="2063750" y="987229"/>
            <a:chExt cx="165101" cy="118064"/>
          </a:xfrm>
        </p:grpSpPr>
        <p:sp>
          <p:nvSpPr>
            <p:cNvPr id="8" name="SMARTInkShape-3842">
              <a:extLst>
                <a:ext uri="{FF2B5EF4-FFF2-40B4-BE49-F238E27FC236}">
                  <a16:creationId xmlns:a16="http://schemas.microsoft.com/office/drawing/2014/main" xmlns="" id="{A10B1505-D5F8-4BAA-B738-C7300DBE2B4C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2063750" y="1073150"/>
              <a:ext cx="165101" cy="32143"/>
            </a:xfrm>
            <a:custGeom>
              <a:avLst/>
              <a:gdLst/>
              <a:ahLst/>
              <a:cxnLst/>
              <a:rect l="0" t="0" r="0" b="0"/>
              <a:pathLst>
                <a:path w="165101" h="32143">
                  <a:moveTo>
                    <a:pt x="0" y="25400"/>
                  </a:moveTo>
                  <a:lnTo>
                    <a:pt x="0" y="25400"/>
                  </a:lnTo>
                  <a:lnTo>
                    <a:pt x="6742" y="32142"/>
                  </a:lnTo>
                  <a:lnTo>
                    <a:pt x="44645" y="26222"/>
                  </a:lnTo>
                  <a:lnTo>
                    <a:pt x="88516" y="16593"/>
                  </a:lnTo>
                  <a:lnTo>
                    <a:pt x="131063" y="737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843">
              <a:extLst>
                <a:ext uri="{FF2B5EF4-FFF2-40B4-BE49-F238E27FC236}">
                  <a16:creationId xmlns:a16="http://schemas.microsoft.com/office/drawing/2014/main" xmlns="" id="{BF89EC72-DF31-4516-A06D-E9D3A451F290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2076450" y="987229"/>
              <a:ext cx="101601" cy="3372"/>
            </a:xfrm>
            <a:custGeom>
              <a:avLst/>
              <a:gdLst/>
              <a:ahLst/>
              <a:cxnLst/>
              <a:rect l="0" t="0" r="0" b="0"/>
              <a:pathLst>
                <a:path w="101601" h="3372">
                  <a:moveTo>
                    <a:pt x="0" y="3371"/>
                  </a:moveTo>
                  <a:lnTo>
                    <a:pt x="0" y="3371"/>
                  </a:lnTo>
                  <a:lnTo>
                    <a:pt x="42095" y="0"/>
                  </a:lnTo>
                  <a:lnTo>
                    <a:pt x="85456" y="1973"/>
                  </a:lnTo>
                  <a:lnTo>
                    <a:pt x="10160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826">
            <a:extLst>
              <a:ext uri="{FF2B5EF4-FFF2-40B4-BE49-F238E27FC236}">
                <a16:creationId xmlns:a16="http://schemas.microsoft.com/office/drawing/2014/main" xmlns="" id="{6354A013-B671-43D5-901E-0FB621600620}"/>
              </a:ext>
            </a:extLst>
          </p:cNvPr>
          <p:cNvGrpSpPr/>
          <p:nvPr/>
        </p:nvGrpSpPr>
        <p:grpSpPr>
          <a:xfrm>
            <a:off x="2674784" y="666856"/>
            <a:ext cx="531967" cy="1060553"/>
            <a:chOff x="2674784" y="666856"/>
            <a:chExt cx="531967" cy="1060553"/>
          </a:xfrm>
        </p:grpSpPr>
        <p:sp>
          <p:nvSpPr>
            <p:cNvPr id="11" name="SMARTInkShape-3844">
              <a:extLst>
                <a:ext uri="{FF2B5EF4-FFF2-40B4-BE49-F238E27FC236}">
                  <a16:creationId xmlns:a16="http://schemas.microsoft.com/office/drawing/2014/main" xmlns="" id="{32668061-4005-440F-A571-6DD62E60414B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2692275" y="1296276"/>
              <a:ext cx="400176" cy="431133"/>
            </a:xfrm>
            <a:custGeom>
              <a:avLst/>
              <a:gdLst/>
              <a:ahLst/>
              <a:cxnLst/>
              <a:rect l="0" t="0" r="0" b="0"/>
              <a:pathLst>
                <a:path w="400176" h="431133">
                  <a:moveTo>
                    <a:pt x="125" y="272174"/>
                  </a:moveTo>
                  <a:lnTo>
                    <a:pt x="125" y="272174"/>
                  </a:lnTo>
                  <a:lnTo>
                    <a:pt x="1536" y="308366"/>
                  </a:lnTo>
                  <a:lnTo>
                    <a:pt x="10264" y="352356"/>
                  </a:lnTo>
                  <a:lnTo>
                    <a:pt x="23198" y="394866"/>
                  </a:lnTo>
                  <a:lnTo>
                    <a:pt x="42866" y="423454"/>
                  </a:lnTo>
                  <a:lnTo>
                    <a:pt x="53458" y="431132"/>
                  </a:lnTo>
                  <a:lnTo>
                    <a:pt x="57553" y="430357"/>
                  </a:lnTo>
                  <a:lnTo>
                    <a:pt x="60988" y="427018"/>
                  </a:lnTo>
                  <a:lnTo>
                    <a:pt x="63984" y="421970"/>
                  </a:lnTo>
                  <a:lnTo>
                    <a:pt x="64829" y="381155"/>
                  </a:lnTo>
                  <a:lnTo>
                    <a:pt x="62311" y="358939"/>
                  </a:lnTo>
                  <a:lnTo>
                    <a:pt x="58515" y="332840"/>
                  </a:lnTo>
                  <a:lnTo>
                    <a:pt x="53869" y="304151"/>
                  </a:lnTo>
                  <a:lnTo>
                    <a:pt x="48654" y="273737"/>
                  </a:lnTo>
                  <a:lnTo>
                    <a:pt x="43061" y="242171"/>
                  </a:lnTo>
                  <a:lnTo>
                    <a:pt x="37216" y="209839"/>
                  </a:lnTo>
                  <a:lnTo>
                    <a:pt x="31202" y="181934"/>
                  </a:lnTo>
                  <a:lnTo>
                    <a:pt x="25077" y="156981"/>
                  </a:lnTo>
                  <a:lnTo>
                    <a:pt x="13331" y="116555"/>
                  </a:lnTo>
                  <a:lnTo>
                    <a:pt x="902" y="82602"/>
                  </a:lnTo>
                  <a:lnTo>
                    <a:pt x="0" y="68916"/>
                  </a:lnTo>
                  <a:lnTo>
                    <a:pt x="11358" y="54367"/>
                  </a:lnTo>
                  <a:lnTo>
                    <a:pt x="20314" y="46536"/>
                  </a:lnTo>
                  <a:lnTo>
                    <a:pt x="56605" y="32190"/>
                  </a:lnTo>
                  <a:lnTo>
                    <a:pt x="80112" y="25402"/>
                  </a:lnTo>
                  <a:lnTo>
                    <a:pt x="107072" y="19464"/>
                  </a:lnTo>
                  <a:lnTo>
                    <a:pt x="136334" y="14095"/>
                  </a:lnTo>
                  <a:lnTo>
                    <a:pt x="167131" y="9105"/>
                  </a:lnTo>
                  <a:lnTo>
                    <a:pt x="198245" y="5778"/>
                  </a:lnTo>
                  <a:lnTo>
                    <a:pt x="229572" y="3560"/>
                  </a:lnTo>
                  <a:lnTo>
                    <a:pt x="261040" y="2081"/>
                  </a:lnTo>
                  <a:lnTo>
                    <a:pt x="287662" y="1095"/>
                  </a:lnTo>
                  <a:lnTo>
                    <a:pt x="332296" y="0"/>
                  </a:lnTo>
                  <a:lnTo>
                    <a:pt x="375672" y="6126"/>
                  </a:lnTo>
                  <a:lnTo>
                    <a:pt x="400175" y="11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845">
              <a:extLst>
                <a:ext uri="{FF2B5EF4-FFF2-40B4-BE49-F238E27FC236}">
                  <a16:creationId xmlns:a16="http://schemas.microsoft.com/office/drawing/2014/main" xmlns="" id="{2DEE7DF6-0C14-4652-B2D2-4D4802505A19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2817727" y="1481157"/>
              <a:ext cx="173124" cy="158565"/>
            </a:xfrm>
            <a:custGeom>
              <a:avLst/>
              <a:gdLst/>
              <a:ahLst/>
              <a:cxnLst/>
              <a:rect l="0" t="0" r="0" b="0"/>
              <a:pathLst>
                <a:path w="173124" h="158565">
                  <a:moveTo>
                    <a:pt x="8023" y="42843"/>
                  </a:moveTo>
                  <a:lnTo>
                    <a:pt x="8023" y="42843"/>
                  </a:lnTo>
                  <a:lnTo>
                    <a:pt x="1281" y="36101"/>
                  </a:lnTo>
                  <a:lnTo>
                    <a:pt x="0" y="32704"/>
                  </a:lnTo>
                  <a:lnTo>
                    <a:pt x="459" y="25166"/>
                  </a:lnTo>
                  <a:lnTo>
                    <a:pt x="8659" y="17113"/>
                  </a:lnTo>
                  <a:lnTo>
                    <a:pt x="23122" y="9535"/>
                  </a:lnTo>
                  <a:lnTo>
                    <a:pt x="66901" y="803"/>
                  </a:lnTo>
                  <a:lnTo>
                    <a:pt x="79025" y="0"/>
                  </a:lnTo>
                  <a:lnTo>
                    <a:pt x="88519" y="2286"/>
                  </a:lnTo>
                  <a:lnTo>
                    <a:pt x="102831" y="12353"/>
                  </a:lnTo>
                  <a:lnTo>
                    <a:pt x="106506" y="19694"/>
                  </a:lnTo>
                  <a:lnTo>
                    <a:pt x="108708" y="37258"/>
                  </a:lnTo>
                  <a:lnTo>
                    <a:pt x="101690" y="56824"/>
                  </a:lnTo>
                  <a:lnTo>
                    <a:pt x="70818" y="98129"/>
                  </a:lnTo>
                  <a:lnTo>
                    <a:pt x="43005" y="133779"/>
                  </a:lnTo>
                  <a:lnTo>
                    <a:pt x="37681" y="145818"/>
                  </a:lnTo>
                  <a:lnTo>
                    <a:pt x="37197" y="153991"/>
                  </a:lnTo>
                  <a:lnTo>
                    <a:pt x="38056" y="157159"/>
                  </a:lnTo>
                  <a:lnTo>
                    <a:pt x="42862" y="158564"/>
                  </a:lnTo>
                  <a:lnTo>
                    <a:pt x="59490" y="158245"/>
                  </a:lnTo>
                  <a:lnTo>
                    <a:pt x="96023" y="147356"/>
                  </a:lnTo>
                  <a:lnTo>
                    <a:pt x="141498" y="127354"/>
                  </a:lnTo>
                  <a:lnTo>
                    <a:pt x="173123" y="112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846">
              <a:extLst>
                <a:ext uri="{FF2B5EF4-FFF2-40B4-BE49-F238E27FC236}">
                  <a16:creationId xmlns:a16="http://schemas.microsoft.com/office/drawing/2014/main" xmlns="" id="{7B3620E3-0B71-47DB-ABB9-D0E385DC714C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3005510" y="1511300"/>
              <a:ext cx="61541" cy="152401"/>
            </a:xfrm>
            <a:custGeom>
              <a:avLst/>
              <a:gdLst/>
              <a:ahLst/>
              <a:cxnLst/>
              <a:rect l="0" t="0" r="0" b="0"/>
              <a:pathLst>
                <a:path w="61541" h="152401">
                  <a:moveTo>
                    <a:pt x="61540" y="0"/>
                  </a:moveTo>
                  <a:lnTo>
                    <a:pt x="61540" y="0"/>
                  </a:lnTo>
                  <a:lnTo>
                    <a:pt x="54798" y="3371"/>
                  </a:lnTo>
                  <a:lnTo>
                    <a:pt x="43863" y="15580"/>
                  </a:lnTo>
                  <a:lnTo>
                    <a:pt x="21460" y="60526"/>
                  </a:lnTo>
                  <a:lnTo>
                    <a:pt x="4391" y="105246"/>
                  </a:lnTo>
                  <a:lnTo>
                    <a:pt x="0" y="140159"/>
                  </a:lnTo>
                  <a:lnTo>
                    <a:pt x="758" y="144239"/>
                  </a:lnTo>
                  <a:lnTo>
                    <a:pt x="439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847">
              <a:extLst>
                <a:ext uri="{FF2B5EF4-FFF2-40B4-BE49-F238E27FC236}">
                  <a16:creationId xmlns:a16="http://schemas.microsoft.com/office/drawing/2014/main" xmlns="" id="{7DA6D3DA-820E-4F1E-981F-039BAC242501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3073494" y="1513992"/>
              <a:ext cx="9915" cy="143359"/>
            </a:xfrm>
            <a:custGeom>
              <a:avLst/>
              <a:gdLst/>
              <a:ahLst/>
              <a:cxnLst/>
              <a:rect l="0" t="0" r="0" b="0"/>
              <a:pathLst>
                <a:path w="9915" h="143359">
                  <a:moveTo>
                    <a:pt x="6256" y="3658"/>
                  </a:moveTo>
                  <a:lnTo>
                    <a:pt x="6256" y="3658"/>
                  </a:lnTo>
                  <a:lnTo>
                    <a:pt x="9914" y="0"/>
                  </a:lnTo>
                  <a:lnTo>
                    <a:pt x="8352" y="1562"/>
                  </a:lnTo>
                  <a:lnTo>
                    <a:pt x="2306" y="29297"/>
                  </a:lnTo>
                  <a:lnTo>
                    <a:pt x="380" y="74810"/>
                  </a:lnTo>
                  <a:lnTo>
                    <a:pt x="0" y="117823"/>
                  </a:lnTo>
                  <a:lnTo>
                    <a:pt x="1829" y="130363"/>
                  </a:lnTo>
                  <a:lnTo>
                    <a:pt x="6256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848">
              <a:extLst>
                <a:ext uri="{FF2B5EF4-FFF2-40B4-BE49-F238E27FC236}">
                  <a16:creationId xmlns:a16="http://schemas.microsoft.com/office/drawing/2014/main" xmlns="" id="{E60F78C2-BB72-4EE0-87E6-C03D7B98EDE8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2957163" y="1447800"/>
              <a:ext cx="249588" cy="43157"/>
            </a:xfrm>
            <a:custGeom>
              <a:avLst/>
              <a:gdLst/>
              <a:ahLst/>
              <a:cxnLst/>
              <a:rect l="0" t="0" r="0" b="0"/>
              <a:pathLst>
                <a:path w="249588" h="43157">
                  <a:moveTo>
                    <a:pt x="27337" y="38100"/>
                  </a:moveTo>
                  <a:lnTo>
                    <a:pt x="27337" y="38100"/>
                  </a:lnTo>
                  <a:lnTo>
                    <a:pt x="5517" y="38806"/>
                  </a:lnTo>
                  <a:lnTo>
                    <a:pt x="2207" y="39982"/>
                  </a:lnTo>
                  <a:lnTo>
                    <a:pt x="0" y="41471"/>
                  </a:lnTo>
                  <a:lnTo>
                    <a:pt x="1351" y="42464"/>
                  </a:lnTo>
                  <a:lnTo>
                    <a:pt x="21676" y="43156"/>
                  </a:lnTo>
                  <a:lnTo>
                    <a:pt x="54925" y="40817"/>
                  </a:lnTo>
                  <a:lnTo>
                    <a:pt x="99335" y="31782"/>
                  </a:lnTo>
                  <a:lnTo>
                    <a:pt x="124019" y="25421"/>
                  </a:lnTo>
                  <a:lnTo>
                    <a:pt x="148942" y="19770"/>
                  </a:lnTo>
                  <a:lnTo>
                    <a:pt x="174023" y="14591"/>
                  </a:lnTo>
                  <a:lnTo>
                    <a:pt x="216003" y="6485"/>
                  </a:lnTo>
                  <a:lnTo>
                    <a:pt x="2495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849">
              <a:extLst>
                <a:ext uri="{FF2B5EF4-FFF2-40B4-BE49-F238E27FC236}">
                  <a16:creationId xmlns:a16="http://schemas.microsoft.com/office/drawing/2014/main" xmlns="" id="{FD0FC8CB-825A-4897-8A99-40F7BEEFCD5F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2674784" y="1041400"/>
              <a:ext cx="481167" cy="48300"/>
            </a:xfrm>
            <a:custGeom>
              <a:avLst/>
              <a:gdLst/>
              <a:ahLst/>
              <a:cxnLst/>
              <a:rect l="0" t="0" r="0" b="0"/>
              <a:pathLst>
                <a:path w="481167" h="48300">
                  <a:moveTo>
                    <a:pt x="23966" y="25400"/>
                  </a:moveTo>
                  <a:lnTo>
                    <a:pt x="23966" y="25400"/>
                  </a:lnTo>
                  <a:lnTo>
                    <a:pt x="2852" y="39197"/>
                  </a:lnTo>
                  <a:lnTo>
                    <a:pt x="717" y="42359"/>
                  </a:lnTo>
                  <a:lnTo>
                    <a:pt x="0" y="45173"/>
                  </a:lnTo>
                  <a:lnTo>
                    <a:pt x="16137" y="48299"/>
                  </a:lnTo>
                  <a:lnTo>
                    <a:pt x="50825" y="47572"/>
                  </a:lnTo>
                  <a:lnTo>
                    <a:pt x="77856" y="44415"/>
                  </a:lnTo>
                  <a:lnTo>
                    <a:pt x="108576" y="40193"/>
                  </a:lnTo>
                  <a:lnTo>
                    <a:pt x="144578" y="35262"/>
                  </a:lnTo>
                  <a:lnTo>
                    <a:pt x="184102" y="29858"/>
                  </a:lnTo>
                  <a:lnTo>
                    <a:pt x="225973" y="24139"/>
                  </a:lnTo>
                  <a:lnTo>
                    <a:pt x="266588" y="18915"/>
                  </a:lnTo>
                  <a:lnTo>
                    <a:pt x="306363" y="14021"/>
                  </a:lnTo>
                  <a:lnTo>
                    <a:pt x="345581" y="9347"/>
                  </a:lnTo>
                  <a:lnTo>
                    <a:pt x="378076" y="6231"/>
                  </a:lnTo>
                  <a:lnTo>
                    <a:pt x="406089" y="4154"/>
                  </a:lnTo>
                  <a:lnTo>
                    <a:pt x="447798" y="1846"/>
                  </a:lnTo>
                  <a:lnTo>
                    <a:pt x="4811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850">
              <a:extLst>
                <a:ext uri="{FF2B5EF4-FFF2-40B4-BE49-F238E27FC236}">
                  <a16:creationId xmlns:a16="http://schemas.microsoft.com/office/drawing/2014/main" xmlns="" id="{863340A2-F9BA-417F-85DF-58F2317EC13E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2891942" y="666856"/>
              <a:ext cx="29059" cy="260245"/>
            </a:xfrm>
            <a:custGeom>
              <a:avLst/>
              <a:gdLst/>
              <a:ahLst/>
              <a:cxnLst/>
              <a:rect l="0" t="0" r="0" b="0"/>
              <a:pathLst>
                <a:path w="29059" h="260245">
                  <a:moveTo>
                    <a:pt x="3658" y="25294"/>
                  </a:moveTo>
                  <a:lnTo>
                    <a:pt x="3658" y="25294"/>
                  </a:lnTo>
                  <a:lnTo>
                    <a:pt x="0" y="7133"/>
                  </a:lnTo>
                  <a:lnTo>
                    <a:pt x="1562" y="54"/>
                  </a:lnTo>
                  <a:lnTo>
                    <a:pt x="2966" y="0"/>
                  </a:lnTo>
                  <a:lnTo>
                    <a:pt x="6408" y="5586"/>
                  </a:lnTo>
                  <a:lnTo>
                    <a:pt x="12312" y="40856"/>
                  </a:lnTo>
                  <a:lnTo>
                    <a:pt x="14560" y="79483"/>
                  </a:lnTo>
                  <a:lnTo>
                    <a:pt x="16264" y="123461"/>
                  </a:lnTo>
                  <a:lnTo>
                    <a:pt x="19374" y="166526"/>
                  </a:lnTo>
                  <a:lnTo>
                    <a:pt x="23108" y="205421"/>
                  </a:lnTo>
                  <a:lnTo>
                    <a:pt x="29058" y="260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827">
            <a:extLst>
              <a:ext uri="{FF2B5EF4-FFF2-40B4-BE49-F238E27FC236}">
                <a16:creationId xmlns:a16="http://schemas.microsoft.com/office/drawing/2014/main" xmlns="" id="{A2ECFB10-7C59-4BD8-8E22-381B57A628DB}"/>
              </a:ext>
            </a:extLst>
          </p:cNvPr>
          <p:cNvGrpSpPr/>
          <p:nvPr/>
        </p:nvGrpSpPr>
        <p:grpSpPr>
          <a:xfrm>
            <a:off x="3497430" y="332382"/>
            <a:ext cx="845971" cy="809613"/>
            <a:chOff x="3497430" y="332382"/>
            <a:chExt cx="845971" cy="809613"/>
          </a:xfrm>
        </p:grpSpPr>
        <p:sp>
          <p:nvSpPr>
            <p:cNvPr id="19" name="SMARTInkShape-3851">
              <a:extLst>
                <a:ext uri="{FF2B5EF4-FFF2-40B4-BE49-F238E27FC236}">
                  <a16:creationId xmlns:a16="http://schemas.microsoft.com/office/drawing/2014/main" xmlns="" id="{69DDB566-458B-477D-AC60-E5F92AD89CCA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3497430" y="901541"/>
              <a:ext cx="306221" cy="240454"/>
            </a:xfrm>
            <a:custGeom>
              <a:avLst/>
              <a:gdLst/>
              <a:ahLst/>
              <a:cxnLst/>
              <a:rect l="0" t="0" r="0" b="0"/>
              <a:pathLst>
                <a:path w="306221" h="240454">
                  <a:moveTo>
                    <a:pt x="45870" y="95409"/>
                  </a:moveTo>
                  <a:lnTo>
                    <a:pt x="45870" y="95409"/>
                  </a:lnTo>
                  <a:lnTo>
                    <a:pt x="42499" y="98780"/>
                  </a:lnTo>
                  <a:lnTo>
                    <a:pt x="42211" y="99773"/>
                  </a:lnTo>
                  <a:lnTo>
                    <a:pt x="42726" y="100435"/>
                  </a:lnTo>
                  <a:lnTo>
                    <a:pt x="51991" y="104868"/>
                  </a:lnTo>
                  <a:lnTo>
                    <a:pt x="73475" y="103778"/>
                  </a:lnTo>
                  <a:lnTo>
                    <a:pt x="116704" y="86949"/>
                  </a:lnTo>
                  <a:lnTo>
                    <a:pt x="147840" y="68678"/>
                  </a:lnTo>
                  <a:lnTo>
                    <a:pt x="163862" y="53660"/>
                  </a:lnTo>
                  <a:lnTo>
                    <a:pt x="172394" y="37578"/>
                  </a:lnTo>
                  <a:lnTo>
                    <a:pt x="174670" y="29338"/>
                  </a:lnTo>
                  <a:lnTo>
                    <a:pt x="174070" y="22434"/>
                  </a:lnTo>
                  <a:lnTo>
                    <a:pt x="167759" y="11000"/>
                  </a:lnTo>
                  <a:lnTo>
                    <a:pt x="156017" y="3096"/>
                  </a:lnTo>
                  <a:lnTo>
                    <a:pt x="148935" y="0"/>
                  </a:lnTo>
                  <a:lnTo>
                    <a:pt x="129777" y="323"/>
                  </a:lnTo>
                  <a:lnTo>
                    <a:pt x="106445" y="7288"/>
                  </a:lnTo>
                  <a:lnTo>
                    <a:pt x="66248" y="32453"/>
                  </a:lnTo>
                  <a:lnTo>
                    <a:pt x="29330" y="70562"/>
                  </a:lnTo>
                  <a:lnTo>
                    <a:pt x="11708" y="98712"/>
                  </a:lnTo>
                  <a:lnTo>
                    <a:pt x="0" y="145698"/>
                  </a:lnTo>
                  <a:lnTo>
                    <a:pt x="4787" y="174910"/>
                  </a:lnTo>
                  <a:lnTo>
                    <a:pt x="17733" y="200593"/>
                  </a:lnTo>
                  <a:lnTo>
                    <a:pt x="37598" y="221415"/>
                  </a:lnTo>
                  <a:lnTo>
                    <a:pt x="69945" y="234432"/>
                  </a:lnTo>
                  <a:lnTo>
                    <a:pt x="110192" y="240453"/>
                  </a:lnTo>
                  <a:lnTo>
                    <a:pt x="153950" y="238425"/>
                  </a:lnTo>
                  <a:lnTo>
                    <a:pt x="199269" y="232820"/>
                  </a:lnTo>
                  <a:lnTo>
                    <a:pt x="241752" y="226330"/>
                  </a:lnTo>
                  <a:lnTo>
                    <a:pt x="285237" y="219416"/>
                  </a:lnTo>
                  <a:lnTo>
                    <a:pt x="306220" y="216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852">
              <a:extLst>
                <a:ext uri="{FF2B5EF4-FFF2-40B4-BE49-F238E27FC236}">
                  <a16:creationId xmlns:a16="http://schemas.microsoft.com/office/drawing/2014/main" xmlns="" id="{820D5635-2A3D-43BC-B219-8E91B53D1F36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3728595" y="558800"/>
              <a:ext cx="176656" cy="37762"/>
            </a:xfrm>
            <a:custGeom>
              <a:avLst/>
              <a:gdLst/>
              <a:ahLst/>
              <a:cxnLst/>
              <a:rect l="0" t="0" r="0" b="0"/>
              <a:pathLst>
                <a:path w="176656" h="37762">
                  <a:moveTo>
                    <a:pt x="11555" y="25400"/>
                  </a:moveTo>
                  <a:lnTo>
                    <a:pt x="11555" y="25400"/>
                  </a:lnTo>
                  <a:lnTo>
                    <a:pt x="0" y="36956"/>
                  </a:lnTo>
                  <a:lnTo>
                    <a:pt x="324" y="37337"/>
                  </a:lnTo>
                  <a:lnTo>
                    <a:pt x="2565" y="37761"/>
                  </a:lnTo>
                  <a:lnTo>
                    <a:pt x="50065" y="24240"/>
                  </a:lnTo>
                  <a:lnTo>
                    <a:pt x="94226" y="14238"/>
                  </a:lnTo>
                  <a:lnTo>
                    <a:pt x="136710" y="6806"/>
                  </a:lnTo>
                  <a:lnTo>
                    <a:pt x="1766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853">
              <a:extLst>
                <a:ext uri="{FF2B5EF4-FFF2-40B4-BE49-F238E27FC236}">
                  <a16:creationId xmlns:a16="http://schemas.microsoft.com/office/drawing/2014/main" xmlns="" id="{3A56EC02-C321-4376-9055-73F2D159AB98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4241800" y="552789"/>
              <a:ext cx="101601" cy="111242"/>
            </a:xfrm>
            <a:custGeom>
              <a:avLst/>
              <a:gdLst/>
              <a:ahLst/>
              <a:cxnLst/>
              <a:rect l="0" t="0" r="0" b="0"/>
              <a:pathLst>
                <a:path w="101601" h="111242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1882" y="5453"/>
                  </a:lnTo>
                  <a:lnTo>
                    <a:pt x="3371" y="3523"/>
                  </a:lnTo>
                  <a:lnTo>
                    <a:pt x="8789" y="1377"/>
                  </a:lnTo>
                  <a:lnTo>
                    <a:pt x="27136" y="0"/>
                  </a:lnTo>
                  <a:lnTo>
                    <a:pt x="41593" y="3132"/>
                  </a:lnTo>
                  <a:lnTo>
                    <a:pt x="54814" y="8529"/>
                  </a:lnTo>
                  <a:lnTo>
                    <a:pt x="56298" y="12629"/>
                  </a:lnTo>
                  <a:lnTo>
                    <a:pt x="54184" y="24710"/>
                  </a:lnTo>
                  <a:lnTo>
                    <a:pt x="45060" y="47378"/>
                  </a:lnTo>
                  <a:lnTo>
                    <a:pt x="10100" y="90387"/>
                  </a:lnTo>
                  <a:lnTo>
                    <a:pt x="4488" y="100191"/>
                  </a:lnTo>
                  <a:lnTo>
                    <a:pt x="2992" y="104781"/>
                  </a:lnTo>
                  <a:lnTo>
                    <a:pt x="3406" y="107841"/>
                  </a:lnTo>
                  <a:lnTo>
                    <a:pt x="5093" y="109881"/>
                  </a:lnTo>
                  <a:lnTo>
                    <a:pt x="7629" y="111241"/>
                  </a:lnTo>
                  <a:lnTo>
                    <a:pt x="46570" y="106695"/>
                  </a:lnTo>
                  <a:lnTo>
                    <a:pt x="101600" y="101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854">
              <a:extLst>
                <a:ext uri="{FF2B5EF4-FFF2-40B4-BE49-F238E27FC236}">
                  <a16:creationId xmlns:a16="http://schemas.microsoft.com/office/drawing/2014/main" xmlns="" id="{D881D744-81D5-4B7F-A517-C124B11A4A52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4127500" y="352229"/>
              <a:ext cx="152401" cy="308172"/>
            </a:xfrm>
            <a:custGeom>
              <a:avLst/>
              <a:gdLst/>
              <a:ahLst/>
              <a:cxnLst/>
              <a:rect l="0" t="0" r="0" b="0"/>
              <a:pathLst>
                <a:path w="152401" h="308172">
                  <a:moveTo>
                    <a:pt x="152400" y="3371"/>
                  </a:moveTo>
                  <a:lnTo>
                    <a:pt x="152400" y="3371"/>
                  </a:lnTo>
                  <a:lnTo>
                    <a:pt x="149029" y="0"/>
                  </a:lnTo>
                  <a:lnTo>
                    <a:pt x="147331" y="418"/>
                  </a:lnTo>
                  <a:lnTo>
                    <a:pt x="143562" y="4646"/>
                  </a:lnTo>
                  <a:lnTo>
                    <a:pt x="124512" y="47353"/>
                  </a:lnTo>
                  <a:lnTo>
                    <a:pt x="103450" y="91427"/>
                  </a:lnTo>
                  <a:lnTo>
                    <a:pt x="85489" y="126468"/>
                  </a:lnTo>
                  <a:lnTo>
                    <a:pt x="68099" y="163209"/>
                  </a:lnTo>
                  <a:lnTo>
                    <a:pt x="49081" y="198823"/>
                  </a:lnTo>
                  <a:lnTo>
                    <a:pt x="30280" y="232761"/>
                  </a:lnTo>
                  <a:lnTo>
                    <a:pt x="9913" y="276106"/>
                  </a:lnTo>
                  <a:lnTo>
                    <a:pt x="0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855">
              <a:extLst>
                <a:ext uri="{FF2B5EF4-FFF2-40B4-BE49-F238E27FC236}">
                  <a16:creationId xmlns:a16="http://schemas.microsoft.com/office/drawing/2014/main" xmlns="" id="{E5EAA17D-DB4A-486B-ADA8-E2C4EFF1F54F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4095750" y="332382"/>
              <a:ext cx="88901" cy="95443"/>
            </a:xfrm>
            <a:custGeom>
              <a:avLst/>
              <a:gdLst/>
              <a:ahLst/>
              <a:cxnLst/>
              <a:rect l="0" t="0" r="0" b="0"/>
              <a:pathLst>
                <a:path w="88901" h="95443">
                  <a:moveTo>
                    <a:pt x="0" y="29568"/>
                  </a:moveTo>
                  <a:lnTo>
                    <a:pt x="0" y="29568"/>
                  </a:lnTo>
                  <a:lnTo>
                    <a:pt x="0" y="22826"/>
                  </a:lnTo>
                  <a:lnTo>
                    <a:pt x="1881" y="17635"/>
                  </a:lnTo>
                  <a:lnTo>
                    <a:pt x="12209" y="5182"/>
                  </a:lnTo>
                  <a:lnTo>
                    <a:pt x="23536" y="1091"/>
                  </a:lnTo>
                  <a:lnTo>
                    <a:pt x="30507" y="0"/>
                  </a:lnTo>
                  <a:lnTo>
                    <a:pt x="36566" y="1389"/>
                  </a:lnTo>
                  <a:lnTo>
                    <a:pt x="47061" y="8577"/>
                  </a:lnTo>
                  <a:lnTo>
                    <a:pt x="52665" y="18828"/>
                  </a:lnTo>
                  <a:lnTo>
                    <a:pt x="54160" y="24525"/>
                  </a:lnTo>
                  <a:lnTo>
                    <a:pt x="52058" y="36499"/>
                  </a:lnTo>
                  <a:lnTo>
                    <a:pt x="45715" y="48876"/>
                  </a:lnTo>
                  <a:lnTo>
                    <a:pt x="15382" y="87219"/>
                  </a:lnTo>
                  <a:lnTo>
                    <a:pt x="15193" y="89874"/>
                  </a:lnTo>
                  <a:lnTo>
                    <a:pt x="16866" y="94706"/>
                  </a:lnTo>
                  <a:lnTo>
                    <a:pt x="27487" y="95442"/>
                  </a:lnTo>
                  <a:lnTo>
                    <a:pt x="73914" y="89017"/>
                  </a:lnTo>
                  <a:lnTo>
                    <a:pt x="88900" y="86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856">
              <a:extLst>
                <a:ext uri="{FF2B5EF4-FFF2-40B4-BE49-F238E27FC236}">
                  <a16:creationId xmlns:a16="http://schemas.microsoft.com/office/drawing/2014/main" xmlns="" id="{A88BD35B-E313-40D0-8200-F986183B7EDC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3946329" y="491132"/>
              <a:ext cx="168472" cy="118457"/>
            </a:xfrm>
            <a:custGeom>
              <a:avLst/>
              <a:gdLst/>
              <a:ahLst/>
              <a:cxnLst/>
              <a:rect l="0" t="0" r="0" b="0"/>
              <a:pathLst>
                <a:path w="168472" h="118457">
                  <a:moveTo>
                    <a:pt x="3371" y="29568"/>
                  </a:moveTo>
                  <a:lnTo>
                    <a:pt x="3371" y="29568"/>
                  </a:lnTo>
                  <a:lnTo>
                    <a:pt x="0" y="22826"/>
                  </a:lnTo>
                  <a:lnTo>
                    <a:pt x="418" y="20134"/>
                  </a:lnTo>
                  <a:lnTo>
                    <a:pt x="2108" y="17634"/>
                  </a:lnTo>
                  <a:lnTo>
                    <a:pt x="14991" y="8864"/>
                  </a:lnTo>
                  <a:lnTo>
                    <a:pt x="28291" y="2727"/>
                  </a:lnTo>
                  <a:lnTo>
                    <a:pt x="41257" y="0"/>
                  </a:lnTo>
                  <a:lnTo>
                    <a:pt x="46267" y="684"/>
                  </a:lnTo>
                  <a:lnTo>
                    <a:pt x="50313" y="2551"/>
                  </a:lnTo>
                  <a:lnTo>
                    <a:pt x="53715" y="5206"/>
                  </a:lnTo>
                  <a:lnTo>
                    <a:pt x="61875" y="22428"/>
                  </a:lnTo>
                  <a:lnTo>
                    <a:pt x="59006" y="39330"/>
                  </a:lnTo>
                  <a:lnTo>
                    <a:pt x="43609" y="68679"/>
                  </a:lnTo>
                  <a:lnTo>
                    <a:pt x="12348" y="113679"/>
                  </a:lnTo>
                  <a:lnTo>
                    <a:pt x="9356" y="117392"/>
                  </a:lnTo>
                  <a:lnTo>
                    <a:pt x="7361" y="118456"/>
                  </a:lnTo>
                  <a:lnTo>
                    <a:pt x="6031" y="117755"/>
                  </a:lnTo>
                  <a:lnTo>
                    <a:pt x="5145" y="115876"/>
                  </a:lnTo>
                  <a:lnTo>
                    <a:pt x="14009" y="99747"/>
                  </a:lnTo>
                  <a:lnTo>
                    <a:pt x="48943" y="53896"/>
                  </a:lnTo>
                  <a:lnTo>
                    <a:pt x="81141" y="8952"/>
                  </a:lnTo>
                  <a:lnTo>
                    <a:pt x="83797" y="3472"/>
                  </a:lnTo>
                  <a:lnTo>
                    <a:pt x="84505" y="2998"/>
                  </a:lnTo>
                  <a:lnTo>
                    <a:pt x="84977" y="3388"/>
                  </a:lnTo>
                  <a:lnTo>
                    <a:pt x="80371" y="28518"/>
                  </a:lnTo>
                  <a:lnTo>
                    <a:pt x="85571" y="41801"/>
                  </a:lnTo>
                  <a:lnTo>
                    <a:pt x="100398" y="59298"/>
                  </a:lnTo>
                  <a:lnTo>
                    <a:pt x="106156" y="64205"/>
                  </a:lnTo>
                  <a:lnTo>
                    <a:pt x="121961" y="67775"/>
                  </a:lnTo>
                  <a:lnTo>
                    <a:pt x="139333" y="66304"/>
                  </a:lnTo>
                  <a:lnTo>
                    <a:pt x="168471" y="54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828">
            <a:extLst>
              <a:ext uri="{FF2B5EF4-FFF2-40B4-BE49-F238E27FC236}">
                <a16:creationId xmlns:a16="http://schemas.microsoft.com/office/drawing/2014/main" xmlns="" id="{ED0F815F-BCC8-4998-A0ED-A6DC353C6B1D}"/>
              </a:ext>
            </a:extLst>
          </p:cNvPr>
          <p:cNvGrpSpPr/>
          <p:nvPr/>
        </p:nvGrpSpPr>
        <p:grpSpPr>
          <a:xfrm>
            <a:off x="1545281" y="2443144"/>
            <a:ext cx="1096994" cy="534084"/>
            <a:chOff x="1545281" y="2443144"/>
            <a:chExt cx="1096994" cy="534084"/>
          </a:xfrm>
        </p:grpSpPr>
        <p:sp>
          <p:nvSpPr>
            <p:cNvPr id="26" name="SMARTInkShape-3857">
              <a:extLst>
                <a:ext uri="{FF2B5EF4-FFF2-40B4-BE49-F238E27FC236}">
                  <a16:creationId xmlns:a16="http://schemas.microsoft.com/office/drawing/2014/main" xmlns="" id="{35FA4262-3C01-4D14-BCE2-782A778883A4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2508250" y="2624577"/>
              <a:ext cx="134025" cy="352651"/>
            </a:xfrm>
            <a:custGeom>
              <a:avLst/>
              <a:gdLst/>
              <a:ahLst/>
              <a:cxnLst/>
              <a:rect l="0" t="0" r="0" b="0"/>
              <a:pathLst>
                <a:path w="134025" h="352651">
                  <a:moveTo>
                    <a:pt x="31750" y="17023"/>
                  </a:moveTo>
                  <a:lnTo>
                    <a:pt x="31750" y="17023"/>
                  </a:lnTo>
                  <a:lnTo>
                    <a:pt x="28379" y="13652"/>
                  </a:lnTo>
                  <a:lnTo>
                    <a:pt x="26724" y="8234"/>
                  </a:lnTo>
                  <a:lnTo>
                    <a:pt x="26283" y="4814"/>
                  </a:lnTo>
                  <a:lnTo>
                    <a:pt x="25283" y="2533"/>
                  </a:lnTo>
                  <a:lnTo>
                    <a:pt x="23911" y="1013"/>
                  </a:lnTo>
                  <a:lnTo>
                    <a:pt x="22290" y="0"/>
                  </a:lnTo>
                  <a:lnTo>
                    <a:pt x="20505" y="30"/>
                  </a:lnTo>
                  <a:lnTo>
                    <a:pt x="16639" y="1945"/>
                  </a:lnTo>
                  <a:lnTo>
                    <a:pt x="10496" y="17102"/>
                  </a:lnTo>
                  <a:lnTo>
                    <a:pt x="7578" y="52951"/>
                  </a:lnTo>
                  <a:lnTo>
                    <a:pt x="13456" y="89209"/>
                  </a:lnTo>
                  <a:lnTo>
                    <a:pt x="22208" y="105785"/>
                  </a:lnTo>
                  <a:lnTo>
                    <a:pt x="27505" y="112181"/>
                  </a:lnTo>
                  <a:lnTo>
                    <a:pt x="33859" y="115740"/>
                  </a:lnTo>
                  <a:lnTo>
                    <a:pt x="48445" y="117812"/>
                  </a:lnTo>
                  <a:lnTo>
                    <a:pt x="66216" y="110736"/>
                  </a:lnTo>
                  <a:lnTo>
                    <a:pt x="83757" y="97479"/>
                  </a:lnTo>
                  <a:lnTo>
                    <a:pt x="96257" y="79828"/>
                  </a:lnTo>
                  <a:lnTo>
                    <a:pt x="104485" y="50056"/>
                  </a:lnTo>
                  <a:lnTo>
                    <a:pt x="106924" y="29006"/>
                  </a:lnTo>
                  <a:lnTo>
                    <a:pt x="106560" y="25717"/>
                  </a:lnTo>
                  <a:lnTo>
                    <a:pt x="105612" y="24230"/>
                  </a:lnTo>
                  <a:lnTo>
                    <a:pt x="104275" y="23944"/>
                  </a:lnTo>
                  <a:lnTo>
                    <a:pt x="102393" y="40397"/>
                  </a:lnTo>
                  <a:lnTo>
                    <a:pt x="105206" y="74357"/>
                  </a:lnTo>
                  <a:lnTo>
                    <a:pt x="110493" y="105299"/>
                  </a:lnTo>
                  <a:lnTo>
                    <a:pt x="117547" y="141629"/>
                  </a:lnTo>
                  <a:lnTo>
                    <a:pt x="125386" y="183646"/>
                  </a:lnTo>
                  <a:lnTo>
                    <a:pt x="131692" y="224428"/>
                  </a:lnTo>
                  <a:lnTo>
                    <a:pt x="134024" y="262308"/>
                  </a:lnTo>
                  <a:lnTo>
                    <a:pt x="128005" y="295607"/>
                  </a:lnTo>
                  <a:lnTo>
                    <a:pt x="105974" y="335378"/>
                  </a:lnTo>
                  <a:lnTo>
                    <a:pt x="85200" y="349014"/>
                  </a:lnTo>
                  <a:lnTo>
                    <a:pt x="73733" y="352650"/>
                  </a:lnTo>
                  <a:lnTo>
                    <a:pt x="49704" y="349165"/>
                  </a:lnTo>
                  <a:lnTo>
                    <a:pt x="27029" y="337503"/>
                  </a:lnTo>
                  <a:lnTo>
                    <a:pt x="9896" y="320560"/>
                  </a:lnTo>
                  <a:lnTo>
                    <a:pt x="0" y="258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858">
              <a:extLst>
                <a:ext uri="{FF2B5EF4-FFF2-40B4-BE49-F238E27FC236}">
                  <a16:creationId xmlns:a16="http://schemas.microsoft.com/office/drawing/2014/main" xmlns="" id="{DD7C0CA6-0B72-424C-8619-196F0744E5FD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2370315" y="2622550"/>
              <a:ext cx="118886" cy="12701"/>
            </a:xfrm>
            <a:custGeom>
              <a:avLst/>
              <a:gdLst/>
              <a:ahLst/>
              <a:cxnLst/>
              <a:rect l="0" t="0" r="0" b="0"/>
              <a:pathLst>
                <a:path w="11888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47465" y="7630"/>
                  </a:lnTo>
                  <a:lnTo>
                    <a:pt x="94588" y="2575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859">
              <a:extLst>
                <a:ext uri="{FF2B5EF4-FFF2-40B4-BE49-F238E27FC236}">
                  <a16:creationId xmlns:a16="http://schemas.microsoft.com/office/drawing/2014/main" xmlns="" id="{D25A4C2C-BF95-4EEE-B3E4-7148A2756AF7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2404452" y="2443144"/>
              <a:ext cx="72049" cy="331705"/>
            </a:xfrm>
            <a:custGeom>
              <a:avLst/>
              <a:gdLst/>
              <a:ahLst/>
              <a:cxnLst/>
              <a:rect l="0" t="0" r="0" b="0"/>
              <a:pathLst>
                <a:path w="72049" h="331705">
                  <a:moveTo>
                    <a:pt x="40298" y="14306"/>
                  </a:moveTo>
                  <a:lnTo>
                    <a:pt x="40298" y="14306"/>
                  </a:lnTo>
                  <a:lnTo>
                    <a:pt x="35272" y="2373"/>
                  </a:lnTo>
                  <a:lnTo>
                    <a:pt x="34831" y="0"/>
                  </a:lnTo>
                  <a:lnTo>
                    <a:pt x="33831" y="536"/>
                  </a:lnTo>
                  <a:lnTo>
                    <a:pt x="30838" y="6775"/>
                  </a:lnTo>
                  <a:lnTo>
                    <a:pt x="23168" y="51127"/>
                  </a:lnTo>
                  <a:lnTo>
                    <a:pt x="19044" y="88997"/>
                  </a:lnTo>
                  <a:lnTo>
                    <a:pt x="12978" y="133580"/>
                  </a:lnTo>
                  <a:lnTo>
                    <a:pt x="6283" y="180205"/>
                  </a:lnTo>
                  <a:lnTo>
                    <a:pt x="956" y="224446"/>
                  </a:lnTo>
                  <a:lnTo>
                    <a:pt x="0" y="261983"/>
                  </a:lnTo>
                  <a:lnTo>
                    <a:pt x="5310" y="305238"/>
                  </a:lnTo>
                  <a:lnTo>
                    <a:pt x="8506" y="316211"/>
                  </a:lnTo>
                  <a:lnTo>
                    <a:pt x="12753" y="323526"/>
                  </a:lnTo>
                  <a:lnTo>
                    <a:pt x="17701" y="328403"/>
                  </a:lnTo>
                  <a:lnTo>
                    <a:pt x="23117" y="331654"/>
                  </a:lnTo>
                  <a:lnTo>
                    <a:pt x="28844" y="331704"/>
                  </a:lnTo>
                  <a:lnTo>
                    <a:pt x="40852" y="326116"/>
                  </a:lnTo>
                  <a:lnTo>
                    <a:pt x="72048" y="287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860">
              <a:extLst>
                <a:ext uri="{FF2B5EF4-FFF2-40B4-BE49-F238E27FC236}">
                  <a16:creationId xmlns:a16="http://schemas.microsoft.com/office/drawing/2014/main" xmlns="" id="{55F70667-46E1-48F8-9FE6-D2C5368EF8B8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2324100" y="2533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861">
              <a:extLst>
                <a:ext uri="{FF2B5EF4-FFF2-40B4-BE49-F238E27FC236}">
                  <a16:creationId xmlns:a16="http://schemas.microsoft.com/office/drawing/2014/main" xmlns="" id="{4C8145A8-2454-4BDE-891F-15B3DF0C9885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2311400" y="26733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2" y="7526"/>
                  </a:lnTo>
                  <a:lnTo>
                    <a:pt x="1716" y="29511"/>
                  </a:lnTo>
                  <a:lnTo>
                    <a:pt x="226" y="7533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862">
              <a:extLst>
                <a:ext uri="{FF2B5EF4-FFF2-40B4-BE49-F238E27FC236}">
                  <a16:creationId xmlns:a16="http://schemas.microsoft.com/office/drawing/2014/main" xmlns="" id="{75C43565-F87B-4510-9A0E-B4737DC211B6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2141720" y="2491869"/>
              <a:ext cx="131581" cy="337666"/>
            </a:xfrm>
            <a:custGeom>
              <a:avLst/>
              <a:gdLst/>
              <a:ahLst/>
              <a:cxnLst/>
              <a:rect l="0" t="0" r="0" b="0"/>
              <a:pathLst>
                <a:path w="131581" h="337666">
                  <a:moveTo>
                    <a:pt x="68080" y="206881"/>
                  </a:moveTo>
                  <a:lnTo>
                    <a:pt x="68080" y="206881"/>
                  </a:lnTo>
                  <a:lnTo>
                    <a:pt x="67374" y="196742"/>
                  </a:lnTo>
                  <a:lnTo>
                    <a:pt x="63010" y="185924"/>
                  </a:lnTo>
                  <a:lnTo>
                    <a:pt x="59242" y="180398"/>
                  </a:lnTo>
                  <a:lnTo>
                    <a:pt x="56543" y="179348"/>
                  </a:lnTo>
                  <a:lnTo>
                    <a:pt x="49782" y="180063"/>
                  </a:lnTo>
                  <a:lnTo>
                    <a:pt x="31300" y="194545"/>
                  </a:lnTo>
                  <a:lnTo>
                    <a:pt x="14692" y="230194"/>
                  </a:lnTo>
                  <a:lnTo>
                    <a:pt x="4205" y="276505"/>
                  </a:lnTo>
                  <a:lnTo>
                    <a:pt x="0" y="315862"/>
                  </a:lnTo>
                  <a:lnTo>
                    <a:pt x="1527" y="324690"/>
                  </a:lnTo>
                  <a:lnTo>
                    <a:pt x="4661" y="331282"/>
                  </a:lnTo>
                  <a:lnTo>
                    <a:pt x="8867" y="336381"/>
                  </a:lnTo>
                  <a:lnTo>
                    <a:pt x="14494" y="337665"/>
                  </a:lnTo>
                  <a:lnTo>
                    <a:pt x="28271" y="333446"/>
                  </a:lnTo>
                  <a:lnTo>
                    <a:pt x="51895" y="302315"/>
                  </a:lnTo>
                  <a:lnTo>
                    <a:pt x="68413" y="267406"/>
                  </a:lnTo>
                  <a:lnTo>
                    <a:pt x="83045" y="223903"/>
                  </a:lnTo>
                  <a:lnTo>
                    <a:pt x="87934" y="198473"/>
                  </a:lnTo>
                  <a:lnTo>
                    <a:pt x="91899" y="171642"/>
                  </a:lnTo>
                  <a:lnTo>
                    <a:pt x="95248" y="143878"/>
                  </a:lnTo>
                  <a:lnTo>
                    <a:pt x="98187" y="115490"/>
                  </a:lnTo>
                  <a:lnTo>
                    <a:pt x="100851" y="86687"/>
                  </a:lnTo>
                  <a:lnTo>
                    <a:pt x="101930" y="43395"/>
                  </a:lnTo>
                  <a:lnTo>
                    <a:pt x="98571" y="6511"/>
                  </a:lnTo>
                  <a:lnTo>
                    <a:pt x="96874" y="1334"/>
                  </a:lnTo>
                  <a:lnTo>
                    <a:pt x="94331" y="0"/>
                  </a:lnTo>
                  <a:lnTo>
                    <a:pt x="91226" y="1227"/>
                  </a:lnTo>
                  <a:lnTo>
                    <a:pt x="87744" y="4161"/>
                  </a:lnTo>
                  <a:lnTo>
                    <a:pt x="76101" y="35260"/>
                  </a:lnTo>
                  <a:lnTo>
                    <a:pt x="71645" y="70162"/>
                  </a:lnTo>
                  <a:lnTo>
                    <a:pt x="70370" y="110839"/>
                  </a:lnTo>
                  <a:lnTo>
                    <a:pt x="72155" y="152436"/>
                  </a:lnTo>
                  <a:lnTo>
                    <a:pt x="77182" y="190680"/>
                  </a:lnTo>
                  <a:lnTo>
                    <a:pt x="84825" y="225080"/>
                  </a:lnTo>
                  <a:lnTo>
                    <a:pt x="101734" y="266131"/>
                  </a:lnTo>
                  <a:lnTo>
                    <a:pt x="131580" y="302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863">
              <a:extLst>
                <a:ext uri="{FF2B5EF4-FFF2-40B4-BE49-F238E27FC236}">
                  <a16:creationId xmlns:a16="http://schemas.microsoft.com/office/drawing/2014/main" xmlns="" id="{7E831170-9F76-4CA8-94D3-A7C1F0E6B095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2108200" y="25527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864">
              <a:extLst>
                <a:ext uri="{FF2B5EF4-FFF2-40B4-BE49-F238E27FC236}">
                  <a16:creationId xmlns:a16="http://schemas.microsoft.com/office/drawing/2014/main" xmlns="" id="{EAA4D611-3E9E-41B6-8A93-220A2AFFC8FF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2089150" y="268605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738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865">
              <a:extLst>
                <a:ext uri="{FF2B5EF4-FFF2-40B4-BE49-F238E27FC236}">
                  <a16:creationId xmlns:a16="http://schemas.microsoft.com/office/drawing/2014/main" xmlns="" id="{AF8C6229-DFEA-48C2-ABE6-81FB3535F5E4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822596" y="2469410"/>
              <a:ext cx="209050" cy="337291"/>
            </a:xfrm>
            <a:custGeom>
              <a:avLst/>
              <a:gdLst/>
              <a:ahLst/>
              <a:cxnLst/>
              <a:rect l="0" t="0" r="0" b="0"/>
              <a:pathLst>
                <a:path w="209050" h="337291">
                  <a:moveTo>
                    <a:pt x="101454" y="235690"/>
                  </a:moveTo>
                  <a:lnTo>
                    <a:pt x="101454" y="235690"/>
                  </a:lnTo>
                  <a:lnTo>
                    <a:pt x="74971" y="188192"/>
                  </a:lnTo>
                  <a:lnTo>
                    <a:pt x="66401" y="180948"/>
                  </a:lnTo>
                  <a:lnTo>
                    <a:pt x="61152" y="178029"/>
                  </a:lnTo>
                  <a:lnTo>
                    <a:pt x="55536" y="178199"/>
                  </a:lnTo>
                  <a:lnTo>
                    <a:pt x="43652" y="184033"/>
                  </a:lnTo>
                  <a:lnTo>
                    <a:pt x="21690" y="212701"/>
                  </a:lnTo>
                  <a:lnTo>
                    <a:pt x="4050" y="252476"/>
                  </a:lnTo>
                  <a:lnTo>
                    <a:pt x="0" y="288798"/>
                  </a:lnTo>
                  <a:lnTo>
                    <a:pt x="5563" y="305390"/>
                  </a:lnTo>
                  <a:lnTo>
                    <a:pt x="10010" y="311790"/>
                  </a:lnTo>
                  <a:lnTo>
                    <a:pt x="15797" y="314646"/>
                  </a:lnTo>
                  <a:lnTo>
                    <a:pt x="29753" y="314055"/>
                  </a:lnTo>
                  <a:lnTo>
                    <a:pt x="45363" y="303445"/>
                  </a:lnTo>
                  <a:lnTo>
                    <a:pt x="60297" y="286970"/>
                  </a:lnTo>
                  <a:lnTo>
                    <a:pt x="82585" y="244054"/>
                  </a:lnTo>
                  <a:lnTo>
                    <a:pt x="86926" y="233700"/>
                  </a:lnTo>
                  <a:lnTo>
                    <a:pt x="87535" y="234363"/>
                  </a:lnTo>
                  <a:lnTo>
                    <a:pt x="92446" y="268106"/>
                  </a:lnTo>
                  <a:lnTo>
                    <a:pt x="106416" y="289600"/>
                  </a:lnTo>
                  <a:lnTo>
                    <a:pt x="111112" y="292091"/>
                  </a:lnTo>
                  <a:lnTo>
                    <a:pt x="121974" y="292977"/>
                  </a:lnTo>
                  <a:lnTo>
                    <a:pt x="133857" y="285375"/>
                  </a:lnTo>
                  <a:lnTo>
                    <a:pt x="146900" y="269767"/>
                  </a:lnTo>
                  <a:lnTo>
                    <a:pt x="170110" y="226423"/>
                  </a:lnTo>
                  <a:lnTo>
                    <a:pt x="186531" y="184299"/>
                  </a:lnTo>
                  <a:lnTo>
                    <a:pt x="193450" y="160507"/>
                  </a:lnTo>
                  <a:lnTo>
                    <a:pt x="199473" y="135474"/>
                  </a:lnTo>
                  <a:lnTo>
                    <a:pt x="204900" y="109612"/>
                  </a:lnTo>
                  <a:lnTo>
                    <a:pt x="209049" y="63944"/>
                  </a:lnTo>
                  <a:lnTo>
                    <a:pt x="207129" y="27420"/>
                  </a:lnTo>
                  <a:lnTo>
                    <a:pt x="199221" y="6483"/>
                  </a:lnTo>
                  <a:lnTo>
                    <a:pt x="194149" y="1746"/>
                  </a:lnTo>
                  <a:lnTo>
                    <a:pt x="188650" y="0"/>
                  </a:lnTo>
                  <a:lnTo>
                    <a:pt x="182868" y="246"/>
                  </a:lnTo>
                  <a:lnTo>
                    <a:pt x="177602" y="3939"/>
                  </a:lnTo>
                  <a:lnTo>
                    <a:pt x="167988" y="17449"/>
                  </a:lnTo>
                  <a:lnTo>
                    <a:pt x="161384" y="61743"/>
                  </a:lnTo>
                  <a:lnTo>
                    <a:pt x="161721" y="105228"/>
                  </a:lnTo>
                  <a:lnTo>
                    <a:pt x="162799" y="129666"/>
                  </a:lnTo>
                  <a:lnTo>
                    <a:pt x="165877" y="175633"/>
                  </a:lnTo>
                  <a:lnTo>
                    <a:pt x="169598" y="218170"/>
                  </a:lnTo>
                  <a:lnTo>
                    <a:pt x="173603" y="255891"/>
                  </a:lnTo>
                  <a:lnTo>
                    <a:pt x="183196" y="302118"/>
                  </a:lnTo>
                  <a:lnTo>
                    <a:pt x="196704" y="337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866">
              <a:extLst>
                <a:ext uri="{FF2B5EF4-FFF2-40B4-BE49-F238E27FC236}">
                  <a16:creationId xmlns:a16="http://schemas.microsoft.com/office/drawing/2014/main" xmlns="" id="{E4C82DD6-24C0-40C9-8663-C713AE316DDE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545281" y="2476165"/>
              <a:ext cx="220020" cy="348936"/>
            </a:xfrm>
            <a:custGeom>
              <a:avLst/>
              <a:gdLst/>
              <a:ahLst/>
              <a:cxnLst/>
              <a:rect l="0" t="0" r="0" b="0"/>
              <a:pathLst>
                <a:path w="220020" h="348936">
                  <a:moveTo>
                    <a:pt x="23169" y="120985"/>
                  </a:moveTo>
                  <a:lnTo>
                    <a:pt x="23169" y="120985"/>
                  </a:lnTo>
                  <a:lnTo>
                    <a:pt x="57" y="88414"/>
                  </a:lnTo>
                  <a:lnTo>
                    <a:pt x="0" y="85865"/>
                  </a:lnTo>
                  <a:lnTo>
                    <a:pt x="1818" y="81152"/>
                  </a:lnTo>
                  <a:lnTo>
                    <a:pt x="4702" y="80318"/>
                  </a:lnTo>
                  <a:lnTo>
                    <a:pt x="13550" y="81274"/>
                  </a:lnTo>
                  <a:lnTo>
                    <a:pt x="24538" y="91577"/>
                  </a:lnTo>
                  <a:lnTo>
                    <a:pt x="46388" y="124736"/>
                  </a:lnTo>
                  <a:lnTo>
                    <a:pt x="63827" y="158636"/>
                  </a:lnTo>
                  <a:lnTo>
                    <a:pt x="78634" y="199572"/>
                  </a:lnTo>
                  <a:lnTo>
                    <a:pt x="92270" y="243637"/>
                  </a:lnTo>
                  <a:lnTo>
                    <a:pt x="104680" y="285564"/>
                  </a:lnTo>
                  <a:lnTo>
                    <a:pt x="118895" y="329440"/>
                  </a:lnTo>
                  <a:lnTo>
                    <a:pt x="125216" y="343689"/>
                  </a:lnTo>
                  <a:lnTo>
                    <a:pt x="128595" y="347066"/>
                  </a:lnTo>
                  <a:lnTo>
                    <a:pt x="132258" y="348611"/>
                  </a:lnTo>
                  <a:lnTo>
                    <a:pt x="136112" y="348935"/>
                  </a:lnTo>
                  <a:lnTo>
                    <a:pt x="144157" y="334244"/>
                  </a:lnTo>
                  <a:lnTo>
                    <a:pt x="158500" y="286714"/>
                  </a:lnTo>
                  <a:lnTo>
                    <a:pt x="164190" y="265337"/>
                  </a:lnTo>
                  <a:lnTo>
                    <a:pt x="170100" y="237681"/>
                  </a:lnTo>
                  <a:lnTo>
                    <a:pt x="176156" y="205838"/>
                  </a:lnTo>
                  <a:lnTo>
                    <a:pt x="182310" y="171204"/>
                  </a:lnTo>
                  <a:lnTo>
                    <a:pt x="188530" y="138236"/>
                  </a:lnTo>
                  <a:lnTo>
                    <a:pt x="194793" y="106380"/>
                  </a:lnTo>
                  <a:lnTo>
                    <a:pt x="201085" y="75265"/>
                  </a:lnTo>
                  <a:lnTo>
                    <a:pt x="208076" y="33167"/>
                  </a:lnTo>
                  <a:lnTo>
                    <a:pt x="210130" y="3008"/>
                  </a:lnTo>
                  <a:lnTo>
                    <a:pt x="209193" y="0"/>
                  </a:lnTo>
                  <a:lnTo>
                    <a:pt x="207863" y="1523"/>
                  </a:lnTo>
                  <a:lnTo>
                    <a:pt x="204503" y="12622"/>
                  </a:lnTo>
                  <a:lnTo>
                    <a:pt x="208184" y="29315"/>
                  </a:lnTo>
                  <a:lnTo>
                    <a:pt x="220019" y="57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829">
            <a:extLst>
              <a:ext uri="{FF2B5EF4-FFF2-40B4-BE49-F238E27FC236}">
                <a16:creationId xmlns:a16="http://schemas.microsoft.com/office/drawing/2014/main" xmlns="" id="{3992F971-ED72-4D84-801D-7D5C1459705F}"/>
              </a:ext>
            </a:extLst>
          </p:cNvPr>
          <p:cNvGrpSpPr/>
          <p:nvPr/>
        </p:nvGrpSpPr>
        <p:grpSpPr>
          <a:xfrm>
            <a:off x="2949092" y="2451100"/>
            <a:ext cx="537059" cy="344529"/>
            <a:chOff x="2949092" y="2451100"/>
            <a:chExt cx="537059" cy="344529"/>
          </a:xfrm>
        </p:grpSpPr>
        <p:sp>
          <p:nvSpPr>
            <p:cNvPr id="37" name="SMARTInkShape-3867">
              <a:extLst>
                <a:ext uri="{FF2B5EF4-FFF2-40B4-BE49-F238E27FC236}">
                  <a16:creationId xmlns:a16="http://schemas.microsoft.com/office/drawing/2014/main" xmlns="" id="{7A708BE8-34CD-4D94-8EBD-D3052CCF7B35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3007704" y="2482850"/>
              <a:ext cx="84747" cy="312779"/>
            </a:xfrm>
            <a:custGeom>
              <a:avLst/>
              <a:gdLst/>
              <a:ahLst/>
              <a:cxnLst/>
              <a:rect l="0" t="0" r="0" b="0"/>
              <a:pathLst>
                <a:path w="84747" h="312779">
                  <a:moveTo>
                    <a:pt x="46646" y="0"/>
                  </a:moveTo>
                  <a:lnTo>
                    <a:pt x="46646" y="0"/>
                  </a:lnTo>
                  <a:lnTo>
                    <a:pt x="43275" y="34531"/>
                  </a:lnTo>
                  <a:lnTo>
                    <a:pt x="37808" y="80787"/>
                  </a:lnTo>
                  <a:lnTo>
                    <a:pt x="31899" y="116339"/>
                  </a:lnTo>
                  <a:lnTo>
                    <a:pt x="23159" y="156128"/>
                  </a:lnTo>
                  <a:lnTo>
                    <a:pt x="16876" y="179580"/>
                  </a:lnTo>
                  <a:lnTo>
                    <a:pt x="5193" y="225158"/>
                  </a:lnTo>
                  <a:lnTo>
                    <a:pt x="0" y="259526"/>
                  </a:lnTo>
                  <a:lnTo>
                    <a:pt x="3819" y="295932"/>
                  </a:lnTo>
                  <a:lnTo>
                    <a:pt x="8217" y="303121"/>
                  </a:lnTo>
                  <a:lnTo>
                    <a:pt x="13971" y="307914"/>
                  </a:lnTo>
                  <a:lnTo>
                    <a:pt x="20629" y="311109"/>
                  </a:lnTo>
                  <a:lnTo>
                    <a:pt x="35553" y="312778"/>
                  </a:lnTo>
                  <a:lnTo>
                    <a:pt x="43484" y="312235"/>
                  </a:lnTo>
                  <a:lnTo>
                    <a:pt x="59822" y="304107"/>
                  </a:lnTo>
                  <a:lnTo>
                    <a:pt x="84746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868">
              <a:extLst>
                <a:ext uri="{FF2B5EF4-FFF2-40B4-BE49-F238E27FC236}">
                  <a16:creationId xmlns:a16="http://schemas.microsoft.com/office/drawing/2014/main" xmlns="" id="{9A2CDAE1-3EF9-42A2-A9C0-84CD131F6C83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2949092" y="2647950"/>
              <a:ext cx="149709" cy="31751"/>
            </a:xfrm>
            <a:custGeom>
              <a:avLst/>
              <a:gdLst/>
              <a:ahLst/>
              <a:cxnLst/>
              <a:rect l="0" t="0" r="0" b="0"/>
              <a:pathLst>
                <a:path w="14970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28379"/>
                  </a:lnTo>
                  <a:lnTo>
                    <a:pt x="0" y="26680"/>
                  </a:lnTo>
                  <a:lnTo>
                    <a:pt x="514" y="24843"/>
                  </a:lnTo>
                  <a:lnTo>
                    <a:pt x="1562" y="22912"/>
                  </a:lnTo>
                  <a:lnTo>
                    <a:pt x="35072" y="14743"/>
                  </a:lnTo>
                  <a:lnTo>
                    <a:pt x="79366" y="8445"/>
                  </a:lnTo>
                  <a:lnTo>
                    <a:pt x="126044" y="2816"/>
                  </a:lnTo>
                  <a:lnTo>
                    <a:pt x="149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869">
              <a:extLst>
                <a:ext uri="{FF2B5EF4-FFF2-40B4-BE49-F238E27FC236}">
                  <a16:creationId xmlns:a16="http://schemas.microsoft.com/office/drawing/2014/main" xmlns="" id="{8FF55E97-4461-4AE2-A5B3-B0CE4A35F310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3133242" y="2609584"/>
              <a:ext cx="176524" cy="152296"/>
            </a:xfrm>
            <a:custGeom>
              <a:avLst/>
              <a:gdLst/>
              <a:ahLst/>
              <a:cxnLst/>
              <a:rect l="0" t="0" r="0" b="0"/>
              <a:pathLst>
                <a:path w="176524" h="152296">
                  <a:moveTo>
                    <a:pt x="3658" y="70116"/>
                  </a:moveTo>
                  <a:lnTo>
                    <a:pt x="3658" y="70116"/>
                  </a:lnTo>
                  <a:lnTo>
                    <a:pt x="287" y="73487"/>
                  </a:lnTo>
                  <a:lnTo>
                    <a:pt x="0" y="74480"/>
                  </a:lnTo>
                  <a:lnTo>
                    <a:pt x="514" y="75142"/>
                  </a:lnTo>
                  <a:lnTo>
                    <a:pt x="1562" y="75583"/>
                  </a:lnTo>
                  <a:lnTo>
                    <a:pt x="13150" y="76204"/>
                  </a:lnTo>
                  <a:lnTo>
                    <a:pt x="36731" y="69646"/>
                  </a:lnTo>
                  <a:lnTo>
                    <a:pt x="59318" y="55395"/>
                  </a:lnTo>
                  <a:lnTo>
                    <a:pt x="69083" y="41936"/>
                  </a:lnTo>
                  <a:lnTo>
                    <a:pt x="74363" y="27958"/>
                  </a:lnTo>
                  <a:lnTo>
                    <a:pt x="74358" y="17042"/>
                  </a:lnTo>
                  <a:lnTo>
                    <a:pt x="71958" y="13567"/>
                  </a:lnTo>
                  <a:lnTo>
                    <a:pt x="68241" y="11250"/>
                  </a:lnTo>
                  <a:lnTo>
                    <a:pt x="63647" y="9705"/>
                  </a:lnTo>
                  <a:lnTo>
                    <a:pt x="36955" y="17644"/>
                  </a:lnTo>
                  <a:lnTo>
                    <a:pt x="12348" y="36773"/>
                  </a:lnTo>
                  <a:lnTo>
                    <a:pt x="3992" y="54121"/>
                  </a:lnTo>
                  <a:lnTo>
                    <a:pt x="1690" y="72885"/>
                  </a:lnTo>
                  <a:lnTo>
                    <a:pt x="5370" y="90632"/>
                  </a:lnTo>
                  <a:lnTo>
                    <a:pt x="10444" y="97904"/>
                  </a:lnTo>
                  <a:lnTo>
                    <a:pt x="25488" y="109748"/>
                  </a:lnTo>
                  <a:lnTo>
                    <a:pt x="45816" y="114071"/>
                  </a:lnTo>
                  <a:lnTo>
                    <a:pt x="69667" y="112229"/>
                  </a:lnTo>
                  <a:lnTo>
                    <a:pt x="110157" y="97881"/>
                  </a:lnTo>
                  <a:lnTo>
                    <a:pt x="147161" y="71914"/>
                  </a:lnTo>
                  <a:lnTo>
                    <a:pt x="164804" y="52100"/>
                  </a:lnTo>
                  <a:lnTo>
                    <a:pt x="174056" y="31535"/>
                  </a:lnTo>
                  <a:lnTo>
                    <a:pt x="176523" y="21112"/>
                  </a:lnTo>
                  <a:lnTo>
                    <a:pt x="176051" y="13458"/>
                  </a:lnTo>
                  <a:lnTo>
                    <a:pt x="173620" y="7649"/>
                  </a:lnTo>
                  <a:lnTo>
                    <a:pt x="169883" y="3072"/>
                  </a:lnTo>
                  <a:lnTo>
                    <a:pt x="165274" y="725"/>
                  </a:lnTo>
                  <a:lnTo>
                    <a:pt x="154510" y="0"/>
                  </a:lnTo>
                  <a:lnTo>
                    <a:pt x="146433" y="2029"/>
                  </a:lnTo>
                  <a:lnTo>
                    <a:pt x="143291" y="3558"/>
                  </a:lnTo>
                  <a:lnTo>
                    <a:pt x="142608" y="7399"/>
                  </a:lnTo>
                  <a:lnTo>
                    <a:pt x="148388" y="26290"/>
                  </a:lnTo>
                  <a:lnTo>
                    <a:pt x="167025" y="69615"/>
                  </a:lnTo>
                  <a:lnTo>
                    <a:pt x="172713" y="100228"/>
                  </a:lnTo>
                  <a:lnTo>
                    <a:pt x="167656" y="128270"/>
                  </a:lnTo>
                  <a:lnTo>
                    <a:pt x="157221" y="147711"/>
                  </a:lnTo>
                  <a:lnTo>
                    <a:pt x="152600" y="150774"/>
                  </a:lnTo>
                  <a:lnTo>
                    <a:pt x="141821" y="152295"/>
                  </a:lnTo>
                  <a:lnTo>
                    <a:pt x="138806" y="149597"/>
                  </a:lnTo>
                  <a:lnTo>
                    <a:pt x="137501" y="144975"/>
                  </a:lnTo>
                  <a:lnTo>
                    <a:pt x="137008" y="127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870">
              <a:extLst>
                <a:ext uri="{FF2B5EF4-FFF2-40B4-BE49-F238E27FC236}">
                  <a16:creationId xmlns:a16="http://schemas.microsoft.com/office/drawing/2014/main" xmlns="" id="{7DD36B81-AAFF-4D9A-A924-52BA3D2AC13D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3371207" y="2451100"/>
              <a:ext cx="51444" cy="307597"/>
            </a:xfrm>
            <a:custGeom>
              <a:avLst/>
              <a:gdLst/>
              <a:ahLst/>
              <a:cxnLst/>
              <a:rect l="0" t="0" r="0" b="0"/>
              <a:pathLst>
                <a:path w="51444" h="307597">
                  <a:moveTo>
                    <a:pt x="51443" y="0"/>
                  </a:moveTo>
                  <a:lnTo>
                    <a:pt x="51443" y="0"/>
                  </a:lnTo>
                  <a:lnTo>
                    <a:pt x="42654" y="40182"/>
                  </a:lnTo>
                  <a:lnTo>
                    <a:pt x="34837" y="71481"/>
                  </a:lnTo>
                  <a:lnTo>
                    <a:pt x="24307" y="111262"/>
                  </a:lnTo>
                  <a:lnTo>
                    <a:pt x="14453" y="152931"/>
                  </a:lnTo>
                  <a:lnTo>
                    <a:pt x="6075" y="194264"/>
                  </a:lnTo>
                  <a:lnTo>
                    <a:pt x="0" y="233801"/>
                  </a:lnTo>
                  <a:lnTo>
                    <a:pt x="2726" y="278275"/>
                  </a:lnTo>
                  <a:lnTo>
                    <a:pt x="12471" y="303683"/>
                  </a:lnTo>
                  <a:lnTo>
                    <a:pt x="17700" y="306878"/>
                  </a:lnTo>
                  <a:lnTo>
                    <a:pt x="24009" y="307596"/>
                  </a:lnTo>
                  <a:lnTo>
                    <a:pt x="45093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871">
              <a:extLst>
                <a:ext uri="{FF2B5EF4-FFF2-40B4-BE49-F238E27FC236}">
                  <a16:creationId xmlns:a16="http://schemas.microsoft.com/office/drawing/2014/main" xmlns="" id="{889825DD-4B1D-44A5-9CD5-08F3253EF687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3357329" y="2597150"/>
              <a:ext cx="128822" cy="11916"/>
            </a:xfrm>
            <a:custGeom>
              <a:avLst/>
              <a:gdLst/>
              <a:ahLst/>
              <a:cxnLst/>
              <a:rect l="0" t="0" r="0" b="0"/>
              <a:pathLst>
                <a:path w="128822" h="11916">
                  <a:moveTo>
                    <a:pt x="8171" y="0"/>
                  </a:moveTo>
                  <a:lnTo>
                    <a:pt x="8171" y="0"/>
                  </a:lnTo>
                  <a:lnTo>
                    <a:pt x="1429" y="0"/>
                  </a:lnTo>
                  <a:lnTo>
                    <a:pt x="149" y="1411"/>
                  </a:lnTo>
                  <a:lnTo>
                    <a:pt x="0" y="3763"/>
                  </a:lnTo>
                  <a:lnTo>
                    <a:pt x="607" y="6742"/>
                  </a:lnTo>
                  <a:lnTo>
                    <a:pt x="4539" y="8728"/>
                  </a:lnTo>
                  <a:lnTo>
                    <a:pt x="39961" y="11915"/>
                  </a:lnTo>
                  <a:lnTo>
                    <a:pt x="81796" y="10586"/>
                  </a:lnTo>
                  <a:lnTo>
                    <a:pt x="1288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830">
            <a:extLst>
              <a:ext uri="{FF2B5EF4-FFF2-40B4-BE49-F238E27FC236}">
                <a16:creationId xmlns:a16="http://schemas.microsoft.com/office/drawing/2014/main" xmlns="" id="{284C3F98-3890-408F-89EF-2563CACA4AC8}"/>
              </a:ext>
            </a:extLst>
          </p:cNvPr>
          <p:cNvGrpSpPr/>
          <p:nvPr/>
        </p:nvGrpSpPr>
        <p:grpSpPr>
          <a:xfrm>
            <a:off x="3898900" y="2598033"/>
            <a:ext cx="330201" cy="227718"/>
            <a:chOff x="3898900" y="2598033"/>
            <a:chExt cx="330201" cy="227718"/>
          </a:xfrm>
        </p:grpSpPr>
        <p:sp>
          <p:nvSpPr>
            <p:cNvPr id="43" name="SMARTInkShape-3872">
              <a:extLst>
                <a:ext uri="{FF2B5EF4-FFF2-40B4-BE49-F238E27FC236}">
                  <a16:creationId xmlns:a16="http://schemas.microsoft.com/office/drawing/2014/main" xmlns="" id="{CBFD3AA4-0A1B-4F7B-B5BB-AEEA3F297C6E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3898900" y="2698750"/>
              <a:ext cx="330201" cy="68968"/>
            </a:xfrm>
            <a:custGeom>
              <a:avLst/>
              <a:gdLst/>
              <a:ahLst/>
              <a:cxnLst/>
              <a:rect l="0" t="0" r="0" b="0"/>
              <a:pathLst>
                <a:path w="330201" h="68968">
                  <a:moveTo>
                    <a:pt x="0" y="63500"/>
                  </a:moveTo>
                  <a:lnTo>
                    <a:pt x="0" y="63500"/>
                  </a:lnTo>
                  <a:lnTo>
                    <a:pt x="0" y="66871"/>
                  </a:lnTo>
                  <a:lnTo>
                    <a:pt x="16855" y="68967"/>
                  </a:lnTo>
                  <a:lnTo>
                    <a:pt x="64417" y="62847"/>
                  </a:lnTo>
                  <a:lnTo>
                    <a:pt x="89512" y="58831"/>
                  </a:lnTo>
                  <a:lnTo>
                    <a:pt x="118941" y="54037"/>
                  </a:lnTo>
                  <a:lnTo>
                    <a:pt x="151261" y="48725"/>
                  </a:lnTo>
                  <a:lnTo>
                    <a:pt x="181980" y="42361"/>
                  </a:lnTo>
                  <a:lnTo>
                    <a:pt x="211630" y="35296"/>
                  </a:lnTo>
                  <a:lnTo>
                    <a:pt x="240570" y="27764"/>
                  </a:lnTo>
                  <a:lnTo>
                    <a:pt x="282133" y="15632"/>
                  </a:lnTo>
                  <a:lnTo>
                    <a:pt x="330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873">
              <a:extLst>
                <a:ext uri="{FF2B5EF4-FFF2-40B4-BE49-F238E27FC236}">
                  <a16:creationId xmlns:a16="http://schemas.microsoft.com/office/drawing/2014/main" xmlns="" id="{FB65FD4B-B9B6-47F8-9752-6D90D807AFE1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3907015" y="2651997"/>
              <a:ext cx="290336" cy="27704"/>
            </a:xfrm>
            <a:custGeom>
              <a:avLst/>
              <a:gdLst/>
              <a:ahLst/>
              <a:cxnLst/>
              <a:rect l="0" t="0" r="0" b="0"/>
              <a:pathLst>
                <a:path w="290336" h="27704">
                  <a:moveTo>
                    <a:pt x="10935" y="27703"/>
                  </a:moveTo>
                  <a:lnTo>
                    <a:pt x="10935" y="27703"/>
                  </a:lnTo>
                  <a:lnTo>
                    <a:pt x="0" y="22236"/>
                  </a:lnTo>
                  <a:lnTo>
                    <a:pt x="117" y="21942"/>
                  </a:lnTo>
                  <a:lnTo>
                    <a:pt x="43820" y="15629"/>
                  </a:lnTo>
                  <a:lnTo>
                    <a:pt x="86463" y="9167"/>
                  </a:lnTo>
                  <a:lnTo>
                    <a:pt x="112793" y="6173"/>
                  </a:lnTo>
                  <a:lnTo>
                    <a:pt x="141634" y="3472"/>
                  </a:lnTo>
                  <a:lnTo>
                    <a:pt x="172152" y="966"/>
                  </a:lnTo>
                  <a:lnTo>
                    <a:pt x="198846" y="0"/>
                  </a:lnTo>
                  <a:lnTo>
                    <a:pt x="245440" y="809"/>
                  </a:lnTo>
                  <a:lnTo>
                    <a:pt x="290335" y="2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874">
              <a:extLst>
                <a:ext uri="{FF2B5EF4-FFF2-40B4-BE49-F238E27FC236}">
                  <a16:creationId xmlns:a16="http://schemas.microsoft.com/office/drawing/2014/main" xmlns="" id="{4FA3AF47-E350-4594-9707-2FF0DFCFCC9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4097515" y="2598033"/>
              <a:ext cx="110107" cy="227718"/>
            </a:xfrm>
            <a:custGeom>
              <a:avLst/>
              <a:gdLst/>
              <a:ahLst/>
              <a:cxnLst/>
              <a:rect l="0" t="0" r="0" b="0"/>
              <a:pathLst>
                <a:path w="110107" h="22771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43856" y="20242"/>
                  </a:lnTo>
                  <a:lnTo>
                    <a:pt x="84503" y="47945"/>
                  </a:lnTo>
                  <a:lnTo>
                    <a:pt x="101958" y="70913"/>
                  </a:lnTo>
                  <a:lnTo>
                    <a:pt x="107600" y="82964"/>
                  </a:lnTo>
                  <a:lnTo>
                    <a:pt x="110106" y="111406"/>
                  </a:lnTo>
                  <a:lnTo>
                    <a:pt x="104400" y="140746"/>
                  </a:lnTo>
                  <a:lnTo>
                    <a:pt x="73873" y="186444"/>
                  </a:lnTo>
                  <a:lnTo>
                    <a:pt x="36335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831">
            <a:extLst>
              <a:ext uri="{FF2B5EF4-FFF2-40B4-BE49-F238E27FC236}">
                <a16:creationId xmlns:a16="http://schemas.microsoft.com/office/drawing/2014/main" xmlns="" id="{88A36771-7004-49E1-BB80-232872F4AEE0}"/>
              </a:ext>
            </a:extLst>
          </p:cNvPr>
          <p:cNvGrpSpPr/>
          <p:nvPr/>
        </p:nvGrpSpPr>
        <p:grpSpPr>
          <a:xfrm>
            <a:off x="4451350" y="2111038"/>
            <a:ext cx="1511301" cy="976634"/>
            <a:chOff x="4451350" y="2111038"/>
            <a:chExt cx="1511301" cy="976634"/>
          </a:xfrm>
        </p:grpSpPr>
        <p:sp>
          <p:nvSpPr>
            <p:cNvPr id="47" name="SMARTInkShape-3875">
              <a:extLst>
                <a:ext uri="{FF2B5EF4-FFF2-40B4-BE49-F238E27FC236}">
                  <a16:creationId xmlns:a16="http://schemas.microsoft.com/office/drawing/2014/main" xmlns="" id="{4C49A31E-CE87-4A4F-80E2-9527E84804EB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4873429" y="2673350"/>
              <a:ext cx="181172" cy="50801"/>
            </a:xfrm>
            <a:custGeom>
              <a:avLst/>
              <a:gdLst/>
              <a:ahLst/>
              <a:cxnLst/>
              <a:rect l="0" t="0" r="0" b="0"/>
              <a:pathLst>
                <a:path w="18117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47429"/>
                  </a:lnTo>
                  <a:lnTo>
                    <a:pt x="1123" y="45025"/>
                  </a:lnTo>
                  <a:lnTo>
                    <a:pt x="8016" y="38591"/>
                  </a:lnTo>
                  <a:lnTo>
                    <a:pt x="52084" y="22962"/>
                  </a:lnTo>
                  <a:lnTo>
                    <a:pt x="87345" y="14674"/>
                  </a:lnTo>
                  <a:lnTo>
                    <a:pt x="124654" y="8168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876">
              <a:extLst>
                <a:ext uri="{FF2B5EF4-FFF2-40B4-BE49-F238E27FC236}">
                  <a16:creationId xmlns:a16="http://schemas.microsoft.com/office/drawing/2014/main" xmlns="" id="{4BA8B63A-65DD-442F-86F6-1EA82148431A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4996430" y="2449795"/>
              <a:ext cx="121671" cy="350556"/>
            </a:xfrm>
            <a:custGeom>
              <a:avLst/>
              <a:gdLst/>
              <a:ahLst/>
              <a:cxnLst/>
              <a:rect l="0" t="0" r="0" b="0"/>
              <a:pathLst>
                <a:path w="121671" h="350556">
                  <a:moveTo>
                    <a:pt x="121670" y="26705"/>
                  </a:moveTo>
                  <a:lnTo>
                    <a:pt x="121670" y="26705"/>
                  </a:lnTo>
                  <a:lnTo>
                    <a:pt x="118299" y="13221"/>
                  </a:lnTo>
                  <a:lnTo>
                    <a:pt x="112881" y="4719"/>
                  </a:lnTo>
                  <a:lnTo>
                    <a:pt x="109461" y="1465"/>
                  </a:lnTo>
                  <a:lnTo>
                    <a:pt x="104358" y="0"/>
                  </a:lnTo>
                  <a:lnTo>
                    <a:pt x="91163" y="255"/>
                  </a:lnTo>
                  <a:lnTo>
                    <a:pt x="74009" y="10246"/>
                  </a:lnTo>
                  <a:lnTo>
                    <a:pt x="55332" y="27857"/>
                  </a:lnTo>
                  <a:lnTo>
                    <a:pt x="30361" y="67655"/>
                  </a:lnTo>
                  <a:lnTo>
                    <a:pt x="18529" y="103701"/>
                  </a:lnTo>
                  <a:lnTo>
                    <a:pt x="12330" y="148885"/>
                  </a:lnTo>
                  <a:lnTo>
                    <a:pt x="10676" y="173775"/>
                  </a:lnTo>
                  <a:lnTo>
                    <a:pt x="5076" y="220246"/>
                  </a:lnTo>
                  <a:lnTo>
                    <a:pt x="0" y="263006"/>
                  </a:lnTo>
                  <a:lnTo>
                    <a:pt x="97" y="300826"/>
                  </a:lnTo>
                  <a:lnTo>
                    <a:pt x="1020" y="350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877">
              <a:extLst>
                <a:ext uri="{FF2B5EF4-FFF2-40B4-BE49-F238E27FC236}">
                  <a16:creationId xmlns:a16="http://schemas.microsoft.com/office/drawing/2014/main" xmlns="" id="{9C9AF0DD-7455-47A1-AFEB-15365B21D9E5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4686300" y="2317500"/>
              <a:ext cx="133351" cy="573029"/>
            </a:xfrm>
            <a:custGeom>
              <a:avLst/>
              <a:gdLst/>
              <a:ahLst/>
              <a:cxnLst/>
              <a:rect l="0" t="0" r="0" b="0"/>
              <a:pathLst>
                <a:path w="133351" h="573029">
                  <a:moveTo>
                    <a:pt x="133350" y="63750"/>
                  </a:moveTo>
                  <a:lnTo>
                    <a:pt x="133350" y="63750"/>
                  </a:lnTo>
                  <a:lnTo>
                    <a:pt x="129979" y="28397"/>
                  </a:lnTo>
                  <a:lnTo>
                    <a:pt x="122680" y="16052"/>
                  </a:lnTo>
                  <a:lnTo>
                    <a:pt x="112380" y="6567"/>
                  </a:lnTo>
                  <a:lnTo>
                    <a:pt x="100747" y="0"/>
                  </a:lnTo>
                  <a:lnTo>
                    <a:pt x="82876" y="2256"/>
                  </a:lnTo>
                  <a:lnTo>
                    <a:pt x="72184" y="5820"/>
                  </a:lnTo>
                  <a:lnTo>
                    <a:pt x="52778" y="26715"/>
                  </a:lnTo>
                  <a:lnTo>
                    <a:pt x="36157" y="57873"/>
                  </a:lnTo>
                  <a:lnTo>
                    <a:pt x="24066" y="95240"/>
                  </a:lnTo>
                  <a:lnTo>
                    <a:pt x="13989" y="141010"/>
                  </a:lnTo>
                  <a:lnTo>
                    <a:pt x="9326" y="166057"/>
                  </a:lnTo>
                  <a:lnTo>
                    <a:pt x="9789" y="212701"/>
                  </a:lnTo>
                  <a:lnTo>
                    <a:pt x="17756" y="257656"/>
                  </a:lnTo>
                  <a:lnTo>
                    <a:pt x="30705" y="303506"/>
                  </a:lnTo>
                  <a:lnTo>
                    <a:pt x="47748" y="349755"/>
                  </a:lnTo>
                  <a:lnTo>
                    <a:pt x="66377" y="394769"/>
                  </a:lnTo>
                  <a:lnTo>
                    <a:pt x="84064" y="435941"/>
                  </a:lnTo>
                  <a:lnTo>
                    <a:pt x="91925" y="471644"/>
                  </a:lnTo>
                  <a:lnTo>
                    <a:pt x="90950" y="503270"/>
                  </a:lnTo>
                  <a:lnTo>
                    <a:pt x="81109" y="531437"/>
                  </a:lnTo>
                  <a:lnTo>
                    <a:pt x="65446" y="552422"/>
                  </a:lnTo>
                  <a:lnTo>
                    <a:pt x="46726" y="566688"/>
                  </a:lnTo>
                  <a:lnTo>
                    <a:pt x="26647" y="573028"/>
                  </a:lnTo>
                  <a:lnTo>
                    <a:pt x="11608" y="572083"/>
                  </a:lnTo>
                  <a:lnTo>
                    <a:pt x="5622" y="569855"/>
                  </a:lnTo>
                  <a:lnTo>
                    <a:pt x="2337" y="565548"/>
                  </a:lnTo>
                  <a:lnTo>
                    <a:pt x="0" y="540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878">
              <a:extLst>
                <a:ext uri="{FF2B5EF4-FFF2-40B4-BE49-F238E27FC236}">
                  <a16:creationId xmlns:a16="http://schemas.microsoft.com/office/drawing/2014/main" xmlns="" id="{69B556D4-D73F-48F6-9B13-7C784B2CBBBF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4558582" y="2111038"/>
              <a:ext cx="161090" cy="111006"/>
            </a:xfrm>
            <a:custGeom>
              <a:avLst/>
              <a:gdLst/>
              <a:ahLst/>
              <a:cxnLst/>
              <a:rect l="0" t="0" r="0" b="0"/>
              <a:pathLst>
                <a:path w="161090" h="111006">
                  <a:moveTo>
                    <a:pt x="76918" y="73362"/>
                  </a:moveTo>
                  <a:lnTo>
                    <a:pt x="76918" y="73362"/>
                  </a:lnTo>
                  <a:lnTo>
                    <a:pt x="73547" y="73362"/>
                  </a:lnTo>
                  <a:lnTo>
                    <a:pt x="70010" y="75243"/>
                  </a:lnTo>
                  <a:lnTo>
                    <a:pt x="23530" y="109488"/>
                  </a:lnTo>
                  <a:lnTo>
                    <a:pt x="18748" y="110851"/>
                  </a:lnTo>
                  <a:lnTo>
                    <a:pt x="14149" y="110349"/>
                  </a:lnTo>
                  <a:lnTo>
                    <a:pt x="9672" y="108603"/>
                  </a:lnTo>
                  <a:lnTo>
                    <a:pt x="2816" y="99138"/>
                  </a:lnTo>
                  <a:lnTo>
                    <a:pt x="0" y="92663"/>
                  </a:lnTo>
                  <a:lnTo>
                    <a:pt x="239" y="85524"/>
                  </a:lnTo>
                  <a:lnTo>
                    <a:pt x="6150" y="70065"/>
                  </a:lnTo>
                  <a:lnTo>
                    <a:pt x="21378" y="48867"/>
                  </a:lnTo>
                  <a:lnTo>
                    <a:pt x="39295" y="35922"/>
                  </a:lnTo>
                  <a:lnTo>
                    <a:pt x="45486" y="35702"/>
                  </a:lnTo>
                  <a:lnTo>
                    <a:pt x="58009" y="41102"/>
                  </a:lnTo>
                  <a:lnTo>
                    <a:pt x="92024" y="67591"/>
                  </a:lnTo>
                  <a:lnTo>
                    <a:pt x="127198" y="106216"/>
                  </a:lnTo>
                  <a:lnTo>
                    <a:pt x="133016" y="109375"/>
                  </a:lnTo>
                  <a:lnTo>
                    <a:pt x="143243" y="111005"/>
                  </a:lnTo>
                  <a:lnTo>
                    <a:pt x="147240" y="109041"/>
                  </a:lnTo>
                  <a:lnTo>
                    <a:pt x="153563" y="101214"/>
                  </a:lnTo>
                  <a:lnTo>
                    <a:pt x="161089" y="78165"/>
                  </a:lnTo>
                  <a:lnTo>
                    <a:pt x="157675" y="42251"/>
                  </a:lnTo>
                  <a:lnTo>
                    <a:pt x="143854" y="20259"/>
                  </a:lnTo>
                  <a:lnTo>
                    <a:pt x="134242" y="10444"/>
                  </a:lnTo>
                  <a:lnTo>
                    <a:pt x="122895" y="4605"/>
                  </a:lnTo>
                  <a:lnTo>
                    <a:pt x="97117" y="0"/>
                  </a:lnTo>
                  <a:lnTo>
                    <a:pt x="54838" y="8116"/>
                  </a:lnTo>
                  <a:lnTo>
                    <a:pt x="33238" y="22021"/>
                  </a:lnTo>
                  <a:lnTo>
                    <a:pt x="7068" y="47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879">
              <a:extLst>
                <a:ext uri="{FF2B5EF4-FFF2-40B4-BE49-F238E27FC236}">
                  <a16:creationId xmlns:a16="http://schemas.microsoft.com/office/drawing/2014/main" xmlns="" id="{77187370-A460-46B3-AEA8-5C7A3826BB4C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4629048" y="3020522"/>
              <a:ext cx="134226" cy="67150"/>
            </a:xfrm>
            <a:custGeom>
              <a:avLst/>
              <a:gdLst/>
              <a:ahLst/>
              <a:cxnLst/>
              <a:rect l="0" t="0" r="0" b="0"/>
              <a:pathLst>
                <a:path w="134226" h="67150">
                  <a:moveTo>
                    <a:pt x="114402" y="8428"/>
                  </a:moveTo>
                  <a:lnTo>
                    <a:pt x="114402" y="8428"/>
                  </a:lnTo>
                  <a:lnTo>
                    <a:pt x="85444" y="26846"/>
                  </a:lnTo>
                  <a:lnTo>
                    <a:pt x="44343" y="62150"/>
                  </a:lnTo>
                  <a:lnTo>
                    <a:pt x="38063" y="65409"/>
                  </a:lnTo>
                  <a:lnTo>
                    <a:pt x="25440" y="67149"/>
                  </a:lnTo>
                  <a:lnTo>
                    <a:pt x="13480" y="64865"/>
                  </a:lnTo>
                  <a:lnTo>
                    <a:pt x="3460" y="59146"/>
                  </a:lnTo>
                  <a:lnTo>
                    <a:pt x="930" y="54940"/>
                  </a:lnTo>
                  <a:lnTo>
                    <a:pt x="0" y="44622"/>
                  </a:lnTo>
                  <a:lnTo>
                    <a:pt x="6814" y="23542"/>
                  </a:lnTo>
                  <a:lnTo>
                    <a:pt x="15785" y="13264"/>
                  </a:lnTo>
                  <a:lnTo>
                    <a:pt x="21140" y="9535"/>
                  </a:lnTo>
                  <a:lnTo>
                    <a:pt x="34617" y="7274"/>
                  </a:lnTo>
                  <a:lnTo>
                    <a:pt x="49309" y="9326"/>
                  </a:lnTo>
                  <a:lnTo>
                    <a:pt x="62894" y="14942"/>
                  </a:lnTo>
                  <a:lnTo>
                    <a:pt x="74106" y="25905"/>
                  </a:lnTo>
                  <a:lnTo>
                    <a:pt x="90233" y="44180"/>
                  </a:lnTo>
                  <a:lnTo>
                    <a:pt x="101543" y="52540"/>
                  </a:lnTo>
                  <a:lnTo>
                    <a:pt x="111274" y="56256"/>
                  </a:lnTo>
                  <a:lnTo>
                    <a:pt x="120302" y="56025"/>
                  </a:lnTo>
                  <a:lnTo>
                    <a:pt x="124685" y="54976"/>
                  </a:lnTo>
                  <a:lnTo>
                    <a:pt x="128313" y="50043"/>
                  </a:lnTo>
                  <a:lnTo>
                    <a:pt x="134225" y="33274"/>
                  </a:lnTo>
                  <a:lnTo>
                    <a:pt x="133967" y="24992"/>
                  </a:lnTo>
                  <a:lnTo>
                    <a:pt x="128036" y="10145"/>
                  </a:lnTo>
                  <a:lnTo>
                    <a:pt x="122080" y="5339"/>
                  </a:lnTo>
                  <a:lnTo>
                    <a:pt x="106055" y="0"/>
                  </a:lnTo>
                  <a:lnTo>
                    <a:pt x="80571" y="365"/>
                  </a:lnTo>
                  <a:lnTo>
                    <a:pt x="50902" y="8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880">
              <a:extLst>
                <a:ext uri="{FF2B5EF4-FFF2-40B4-BE49-F238E27FC236}">
                  <a16:creationId xmlns:a16="http://schemas.microsoft.com/office/drawing/2014/main" xmlns="" id="{152BECE7-10F7-4B3D-83B0-BDDBA8DD28D4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4451350" y="304800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25400"/>
                  </a:moveTo>
                  <a:lnTo>
                    <a:pt x="0" y="25400"/>
                  </a:lnTo>
                  <a:lnTo>
                    <a:pt x="44749" y="19625"/>
                  </a:lnTo>
                  <a:lnTo>
                    <a:pt x="87186" y="10910"/>
                  </a:lnTo>
                  <a:lnTo>
                    <a:pt x="131353" y="699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881">
              <a:extLst>
                <a:ext uri="{FF2B5EF4-FFF2-40B4-BE49-F238E27FC236}">
                  <a16:creationId xmlns:a16="http://schemas.microsoft.com/office/drawing/2014/main" xmlns="" id="{8CBBC2D2-7D26-4248-82F6-871A34DD143B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5652008" y="2454142"/>
              <a:ext cx="310643" cy="292620"/>
            </a:xfrm>
            <a:custGeom>
              <a:avLst/>
              <a:gdLst/>
              <a:ahLst/>
              <a:cxnLst/>
              <a:rect l="0" t="0" r="0" b="0"/>
              <a:pathLst>
                <a:path w="310643" h="292620">
                  <a:moveTo>
                    <a:pt x="88392" y="225558"/>
                  </a:moveTo>
                  <a:lnTo>
                    <a:pt x="88392" y="225558"/>
                  </a:lnTo>
                  <a:lnTo>
                    <a:pt x="95134" y="218816"/>
                  </a:lnTo>
                  <a:lnTo>
                    <a:pt x="98443" y="209862"/>
                  </a:lnTo>
                  <a:lnTo>
                    <a:pt x="99326" y="204510"/>
                  </a:lnTo>
                  <a:lnTo>
                    <a:pt x="98504" y="199532"/>
                  </a:lnTo>
                  <a:lnTo>
                    <a:pt x="93827" y="190237"/>
                  </a:lnTo>
                  <a:lnTo>
                    <a:pt x="76518" y="177071"/>
                  </a:lnTo>
                  <a:lnTo>
                    <a:pt x="69187" y="176300"/>
                  </a:lnTo>
                  <a:lnTo>
                    <a:pt x="53516" y="181088"/>
                  </a:lnTo>
                  <a:lnTo>
                    <a:pt x="25455" y="205796"/>
                  </a:lnTo>
                  <a:lnTo>
                    <a:pt x="4911" y="239929"/>
                  </a:lnTo>
                  <a:lnTo>
                    <a:pt x="254" y="262519"/>
                  </a:lnTo>
                  <a:lnTo>
                    <a:pt x="0" y="273482"/>
                  </a:lnTo>
                  <a:lnTo>
                    <a:pt x="1947" y="281496"/>
                  </a:lnTo>
                  <a:lnTo>
                    <a:pt x="5362" y="287545"/>
                  </a:lnTo>
                  <a:lnTo>
                    <a:pt x="9756" y="292282"/>
                  </a:lnTo>
                  <a:lnTo>
                    <a:pt x="16917" y="292619"/>
                  </a:lnTo>
                  <a:lnTo>
                    <a:pt x="36165" y="285466"/>
                  </a:lnTo>
                  <a:lnTo>
                    <a:pt x="70800" y="255460"/>
                  </a:lnTo>
                  <a:lnTo>
                    <a:pt x="89745" y="221679"/>
                  </a:lnTo>
                  <a:lnTo>
                    <a:pt x="105221" y="177973"/>
                  </a:lnTo>
                  <a:lnTo>
                    <a:pt x="112311" y="151501"/>
                  </a:lnTo>
                  <a:lnTo>
                    <a:pt x="119155" y="123270"/>
                  </a:lnTo>
                  <a:lnTo>
                    <a:pt x="123717" y="97394"/>
                  </a:lnTo>
                  <a:lnTo>
                    <a:pt x="128786" y="49827"/>
                  </a:lnTo>
                  <a:lnTo>
                    <a:pt x="128270" y="6979"/>
                  </a:lnTo>
                  <a:lnTo>
                    <a:pt x="125560" y="1522"/>
                  </a:lnTo>
                  <a:lnTo>
                    <a:pt x="121637" y="0"/>
                  </a:lnTo>
                  <a:lnTo>
                    <a:pt x="116905" y="1103"/>
                  </a:lnTo>
                  <a:lnTo>
                    <a:pt x="90021" y="29623"/>
                  </a:lnTo>
                  <a:lnTo>
                    <a:pt x="74770" y="65803"/>
                  </a:lnTo>
                  <a:lnTo>
                    <a:pt x="65405" y="108695"/>
                  </a:lnTo>
                  <a:lnTo>
                    <a:pt x="63594" y="151276"/>
                  </a:lnTo>
                  <a:lnTo>
                    <a:pt x="68904" y="189957"/>
                  </a:lnTo>
                  <a:lnTo>
                    <a:pt x="78319" y="221730"/>
                  </a:lnTo>
                  <a:lnTo>
                    <a:pt x="94109" y="246139"/>
                  </a:lnTo>
                  <a:lnTo>
                    <a:pt x="101046" y="252344"/>
                  </a:lnTo>
                  <a:lnTo>
                    <a:pt x="103884" y="250471"/>
                  </a:lnTo>
                  <a:lnTo>
                    <a:pt x="122461" y="209310"/>
                  </a:lnTo>
                  <a:lnTo>
                    <a:pt x="146621" y="177078"/>
                  </a:lnTo>
                  <a:lnTo>
                    <a:pt x="169381" y="158668"/>
                  </a:lnTo>
                  <a:lnTo>
                    <a:pt x="175545" y="156976"/>
                  </a:lnTo>
                  <a:lnTo>
                    <a:pt x="181067" y="157259"/>
                  </a:lnTo>
                  <a:lnTo>
                    <a:pt x="186158" y="158859"/>
                  </a:lnTo>
                  <a:lnTo>
                    <a:pt x="187436" y="164159"/>
                  </a:lnTo>
                  <a:lnTo>
                    <a:pt x="176160" y="203081"/>
                  </a:lnTo>
                  <a:lnTo>
                    <a:pt x="160135" y="248165"/>
                  </a:lnTo>
                  <a:lnTo>
                    <a:pt x="141681" y="284492"/>
                  </a:lnTo>
                  <a:lnTo>
                    <a:pt x="163829" y="249933"/>
                  </a:lnTo>
                  <a:lnTo>
                    <a:pt x="203639" y="202804"/>
                  </a:lnTo>
                  <a:lnTo>
                    <a:pt x="232617" y="172066"/>
                  </a:lnTo>
                  <a:lnTo>
                    <a:pt x="236453" y="162273"/>
                  </a:lnTo>
                  <a:lnTo>
                    <a:pt x="236488" y="158674"/>
                  </a:lnTo>
                  <a:lnTo>
                    <a:pt x="235806" y="155568"/>
                  </a:lnTo>
                  <a:lnTo>
                    <a:pt x="233235" y="155615"/>
                  </a:lnTo>
                  <a:lnTo>
                    <a:pt x="224734" y="161311"/>
                  </a:lnTo>
                  <a:lnTo>
                    <a:pt x="219543" y="172780"/>
                  </a:lnTo>
                  <a:lnTo>
                    <a:pt x="216212" y="206509"/>
                  </a:lnTo>
                  <a:lnTo>
                    <a:pt x="220878" y="214976"/>
                  </a:lnTo>
                  <a:lnTo>
                    <a:pt x="239231" y="230027"/>
                  </a:lnTo>
                  <a:lnTo>
                    <a:pt x="280702" y="247030"/>
                  </a:lnTo>
                  <a:lnTo>
                    <a:pt x="310642" y="257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882">
              <a:extLst>
                <a:ext uri="{FF2B5EF4-FFF2-40B4-BE49-F238E27FC236}">
                  <a16:creationId xmlns:a16="http://schemas.microsoft.com/office/drawing/2014/main" xmlns="" id="{1DDDC0FB-FF20-4A01-ADEA-62A0950D6B94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5410200" y="2527394"/>
              <a:ext cx="63501" cy="234857"/>
            </a:xfrm>
            <a:custGeom>
              <a:avLst/>
              <a:gdLst/>
              <a:ahLst/>
              <a:cxnLst/>
              <a:rect l="0" t="0" r="0" b="0"/>
              <a:pathLst>
                <a:path w="63501" h="234857">
                  <a:moveTo>
                    <a:pt x="63500" y="38006"/>
                  </a:moveTo>
                  <a:lnTo>
                    <a:pt x="63500" y="38006"/>
                  </a:lnTo>
                  <a:lnTo>
                    <a:pt x="57725" y="14775"/>
                  </a:lnTo>
                  <a:lnTo>
                    <a:pt x="49010" y="1176"/>
                  </a:lnTo>
                  <a:lnTo>
                    <a:pt x="47490" y="47"/>
                  </a:lnTo>
                  <a:lnTo>
                    <a:pt x="46477" y="0"/>
                  </a:lnTo>
                  <a:lnTo>
                    <a:pt x="45351" y="5592"/>
                  </a:lnTo>
                  <a:lnTo>
                    <a:pt x="47999" y="36542"/>
                  </a:lnTo>
                  <a:lnTo>
                    <a:pt x="56712" y="77946"/>
                  </a:lnTo>
                  <a:lnTo>
                    <a:pt x="60483" y="111496"/>
                  </a:lnTo>
                  <a:lnTo>
                    <a:pt x="60042" y="145457"/>
                  </a:lnTo>
                  <a:lnTo>
                    <a:pt x="52791" y="174662"/>
                  </a:lnTo>
                  <a:lnTo>
                    <a:pt x="34987" y="199872"/>
                  </a:lnTo>
                  <a:lnTo>
                    <a:pt x="0" y="234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883">
              <a:extLst>
                <a:ext uri="{FF2B5EF4-FFF2-40B4-BE49-F238E27FC236}">
                  <a16:creationId xmlns:a16="http://schemas.microsoft.com/office/drawing/2014/main" xmlns="" id="{D8762AED-33B2-414F-86C9-B6197BFD0915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5241415" y="2616723"/>
              <a:ext cx="168786" cy="116457"/>
            </a:xfrm>
            <a:custGeom>
              <a:avLst/>
              <a:gdLst/>
              <a:ahLst/>
              <a:cxnLst/>
              <a:rect l="0" t="0" r="0" b="0"/>
              <a:pathLst>
                <a:path w="168786" h="116457">
                  <a:moveTo>
                    <a:pt x="10035" y="12177"/>
                  </a:moveTo>
                  <a:lnTo>
                    <a:pt x="10035" y="12177"/>
                  </a:lnTo>
                  <a:lnTo>
                    <a:pt x="10035" y="1242"/>
                  </a:lnTo>
                  <a:lnTo>
                    <a:pt x="10740" y="654"/>
                  </a:lnTo>
                  <a:lnTo>
                    <a:pt x="13406" y="0"/>
                  </a:lnTo>
                  <a:lnTo>
                    <a:pt x="15104" y="1237"/>
                  </a:lnTo>
                  <a:lnTo>
                    <a:pt x="28333" y="23941"/>
                  </a:lnTo>
                  <a:lnTo>
                    <a:pt x="36701" y="50392"/>
                  </a:lnTo>
                  <a:lnTo>
                    <a:pt x="35763" y="70319"/>
                  </a:lnTo>
                  <a:lnTo>
                    <a:pt x="29936" y="89523"/>
                  </a:lnTo>
                  <a:lnTo>
                    <a:pt x="20291" y="105114"/>
                  </a:lnTo>
                  <a:lnTo>
                    <a:pt x="10830" y="113455"/>
                  </a:lnTo>
                  <a:lnTo>
                    <a:pt x="3333" y="116456"/>
                  </a:lnTo>
                  <a:lnTo>
                    <a:pt x="1333" y="116269"/>
                  </a:lnTo>
                  <a:lnTo>
                    <a:pt x="0" y="115438"/>
                  </a:lnTo>
                  <a:lnTo>
                    <a:pt x="2282" y="106989"/>
                  </a:lnTo>
                  <a:lnTo>
                    <a:pt x="10117" y="93121"/>
                  </a:lnTo>
                  <a:lnTo>
                    <a:pt x="50402" y="48646"/>
                  </a:lnTo>
                  <a:lnTo>
                    <a:pt x="77667" y="25940"/>
                  </a:lnTo>
                  <a:lnTo>
                    <a:pt x="85485" y="21822"/>
                  </a:lnTo>
                  <a:lnTo>
                    <a:pt x="87852" y="21429"/>
                  </a:lnTo>
                  <a:lnTo>
                    <a:pt x="89429" y="21873"/>
                  </a:lnTo>
                  <a:lnTo>
                    <a:pt x="90482" y="22874"/>
                  </a:lnTo>
                  <a:lnTo>
                    <a:pt x="84138" y="50361"/>
                  </a:lnTo>
                  <a:lnTo>
                    <a:pt x="84837" y="56683"/>
                  </a:lnTo>
                  <a:lnTo>
                    <a:pt x="91258" y="69352"/>
                  </a:lnTo>
                  <a:lnTo>
                    <a:pt x="95934" y="75694"/>
                  </a:lnTo>
                  <a:lnTo>
                    <a:pt x="108655" y="84621"/>
                  </a:lnTo>
                  <a:lnTo>
                    <a:pt x="115998" y="87990"/>
                  </a:lnTo>
                  <a:lnTo>
                    <a:pt x="135446" y="86088"/>
                  </a:lnTo>
                  <a:lnTo>
                    <a:pt x="168785" y="75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884">
              <a:extLst>
                <a:ext uri="{FF2B5EF4-FFF2-40B4-BE49-F238E27FC236}">
                  <a16:creationId xmlns:a16="http://schemas.microsoft.com/office/drawing/2014/main" xmlns="" id="{6C9B866F-22BF-4AA4-8184-B88E3F9ADCD4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5141929" y="2498241"/>
              <a:ext cx="84122" cy="279399"/>
            </a:xfrm>
            <a:custGeom>
              <a:avLst/>
              <a:gdLst/>
              <a:ahLst/>
              <a:cxnLst/>
              <a:rect l="0" t="0" r="0" b="0"/>
              <a:pathLst>
                <a:path w="84122" h="279399">
                  <a:moveTo>
                    <a:pt x="84121" y="3659"/>
                  </a:moveTo>
                  <a:lnTo>
                    <a:pt x="84121" y="3659"/>
                  </a:lnTo>
                  <a:lnTo>
                    <a:pt x="80750" y="288"/>
                  </a:lnTo>
                  <a:lnTo>
                    <a:pt x="78346" y="0"/>
                  </a:lnTo>
                  <a:lnTo>
                    <a:pt x="71912" y="1562"/>
                  </a:lnTo>
                  <a:lnTo>
                    <a:pt x="56985" y="16522"/>
                  </a:lnTo>
                  <a:lnTo>
                    <a:pt x="29320" y="63481"/>
                  </a:lnTo>
                  <a:lnTo>
                    <a:pt x="18372" y="96569"/>
                  </a:lnTo>
                  <a:lnTo>
                    <a:pt x="10684" y="134322"/>
                  </a:lnTo>
                  <a:lnTo>
                    <a:pt x="4916" y="173915"/>
                  </a:lnTo>
                  <a:lnTo>
                    <a:pt x="0" y="212678"/>
                  </a:lnTo>
                  <a:lnTo>
                    <a:pt x="2990" y="243547"/>
                  </a:lnTo>
                  <a:lnTo>
                    <a:pt x="6750" y="256718"/>
                  </a:lnTo>
                  <a:lnTo>
                    <a:pt x="12784" y="266204"/>
                  </a:lnTo>
                  <a:lnTo>
                    <a:pt x="28897" y="278625"/>
                  </a:lnTo>
                  <a:lnTo>
                    <a:pt x="38133" y="279398"/>
                  </a:lnTo>
                  <a:lnTo>
                    <a:pt x="77771" y="264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832">
            <a:extLst>
              <a:ext uri="{FF2B5EF4-FFF2-40B4-BE49-F238E27FC236}">
                <a16:creationId xmlns:a16="http://schemas.microsoft.com/office/drawing/2014/main" xmlns="" id="{CFD33F74-8474-4CB8-9CE7-0279195149F1}"/>
              </a:ext>
            </a:extLst>
          </p:cNvPr>
          <p:cNvGrpSpPr/>
          <p:nvPr/>
        </p:nvGrpSpPr>
        <p:grpSpPr>
          <a:xfrm>
            <a:off x="6232042" y="2596654"/>
            <a:ext cx="266236" cy="174795"/>
            <a:chOff x="6232042" y="2596654"/>
            <a:chExt cx="266236" cy="174795"/>
          </a:xfrm>
        </p:grpSpPr>
        <p:sp>
          <p:nvSpPr>
            <p:cNvPr id="58" name="SMARTInkShape-3885">
              <a:extLst>
                <a:ext uri="{FF2B5EF4-FFF2-40B4-BE49-F238E27FC236}">
                  <a16:creationId xmlns:a16="http://schemas.microsoft.com/office/drawing/2014/main" xmlns="" id="{0D8542DB-616B-4231-829D-84BC9AEB84ED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232042" y="2755900"/>
              <a:ext cx="143359" cy="15549"/>
            </a:xfrm>
            <a:custGeom>
              <a:avLst/>
              <a:gdLst/>
              <a:ahLst/>
              <a:cxnLst/>
              <a:rect l="0" t="0" r="0" b="0"/>
              <a:pathLst>
                <a:path w="143359" h="15549">
                  <a:moveTo>
                    <a:pt x="3658" y="0"/>
                  </a:moveTo>
                  <a:lnTo>
                    <a:pt x="3658" y="0"/>
                  </a:lnTo>
                  <a:lnTo>
                    <a:pt x="287" y="6742"/>
                  </a:lnTo>
                  <a:lnTo>
                    <a:pt x="0" y="8728"/>
                  </a:lnTo>
                  <a:lnTo>
                    <a:pt x="513" y="10052"/>
                  </a:lnTo>
                  <a:lnTo>
                    <a:pt x="1561" y="10935"/>
                  </a:lnTo>
                  <a:lnTo>
                    <a:pt x="16521" y="15548"/>
                  </a:lnTo>
                  <a:lnTo>
                    <a:pt x="55682" y="14641"/>
                  </a:lnTo>
                  <a:lnTo>
                    <a:pt x="89574" y="9800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886">
              <a:extLst>
                <a:ext uri="{FF2B5EF4-FFF2-40B4-BE49-F238E27FC236}">
                  <a16:creationId xmlns:a16="http://schemas.microsoft.com/office/drawing/2014/main" xmlns="" id="{968AB52D-6F89-438E-A39C-DB3D2117A137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6248400" y="26924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42716" y="2979"/>
                  </a:lnTo>
                  <a:lnTo>
                    <a:pt x="89694" y="17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887">
              <a:extLst>
                <a:ext uri="{FF2B5EF4-FFF2-40B4-BE49-F238E27FC236}">
                  <a16:creationId xmlns:a16="http://schemas.microsoft.com/office/drawing/2014/main" xmlns="" id="{1EDFE1BA-DE92-4B20-B5D0-6C4394E0DB8B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483350" y="2596654"/>
              <a:ext cx="14928" cy="165597"/>
            </a:xfrm>
            <a:custGeom>
              <a:avLst/>
              <a:gdLst/>
              <a:ahLst/>
              <a:cxnLst/>
              <a:rect l="0" t="0" r="0" b="0"/>
              <a:pathLst>
                <a:path w="14928" h="165597">
                  <a:moveTo>
                    <a:pt x="0" y="13196"/>
                  </a:moveTo>
                  <a:lnTo>
                    <a:pt x="0" y="13196"/>
                  </a:lnTo>
                  <a:lnTo>
                    <a:pt x="3371" y="3083"/>
                  </a:lnTo>
                  <a:lnTo>
                    <a:pt x="5069" y="810"/>
                  </a:lnTo>
                  <a:lnTo>
                    <a:pt x="6907" y="0"/>
                  </a:lnTo>
                  <a:lnTo>
                    <a:pt x="8839" y="165"/>
                  </a:lnTo>
                  <a:lnTo>
                    <a:pt x="12865" y="5993"/>
                  </a:lnTo>
                  <a:lnTo>
                    <a:pt x="14927" y="10511"/>
                  </a:lnTo>
                  <a:lnTo>
                    <a:pt x="11086" y="43837"/>
                  </a:lnTo>
                  <a:lnTo>
                    <a:pt x="7753" y="89459"/>
                  </a:lnTo>
                  <a:lnTo>
                    <a:pt x="6766" y="135354"/>
                  </a:lnTo>
                  <a:lnTo>
                    <a:pt x="6350" y="165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833">
            <a:extLst>
              <a:ext uri="{FF2B5EF4-FFF2-40B4-BE49-F238E27FC236}">
                <a16:creationId xmlns:a16="http://schemas.microsoft.com/office/drawing/2014/main" xmlns="" id="{DAABA8B4-A47F-41C9-951F-90B2483DAEB0}"/>
              </a:ext>
            </a:extLst>
          </p:cNvPr>
          <p:cNvGrpSpPr/>
          <p:nvPr/>
        </p:nvGrpSpPr>
        <p:grpSpPr>
          <a:xfrm>
            <a:off x="6940550" y="2553583"/>
            <a:ext cx="439836" cy="183268"/>
            <a:chOff x="6940550" y="2553583"/>
            <a:chExt cx="439836" cy="183268"/>
          </a:xfrm>
        </p:grpSpPr>
        <p:sp>
          <p:nvSpPr>
            <p:cNvPr id="62" name="SMARTInkShape-3888">
              <a:extLst>
                <a:ext uri="{FF2B5EF4-FFF2-40B4-BE49-F238E27FC236}">
                  <a16:creationId xmlns:a16="http://schemas.microsoft.com/office/drawing/2014/main" xmlns="" id="{037A990F-A5D0-4BF8-B3F2-5BF43FB2DF1D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940550" y="2628900"/>
              <a:ext cx="323851" cy="18168"/>
            </a:xfrm>
            <a:custGeom>
              <a:avLst/>
              <a:gdLst/>
              <a:ahLst/>
              <a:cxnLst/>
              <a:rect l="0" t="0" r="0" b="0"/>
              <a:pathLst>
                <a:path w="32385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411" y="17064"/>
                  </a:lnTo>
                  <a:lnTo>
                    <a:pt x="6742" y="18167"/>
                  </a:lnTo>
                  <a:lnTo>
                    <a:pt x="41273" y="15417"/>
                  </a:lnTo>
                  <a:lnTo>
                    <a:pt x="81608" y="12026"/>
                  </a:lnTo>
                  <a:lnTo>
                    <a:pt x="105205" y="10134"/>
                  </a:lnTo>
                  <a:lnTo>
                    <a:pt x="132225" y="8167"/>
                  </a:lnTo>
                  <a:lnTo>
                    <a:pt x="161528" y="6150"/>
                  </a:lnTo>
                  <a:lnTo>
                    <a:pt x="192352" y="4100"/>
                  </a:lnTo>
                  <a:lnTo>
                    <a:pt x="220662" y="2734"/>
                  </a:lnTo>
                  <a:lnTo>
                    <a:pt x="247297" y="1822"/>
                  </a:lnTo>
                  <a:lnTo>
                    <a:pt x="289826" y="810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889">
              <a:extLst>
                <a:ext uri="{FF2B5EF4-FFF2-40B4-BE49-F238E27FC236}">
                  <a16:creationId xmlns:a16="http://schemas.microsoft.com/office/drawing/2014/main" xmlns="" id="{7336D0FD-3397-4071-8C47-FF4C9921ADA7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7000408" y="2679700"/>
              <a:ext cx="314793" cy="47864"/>
            </a:xfrm>
            <a:custGeom>
              <a:avLst/>
              <a:gdLst/>
              <a:ahLst/>
              <a:cxnLst/>
              <a:rect l="0" t="0" r="0" b="0"/>
              <a:pathLst>
                <a:path w="314793" h="47864">
                  <a:moveTo>
                    <a:pt x="16342" y="25400"/>
                  </a:moveTo>
                  <a:lnTo>
                    <a:pt x="16342" y="25400"/>
                  </a:lnTo>
                  <a:lnTo>
                    <a:pt x="2858" y="32142"/>
                  </a:lnTo>
                  <a:lnTo>
                    <a:pt x="297" y="35539"/>
                  </a:lnTo>
                  <a:lnTo>
                    <a:pt x="0" y="39215"/>
                  </a:lnTo>
                  <a:lnTo>
                    <a:pt x="1214" y="43076"/>
                  </a:lnTo>
                  <a:lnTo>
                    <a:pt x="17615" y="47367"/>
                  </a:lnTo>
                  <a:lnTo>
                    <a:pt x="47246" y="47863"/>
                  </a:lnTo>
                  <a:lnTo>
                    <a:pt x="90990" y="43380"/>
                  </a:lnTo>
                  <a:lnTo>
                    <a:pt x="117613" y="39503"/>
                  </a:lnTo>
                  <a:lnTo>
                    <a:pt x="146650" y="34802"/>
                  </a:lnTo>
                  <a:lnTo>
                    <a:pt x="177297" y="29551"/>
                  </a:lnTo>
                  <a:lnTo>
                    <a:pt x="206196" y="23934"/>
                  </a:lnTo>
                  <a:lnTo>
                    <a:pt x="233927" y="18073"/>
                  </a:lnTo>
                  <a:lnTo>
                    <a:pt x="278852" y="8032"/>
                  </a:lnTo>
                  <a:lnTo>
                    <a:pt x="3147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890">
              <a:extLst>
                <a:ext uri="{FF2B5EF4-FFF2-40B4-BE49-F238E27FC236}">
                  <a16:creationId xmlns:a16="http://schemas.microsoft.com/office/drawing/2014/main" xmlns="" id="{22745150-E0AE-4727-B772-A819FF0651BE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206195" y="2553583"/>
              <a:ext cx="174191" cy="183268"/>
            </a:xfrm>
            <a:custGeom>
              <a:avLst/>
              <a:gdLst/>
              <a:ahLst/>
              <a:cxnLst/>
              <a:rect l="0" t="0" r="0" b="0"/>
              <a:pathLst>
                <a:path w="174191" h="183268">
                  <a:moveTo>
                    <a:pt x="32805" y="5467"/>
                  </a:moveTo>
                  <a:lnTo>
                    <a:pt x="32805" y="5467"/>
                  </a:lnTo>
                  <a:lnTo>
                    <a:pt x="0" y="0"/>
                  </a:lnTo>
                  <a:lnTo>
                    <a:pt x="47379" y="14775"/>
                  </a:lnTo>
                  <a:lnTo>
                    <a:pt x="80910" y="25832"/>
                  </a:lnTo>
                  <a:lnTo>
                    <a:pt x="115567" y="38507"/>
                  </a:lnTo>
                  <a:lnTo>
                    <a:pt x="147435" y="53548"/>
                  </a:lnTo>
                  <a:lnTo>
                    <a:pt x="166772" y="73403"/>
                  </a:lnTo>
                  <a:lnTo>
                    <a:pt x="172917" y="84624"/>
                  </a:lnTo>
                  <a:lnTo>
                    <a:pt x="174190" y="96338"/>
                  </a:lnTo>
                  <a:lnTo>
                    <a:pt x="168080" y="120643"/>
                  </a:lnTo>
                  <a:lnTo>
                    <a:pt x="145401" y="151385"/>
                  </a:lnTo>
                  <a:lnTo>
                    <a:pt x="109005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834">
            <a:extLst>
              <a:ext uri="{FF2B5EF4-FFF2-40B4-BE49-F238E27FC236}">
                <a16:creationId xmlns:a16="http://schemas.microsoft.com/office/drawing/2014/main" xmlns="" id="{5A3B9E6A-9360-49E8-994A-D521D066093B}"/>
              </a:ext>
            </a:extLst>
          </p:cNvPr>
          <p:cNvGrpSpPr/>
          <p:nvPr/>
        </p:nvGrpSpPr>
        <p:grpSpPr>
          <a:xfrm>
            <a:off x="7781033" y="1936750"/>
            <a:ext cx="2137668" cy="1333253"/>
            <a:chOff x="7781033" y="1936750"/>
            <a:chExt cx="2137668" cy="1333253"/>
          </a:xfrm>
        </p:grpSpPr>
        <p:sp>
          <p:nvSpPr>
            <p:cNvPr id="66" name="SMARTInkShape-3891">
              <a:extLst>
                <a:ext uri="{FF2B5EF4-FFF2-40B4-BE49-F238E27FC236}">
                  <a16:creationId xmlns:a16="http://schemas.microsoft.com/office/drawing/2014/main" xmlns="" id="{4D13E7D7-8B3F-420E-B413-9547F8B592E8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217120" y="2569794"/>
              <a:ext cx="603031" cy="42382"/>
            </a:xfrm>
            <a:custGeom>
              <a:avLst/>
              <a:gdLst/>
              <a:ahLst/>
              <a:cxnLst/>
              <a:rect l="0" t="0" r="0" b="0"/>
              <a:pathLst>
                <a:path w="603031" h="42382">
                  <a:moveTo>
                    <a:pt x="31530" y="14656"/>
                  </a:moveTo>
                  <a:lnTo>
                    <a:pt x="31530" y="14656"/>
                  </a:lnTo>
                  <a:lnTo>
                    <a:pt x="2392" y="32112"/>
                  </a:lnTo>
                  <a:lnTo>
                    <a:pt x="111" y="34760"/>
                  </a:lnTo>
                  <a:lnTo>
                    <a:pt x="0" y="36525"/>
                  </a:lnTo>
                  <a:lnTo>
                    <a:pt x="30184" y="42381"/>
                  </a:lnTo>
                  <a:lnTo>
                    <a:pt x="51800" y="42311"/>
                  </a:lnTo>
                  <a:lnTo>
                    <a:pt x="78910" y="40854"/>
                  </a:lnTo>
                  <a:lnTo>
                    <a:pt x="109683" y="38471"/>
                  </a:lnTo>
                  <a:lnTo>
                    <a:pt x="147838" y="34766"/>
                  </a:lnTo>
                  <a:lnTo>
                    <a:pt x="190913" y="30179"/>
                  </a:lnTo>
                  <a:lnTo>
                    <a:pt x="237269" y="25005"/>
                  </a:lnTo>
                  <a:lnTo>
                    <a:pt x="285811" y="20144"/>
                  </a:lnTo>
                  <a:lnTo>
                    <a:pt x="335811" y="15493"/>
                  </a:lnTo>
                  <a:lnTo>
                    <a:pt x="386784" y="10980"/>
                  </a:lnTo>
                  <a:lnTo>
                    <a:pt x="432054" y="7267"/>
                  </a:lnTo>
                  <a:lnTo>
                    <a:pt x="473524" y="4086"/>
                  </a:lnTo>
                  <a:lnTo>
                    <a:pt x="512460" y="1259"/>
                  </a:lnTo>
                  <a:lnTo>
                    <a:pt x="559484" y="0"/>
                  </a:lnTo>
                  <a:lnTo>
                    <a:pt x="603030" y="1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892">
              <a:extLst>
                <a:ext uri="{FF2B5EF4-FFF2-40B4-BE49-F238E27FC236}">
                  <a16:creationId xmlns:a16="http://schemas.microsoft.com/office/drawing/2014/main" xmlns="" id="{58AEC85F-6183-4CDA-8080-3233027F9D73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8337550" y="2710004"/>
              <a:ext cx="412751" cy="387555"/>
            </a:xfrm>
            <a:custGeom>
              <a:avLst/>
              <a:gdLst/>
              <a:ahLst/>
              <a:cxnLst/>
              <a:rect l="0" t="0" r="0" b="0"/>
              <a:pathLst>
                <a:path w="412751" h="387555">
                  <a:moveTo>
                    <a:pt x="0" y="261796"/>
                  </a:moveTo>
                  <a:lnTo>
                    <a:pt x="0" y="261796"/>
                  </a:lnTo>
                  <a:lnTo>
                    <a:pt x="10670" y="300096"/>
                  </a:lnTo>
                  <a:lnTo>
                    <a:pt x="32603" y="347365"/>
                  </a:lnTo>
                  <a:lnTo>
                    <a:pt x="57795" y="373228"/>
                  </a:lnTo>
                  <a:lnTo>
                    <a:pt x="80859" y="387554"/>
                  </a:lnTo>
                  <a:lnTo>
                    <a:pt x="87067" y="387263"/>
                  </a:lnTo>
                  <a:lnTo>
                    <a:pt x="92617" y="384246"/>
                  </a:lnTo>
                  <a:lnTo>
                    <a:pt x="97727" y="379413"/>
                  </a:lnTo>
                  <a:lnTo>
                    <a:pt x="111663" y="349013"/>
                  </a:lnTo>
                  <a:lnTo>
                    <a:pt x="116655" y="317022"/>
                  </a:lnTo>
                  <a:lnTo>
                    <a:pt x="117464" y="277169"/>
                  </a:lnTo>
                  <a:lnTo>
                    <a:pt x="115704" y="253700"/>
                  </a:lnTo>
                  <a:lnTo>
                    <a:pt x="113119" y="228882"/>
                  </a:lnTo>
                  <a:lnTo>
                    <a:pt x="109279" y="203165"/>
                  </a:lnTo>
                  <a:lnTo>
                    <a:pt x="104602" y="176847"/>
                  </a:lnTo>
                  <a:lnTo>
                    <a:pt x="99368" y="150130"/>
                  </a:lnTo>
                  <a:lnTo>
                    <a:pt x="93552" y="107274"/>
                  </a:lnTo>
                  <a:lnTo>
                    <a:pt x="92160" y="61025"/>
                  </a:lnTo>
                  <a:lnTo>
                    <a:pt x="93190" y="49632"/>
                  </a:lnTo>
                  <a:lnTo>
                    <a:pt x="97404" y="39920"/>
                  </a:lnTo>
                  <a:lnTo>
                    <a:pt x="111494" y="23484"/>
                  </a:lnTo>
                  <a:lnTo>
                    <a:pt x="133279" y="12887"/>
                  </a:lnTo>
                  <a:lnTo>
                    <a:pt x="178955" y="2954"/>
                  </a:lnTo>
                  <a:lnTo>
                    <a:pt x="218530" y="0"/>
                  </a:lnTo>
                  <a:lnTo>
                    <a:pt x="264340" y="3390"/>
                  </a:lnTo>
                  <a:lnTo>
                    <a:pt x="309161" y="11482"/>
                  </a:lnTo>
                  <a:lnTo>
                    <a:pt x="349777" y="22840"/>
                  </a:lnTo>
                  <a:lnTo>
                    <a:pt x="392210" y="42279"/>
                  </a:lnTo>
                  <a:lnTo>
                    <a:pt x="412750" y="52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893">
              <a:extLst>
                <a:ext uri="{FF2B5EF4-FFF2-40B4-BE49-F238E27FC236}">
                  <a16:creationId xmlns:a16="http://schemas.microsoft.com/office/drawing/2014/main" xmlns="" id="{08B364BC-FEDC-4CC3-9EC3-81C7E94D6CEA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522582" y="2877772"/>
              <a:ext cx="113419" cy="111571"/>
            </a:xfrm>
            <a:custGeom>
              <a:avLst/>
              <a:gdLst/>
              <a:ahLst/>
              <a:cxnLst/>
              <a:rect l="0" t="0" r="0" b="0"/>
              <a:pathLst>
                <a:path w="113419" h="111571">
                  <a:moveTo>
                    <a:pt x="5468" y="17828"/>
                  </a:moveTo>
                  <a:lnTo>
                    <a:pt x="5468" y="17828"/>
                  </a:lnTo>
                  <a:lnTo>
                    <a:pt x="2097" y="14457"/>
                  </a:lnTo>
                  <a:lnTo>
                    <a:pt x="442" y="10920"/>
                  </a:lnTo>
                  <a:lnTo>
                    <a:pt x="0" y="8990"/>
                  </a:lnTo>
                  <a:lnTo>
                    <a:pt x="412" y="6997"/>
                  </a:lnTo>
                  <a:lnTo>
                    <a:pt x="2750" y="2901"/>
                  </a:lnTo>
                  <a:lnTo>
                    <a:pt x="11785" y="610"/>
                  </a:lnTo>
                  <a:lnTo>
                    <a:pt x="18146" y="0"/>
                  </a:lnTo>
                  <a:lnTo>
                    <a:pt x="40582" y="5882"/>
                  </a:lnTo>
                  <a:lnTo>
                    <a:pt x="65105" y="16562"/>
                  </a:lnTo>
                  <a:lnTo>
                    <a:pt x="69919" y="22628"/>
                  </a:lnTo>
                  <a:lnTo>
                    <a:pt x="73389" y="38776"/>
                  </a:lnTo>
                  <a:lnTo>
                    <a:pt x="68816" y="55831"/>
                  </a:lnTo>
                  <a:lnTo>
                    <a:pt x="54341" y="79418"/>
                  </a:lnTo>
                  <a:lnTo>
                    <a:pt x="33695" y="105445"/>
                  </a:lnTo>
                  <a:lnTo>
                    <a:pt x="32753" y="107990"/>
                  </a:lnTo>
                  <a:lnTo>
                    <a:pt x="34241" y="109686"/>
                  </a:lnTo>
                  <a:lnTo>
                    <a:pt x="41539" y="111570"/>
                  </a:lnTo>
                  <a:lnTo>
                    <a:pt x="80208" y="110998"/>
                  </a:lnTo>
                  <a:lnTo>
                    <a:pt x="113418" y="106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894">
              <a:extLst>
                <a:ext uri="{FF2B5EF4-FFF2-40B4-BE49-F238E27FC236}">
                  <a16:creationId xmlns:a16="http://schemas.microsoft.com/office/drawing/2014/main" xmlns="" id="{B06EE36D-9696-45E8-9C81-7D8A6EF160E5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699500" y="2901950"/>
              <a:ext cx="57151" cy="133351"/>
            </a:xfrm>
            <a:custGeom>
              <a:avLst/>
              <a:gdLst/>
              <a:ahLst/>
              <a:cxnLst/>
              <a:rect l="0" t="0" r="0" b="0"/>
              <a:pathLst>
                <a:path w="57151" h="133351">
                  <a:moveTo>
                    <a:pt x="57150" y="0"/>
                  </a:moveTo>
                  <a:lnTo>
                    <a:pt x="57150" y="0"/>
                  </a:lnTo>
                  <a:lnTo>
                    <a:pt x="53779" y="0"/>
                  </a:lnTo>
                  <a:lnTo>
                    <a:pt x="50243" y="5644"/>
                  </a:lnTo>
                  <a:lnTo>
                    <a:pt x="33662" y="47702"/>
                  </a:lnTo>
                  <a:lnTo>
                    <a:pt x="8817" y="92129"/>
                  </a:lnTo>
                  <a:lnTo>
                    <a:pt x="1097" y="10938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895">
              <a:extLst>
                <a:ext uri="{FF2B5EF4-FFF2-40B4-BE49-F238E27FC236}">
                  <a16:creationId xmlns:a16="http://schemas.microsoft.com/office/drawing/2014/main" xmlns="" id="{05C1B494-B9B4-4A0A-8383-E55FD5B29138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790508" y="2902833"/>
              <a:ext cx="16943" cy="113418"/>
            </a:xfrm>
            <a:custGeom>
              <a:avLst/>
              <a:gdLst/>
              <a:ahLst/>
              <a:cxnLst/>
              <a:rect l="0" t="0" r="0" b="0"/>
              <a:pathLst>
                <a:path w="16943" h="113418">
                  <a:moveTo>
                    <a:pt x="16942" y="5467"/>
                  </a:moveTo>
                  <a:lnTo>
                    <a:pt x="16942" y="5467"/>
                  </a:lnTo>
                  <a:lnTo>
                    <a:pt x="16942" y="0"/>
                  </a:lnTo>
                  <a:lnTo>
                    <a:pt x="7508" y="20980"/>
                  </a:lnTo>
                  <a:lnTo>
                    <a:pt x="0" y="62545"/>
                  </a:lnTo>
                  <a:lnTo>
                    <a:pt x="398" y="90583"/>
                  </a:lnTo>
                  <a:lnTo>
                    <a:pt x="4242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896">
              <a:extLst>
                <a:ext uri="{FF2B5EF4-FFF2-40B4-BE49-F238E27FC236}">
                  <a16:creationId xmlns:a16="http://schemas.microsoft.com/office/drawing/2014/main" xmlns="" id="{412477EF-34ED-46F5-84F1-0FA512553395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669515" y="2851150"/>
              <a:ext cx="277636" cy="38101"/>
            </a:xfrm>
            <a:custGeom>
              <a:avLst/>
              <a:gdLst/>
              <a:ahLst/>
              <a:cxnLst/>
              <a:rect l="0" t="0" r="0" b="0"/>
              <a:pathLst>
                <a:path w="27763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27165"/>
                  </a:lnTo>
                  <a:lnTo>
                    <a:pt x="15613" y="22552"/>
                  </a:lnTo>
                  <a:lnTo>
                    <a:pt x="46175" y="18725"/>
                  </a:lnTo>
                  <a:lnTo>
                    <a:pt x="88685" y="14672"/>
                  </a:lnTo>
                  <a:lnTo>
                    <a:pt x="112863" y="12604"/>
                  </a:lnTo>
                  <a:lnTo>
                    <a:pt x="138154" y="10519"/>
                  </a:lnTo>
                  <a:lnTo>
                    <a:pt x="164892" y="8424"/>
                  </a:lnTo>
                  <a:lnTo>
                    <a:pt x="192595" y="6322"/>
                  </a:lnTo>
                  <a:lnTo>
                    <a:pt x="239840" y="2810"/>
                  </a:lnTo>
                  <a:lnTo>
                    <a:pt x="277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897">
              <a:extLst>
                <a:ext uri="{FF2B5EF4-FFF2-40B4-BE49-F238E27FC236}">
                  <a16:creationId xmlns:a16="http://schemas.microsoft.com/office/drawing/2014/main" xmlns="" id="{5CED918E-E270-491B-9AE6-E2C6E52010F1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9157404" y="2487717"/>
              <a:ext cx="265997" cy="203759"/>
            </a:xfrm>
            <a:custGeom>
              <a:avLst/>
              <a:gdLst/>
              <a:ahLst/>
              <a:cxnLst/>
              <a:rect l="0" t="0" r="0" b="0"/>
              <a:pathLst>
                <a:path w="265997" h="203759">
                  <a:moveTo>
                    <a:pt x="5646" y="58633"/>
                  </a:moveTo>
                  <a:lnTo>
                    <a:pt x="5646" y="58633"/>
                  </a:lnTo>
                  <a:lnTo>
                    <a:pt x="5646" y="65375"/>
                  </a:lnTo>
                  <a:lnTo>
                    <a:pt x="9409" y="72448"/>
                  </a:lnTo>
                  <a:lnTo>
                    <a:pt x="12387" y="76310"/>
                  </a:lnTo>
                  <a:lnTo>
                    <a:pt x="23223" y="80600"/>
                  </a:lnTo>
                  <a:lnTo>
                    <a:pt x="39564" y="81802"/>
                  </a:lnTo>
                  <a:lnTo>
                    <a:pt x="77235" y="77100"/>
                  </a:lnTo>
                  <a:lnTo>
                    <a:pt x="121716" y="62929"/>
                  </a:lnTo>
                  <a:lnTo>
                    <a:pt x="156062" y="45324"/>
                  </a:lnTo>
                  <a:lnTo>
                    <a:pt x="170334" y="32962"/>
                  </a:lnTo>
                  <a:lnTo>
                    <a:pt x="174000" y="26703"/>
                  </a:lnTo>
                  <a:lnTo>
                    <a:pt x="176191" y="14103"/>
                  </a:lnTo>
                  <a:lnTo>
                    <a:pt x="174375" y="9191"/>
                  </a:lnTo>
                  <a:lnTo>
                    <a:pt x="166714" y="1851"/>
                  </a:lnTo>
                  <a:lnTo>
                    <a:pt x="150609" y="0"/>
                  </a:lnTo>
                  <a:lnTo>
                    <a:pt x="140388" y="494"/>
                  </a:lnTo>
                  <a:lnTo>
                    <a:pt x="99035" y="18045"/>
                  </a:lnTo>
                  <a:lnTo>
                    <a:pt x="65496" y="39653"/>
                  </a:lnTo>
                  <a:lnTo>
                    <a:pt x="32951" y="66425"/>
                  </a:lnTo>
                  <a:lnTo>
                    <a:pt x="9080" y="97139"/>
                  </a:lnTo>
                  <a:lnTo>
                    <a:pt x="352" y="127722"/>
                  </a:lnTo>
                  <a:lnTo>
                    <a:pt x="0" y="142793"/>
                  </a:lnTo>
                  <a:lnTo>
                    <a:pt x="5410" y="155661"/>
                  </a:lnTo>
                  <a:lnTo>
                    <a:pt x="26472" y="177486"/>
                  </a:lnTo>
                  <a:lnTo>
                    <a:pt x="62175" y="192831"/>
                  </a:lnTo>
                  <a:lnTo>
                    <a:pt x="106265" y="202237"/>
                  </a:lnTo>
                  <a:lnTo>
                    <a:pt x="129875" y="203758"/>
                  </a:lnTo>
                  <a:lnTo>
                    <a:pt x="177276" y="202861"/>
                  </a:lnTo>
                  <a:lnTo>
                    <a:pt x="221861" y="197758"/>
                  </a:lnTo>
                  <a:lnTo>
                    <a:pt x="265996" y="191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898">
              <a:extLst>
                <a:ext uri="{FF2B5EF4-FFF2-40B4-BE49-F238E27FC236}">
                  <a16:creationId xmlns:a16="http://schemas.microsoft.com/office/drawing/2014/main" xmlns="" id="{2FEBE61D-DF4D-40B4-9516-499B22362D4C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9359900" y="2171700"/>
              <a:ext cx="133351" cy="44451"/>
            </a:xfrm>
            <a:custGeom>
              <a:avLst/>
              <a:gdLst/>
              <a:ahLst/>
              <a:cxnLst/>
              <a:rect l="0" t="0" r="0" b="0"/>
              <a:pathLst>
                <a:path w="133351" h="44451">
                  <a:moveTo>
                    <a:pt x="0" y="44450"/>
                  </a:moveTo>
                  <a:lnTo>
                    <a:pt x="0" y="44450"/>
                  </a:lnTo>
                  <a:lnTo>
                    <a:pt x="43338" y="24891"/>
                  </a:lnTo>
                  <a:lnTo>
                    <a:pt x="78458" y="1521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899">
              <a:extLst>
                <a:ext uri="{FF2B5EF4-FFF2-40B4-BE49-F238E27FC236}">
                  <a16:creationId xmlns:a16="http://schemas.microsoft.com/office/drawing/2014/main" xmlns="" id="{ADB6A6B5-3EF7-4FEF-B5BD-592681E9308E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9753600" y="1936750"/>
              <a:ext cx="101601" cy="241301"/>
            </a:xfrm>
            <a:custGeom>
              <a:avLst/>
              <a:gdLst/>
              <a:ahLst/>
              <a:cxnLst/>
              <a:rect l="0" t="0" r="0" b="0"/>
              <a:pathLst>
                <a:path w="101601" h="241301">
                  <a:moveTo>
                    <a:pt x="101600" y="0"/>
                  </a:moveTo>
                  <a:lnTo>
                    <a:pt x="101600" y="0"/>
                  </a:lnTo>
                  <a:lnTo>
                    <a:pt x="98229" y="3371"/>
                  </a:lnTo>
                  <a:lnTo>
                    <a:pt x="83090" y="46139"/>
                  </a:lnTo>
                  <a:lnTo>
                    <a:pt x="61778" y="91282"/>
                  </a:lnTo>
                  <a:lnTo>
                    <a:pt x="46507" y="124531"/>
                  </a:lnTo>
                  <a:lnTo>
                    <a:pt x="32664" y="160475"/>
                  </a:lnTo>
                  <a:lnTo>
                    <a:pt x="19455" y="193854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900">
              <a:extLst>
                <a:ext uri="{FF2B5EF4-FFF2-40B4-BE49-F238E27FC236}">
                  <a16:creationId xmlns:a16="http://schemas.microsoft.com/office/drawing/2014/main" xmlns="" id="{7C7E330B-4C8A-474C-BD24-FC85D86D1DFB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9546296" y="2105085"/>
              <a:ext cx="156505" cy="132778"/>
            </a:xfrm>
            <a:custGeom>
              <a:avLst/>
              <a:gdLst/>
              <a:ahLst/>
              <a:cxnLst/>
              <a:rect l="0" t="0" r="0" b="0"/>
              <a:pathLst>
                <a:path w="156505" h="132778">
                  <a:moveTo>
                    <a:pt x="23154" y="9465"/>
                  </a:moveTo>
                  <a:lnTo>
                    <a:pt x="23154" y="9465"/>
                  </a:lnTo>
                  <a:lnTo>
                    <a:pt x="19783" y="9465"/>
                  </a:lnTo>
                  <a:lnTo>
                    <a:pt x="16247" y="7583"/>
                  </a:lnTo>
                  <a:lnTo>
                    <a:pt x="14316" y="6094"/>
                  </a:lnTo>
                  <a:lnTo>
                    <a:pt x="13734" y="5101"/>
                  </a:lnTo>
                  <a:lnTo>
                    <a:pt x="14051" y="4439"/>
                  </a:lnTo>
                  <a:lnTo>
                    <a:pt x="14969" y="3998"/>
                  </a:lnTo>
                  <a:lnTo>
                    <a:pt x="26373" y="6748"/>
                  </a:lnTo>
                  <a:lnTo>
                    <a:pt x="43157" y="15402"/>
                  </a:lnTo>
                  <a:lnTo>
                    <a:pt x="51565" y="28566"/>
                  </a:lnTo>
                  <a:lnTo>
                    <a:pt x="56241" y="46177"/>
                  </a:lnTo>
                  <a:lnTo>
                    <a:pt x="55968" y="65763"/>
                  </a:lnTo>
                  <a:lnTo>
                    <a:pt x="47851" y="86227"/>
                  </a:lnTo>
                  <a:lnTo>
                    <a:pt x="27414" y="113819"/>
                  </a:lnTo>
                  <a:lnTo>
                    <a:pt x="9128" y="129755"/>
                  </a:lnTo>
                  <a:lnTo>
                    <a:pt x="5337" y="131991"/>
                  </a:lnTo>
                  <a:lnTo>
                    <a:pt x="2810" y="132777"/>
                  </a:lnTo>
                  <a:lnTo>
                    <a:pt x="1124" y="132595"/>
                  </a:lnTo>
                  <a:lnTo>
                    <a:pt x="0" y="131768"/>
                  </a:lnTo>
                  <a:lnTo>
                    <a:pt x="27561" y="100821"/>
                  </a:lnTo>
                  <a:lnTo>
                    <a:pt x="73099" y="54870"/>
                  </a:lnTo>
                  <a:lnTo>
                    <a:pt x="107260" y="19218"/>
                  </a:lnTo>
                  <a:lnTo>
                    <a:pt x="116936" y="0"/>
                  </a:lnTo>
                  <a:lnTo>
                    <a:pt x="112807" y="26935"/>
                  </a:lnTo>
                  <a:lnTo>
                    <a:pt x="115648" y="50468"/>
                  </a:lnTo>
                  <a:lnTo>
                    <a:pt x="120942" y="63201"/>
                  </a:lnTo>
                  <a:lnTo>
                    <a:pt x="124329" y="68573"/>
                  </a:lnTo>
                  <a:lnTo>
                    <a:pt x="135619" y="76422"/>
                  </a:lnTo>
                  <a:lnTo>
                    <a:pt x="156504" y="85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901">
              <a:extLst>
                <a:ext uri="{FF2B5EF4-FFF2-40B4-BE49-F238E27FC236}">
                  <a16:creationId xmlns:a16="http://schemas.microsoft.com/office/drawing/2014/main" xmlns="" id="{D672924E-B9C8-4C11-B9AB-F4E15B8FAB56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9664700" y="1946814"/>
              <a:ext cx="82551" cy="77784"/>
            </a:xfrm>
            <a:custGeom>
              <a:avLst/>
              <a:gdLst/>
              <a:ahLst/>
              <a:cxnLst/>
              <a:rect l="0" t="0" r="0" b="0"/>
              <a:pathLst>
                <a:path w="82551" h="77784">
                  <a:moveTo>
                    <a:pt x="0" y="15336"/>
                  </a:moveTo>
                  <a:lnTo>
                    <a:pt x="0" y="15336"/>
                  </a:lnTo>
                  <a:lnTo>
                    <a:pt x="0" y="11965"/>
                  </a:lnTo>
                  <a:lnTo>
                    <a:pt x="1881" y="8428"/>
                  </a:lnTo>
                  <a:lnTo>
                    <a:pt x="3370" y="6498"/>
                  </a:lnTo>
                  <a:lnTo>
                    <a:pt x="18951" y="409"/>
                  </a:lnTo>
                  <a:lnTo>
                    <a:pt x="31706" y="0"/>
                  </a:lnTo>
                  <a:lnTo>
                    <a:pt x="38071" y="879"/>
                  </a:lnTo>
                  <a:lnTo>
                    <a:pt x="43018" y="3581"/>
                  </a:lnTo>
                  <a:lnTo>
                    <a:pt x="50398" y="12228"/>
                  </a:lnTo>
                  <a:lnTo>
                    <a:pt x="52267" y="25008"/>
                  </a:lnTo>
                  <a:lnTo>
                    <a:pt x="50041" y="38685"/>
                  </a:lnTo>
                  <a:lnTo>
                    <a:pt x="40149" y="55023"/>
                  </a:lnTo>
                  <a:lnTo>
                    <a:pt x="25536" y="70840"/>
                  </a:lnTo>
                  <a:lnTo>
                    <a:pt x="18875" y="75282"/>
                  </a:lnTo>
                  <a:lnTo>
                    <a:pt x="18228" y="76467"/>
                  </a:lnTo>
                  <a:lnTo>
                    <a:pt x="19207" y="77256"/>
                  </a:lnTo>
                  <a:lnTo>
                    <a:pt x="21272" y="77783"/>
                  </a:lnTo>
                  <a:lnTo>
                    <a:pt x="63762" y="64438"/>
                  </a:lnTo>
                  <a:lnTo>
                    <a:pt x="82550" y="59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902">
              <a:extLst>
                <a:ext uri="{FF2B5EF4-FFF2-40B4-BE49-F238E27FC236}">
                  <a16:creationId xmlns:a16="http://schemas.microsoft.com/office/drawing/2014/main" xmlns="" id="{2F0AAC25-1BFD-4B9A-9466-0FD0FD27397F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9812697" y="2123592"/>
              <a:ext cx="106004" cy="126670"/>
            </a:xfrm>
            <a:custGeom>
              <a:avLst/>
              <a:gdLst/>
              <a:ahLst/>
              <a:cxnLst/>
              <a:rect l="0" t="0" r="0" b="0"/>
              <a:pathLst>
                <a:path w="106004" h="126670">
                  <a:moveTo>
                    <a:pt x="17103" y="3658"/>
                  </a:moveTo>
                  <a:lnTo>
                    <a:pt x="17103" y="3658"/>
                  </a:lnTo>
                  <a:lnTo>
                    <a:pt x="35265" y="0"/>
                  </a:lnTo>
                  <a:lnTo>
                    <a:pt x="42343" y="1562"/>
                  </a:lnTo>
                  <a:lnTo>
                    <a:pt x="53666" y="13150"/>
                  </a:lnTo>
                  <a:lnTo>
                    <a:pt x="55589" y="17747"/>
                  </a:lnTo>
                  <a:lnTo>
                    <a:pt x="55845" y="26618"/>
                  </a:lnTo>
                  <a:lnTo>
                    <a:pt x="44485" y="53950"/>
                  </a:lnTo>
                  <a:lnTo>
                    <a:pt x="11781" y="97507"/>
                  </a:lnTo>
                  <a:lnTo>
                    <a:pt x="974" y="115382"/>
                  </a:lnTo>
                  <a:lnTo>
                    <a:pt x="0" y="118357"/>
                  </a:lnTo>
                  <a:lnTo>
                    <a:pt x="1468" y="121046"/>
                  </a:lnTo>
                  <a:lnTo>
                    <a:pt x="8743" y="125915"/>
                  </a:lnTo>
                  <a:lnTo>
                    <a:pt x="20913" y="126669"/>
                  </a:lnTo>
                  <a:lnTo>
                    <a:pt x="65007" y="124619"/>
                  </a:lnTo>
                  <a:lnTo>
                    <a:pt x="106003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903">
              <a:extLst>
                <a:ext uri="{FF2B5EF4-FFF2-40B4-BE49-F238E27FC236}">
                  <a16:creationId xmlns:a16="http://schemas.microsoft.com/office/drawing/2014/main" xmlns="" id="{1D203A5C-5FAC-483D-A188-19D8FE9AE20F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781033" y="3238500"/>
              <a:ext cx="118368" cy="25401"/>
            </a:xfrm>
            <a:custGeom>
              <a:avLst/>
              <a:gdLst/>
              <a:ahLst/>
              <a:cxnLst/>
              <a:rect l="0" t="0" r="0" b="0"/>
              <a:pathLst>
                <a:path w="118368" h="25401">
                  <a:moveTo>
                    <a:pt x="29467" y="25400"/>
                  </a:moveTo>
                  <a:lnTo>
                    <a:pt x="29467" y="25400"/>
                  </a:lnTo>
                  <a:lnTo>
                    <a:pt x="26096" y="25400"/>
                  </a:lnTo>
                  <a:lnTo>
                    <a:pt x="83" y="13845"/>
                  </a:lnTo>
                  <a:lnTo>
                    <a:pt x="0" y="13463"/>
                  </a:lnTo>
                  <a:lnTo>
                    <a:pt x="650" y="13208"/>
                  </a:lnTo>
                  <a:lnTo>
                    <a:pt x="1789" y="13039"/>
                  </a:lnTo>
                  <a:lnTo>
                    <a:pt x="29516" y="2692"/>
                  </a:lnTo>
                  <a:lnTo>
                    <a:pt x="75727" y="354"/>
                  </a:lnTo>
                  <a:lnTo>
                    <a:pt x="118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904">
              <a:extLst>
                <a:ext uri="{FF2B5EF4-FFF2-40B4-BE49-F238E27FC236}">
                  <a16:creationId xmlns:a16="http://schemas.microsoft.com/office/drawing/2014/main" xmlns="" id="{020613E3-2642-4CD3-8F71-68C9C0CC0686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7943577" y="3164513"/>
              <a:ext cx="158567" cy="105490"/>
            </a:xfrm>
            <a:custGeom>
              <a:avLst/>
              <a:gdLst/>
              <a:ahLst/>
              <a:cxnLst/>
              <a:rect l="0" t="0" r="0" b="0"/>
              <a:pathLst>
                <a:path w="158567" h="105490">
                  <a:moveTo>
                    <a:pt x="95523" y="10487"/>
                  </a:moveTo>
                  <a:lnTo>
                    <a:pt x="95523" y="10487"/>
                  </a:lnTo>
                  <a:lnTo>
                    <a:pt x="77225" y="58017"/>
                  </a:lnTo>
                  <a:lnTo>
                    <a:pt x="58743" y="82739"/>
                  </a:lnTo>
                  <a:lnTo>
                    <a:pt x="35393" y="101196"/>
                  </a:lnTo>
                  <a:lnTo>
                    <a:pt x="22702" y="105365"/>
                  </a:lnTo>
                  <a:lnTo>
                    <a:pt x="17343" y="105489"/>
                  </a:lnTo>
                  <a:lnTo>
                    <a:pt x="7624" y="101864"/>
                  </a:lnTo>
                  <a:lnTo>
                    <a:pt x="3057" y="98922"/>
                  </a:lnTo>
                  <a:lnTo>
                    <a:pt x="717" y="92727"/>
                  </a:lnTo>
                  <a:lnTo>
                    <a:pt x="0" y="74555"/>
                  </a:lnTo>
                  <a:lnTo>
                    <a:pt x="10305" y="43895"/>
                  </a:lnTo>
                  <a:lnTo>
                    <a:pt x="26764" y="22580"/>
                  </a:lnTo>
                  <a:lnTo>
                    <a:pt x="45047" y="7328"/>
                  </a:lnTo>
                  <a:lnTo>
                    <a:pt x="59448" y="3909"/>
                  </a:lnTo>
                  <a:lnTo>
                    <a:pt x="67240" y="3985"/>
                  </a:lnTo>
                  <a:lnTo>
                    <a:pt x="81542" y="9714"/>
                  </a:lnTo>
                  <a:lnTo>
                    <a:pt x="94248" y="20021"/>
                  </a:lnTo>
                  <a:lnTo>
                    <a:pt x="122049" y="58601"/>
                  </a:lnTo>
                  <a:lnTo>
                    <a:pt x="129184" y="63621"/>
                  </a:lnTo>
                  <a:lnTo>
                    <a:pt x="134707" y="65852"/>
                  </a:lnTo>
                  <a:lnTo>
                    <a:pt x="141395" y="64963"/>
                  </a:lnTo>
                  <a:lnTo>
                    <a:pt x="145154" y="63737"/>
                  </a:lnTo>
                  <a:lnTo>
                    <a:pt x="151213" y="58613"/>
                  </a:lnTo>
                  <a:lnTo>
                    <a:pt x="153816" y="55271"/>
                  </a:lnTo>
                  <a:lnTo>
                    <a:pt x="156708" y="45913"/>
                  </a:lnTo>
                  <a:lnTo>
                    <a:pt x="158566" y="19287"/>
                  </a:lnTo>
                  <a:lnTo>
                    <a:pt x="157307" y="13532"/>
                  </a:lnTo>
                  <a:lnTo>
                    <a:pt x="152145" y="5255"/>
                  </a:lnTo>
                  <a:lnTo>
                    <a:pt x="141385" y="1106"/>
                  </a:lnTo>
                  <a:lnTo>
                    <a:pt x="134564" y="0"/>
                  </a:lnTo>
                  <a:lnTo>
                    <a:pt x="119460" y="2533"/>
                  </a:lnTo>
                  <a:lnTo>
                    <a:pt x="76473" y="23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905">
              <a:extLst>
                <a:ext uri="{FF2B5EF4-FFF2-40B4-BE49-F238E27FC236}">
                  <a16:creationId xmlns:a16="http://schemas.microsoft.com/office/drawing/2014/main" xmlns="" id="{E351B7A0-340A-41F5-9BBA-7F34B38541EF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7812829" y="1987344"/>
              <a:ext cx="160368" cy="139290"/>
            </a:xfrm>
            <a:custGeom>
              <a:avLst/>
              <a:gdLst/>
              <a:ahLst/>
              <a:cxnLst/>
              <a:rect l="0" t="0" r="0" b="0"/>
              <a:pathLst>
                <a:path w="160368" h="139290">
                  <a:moveTo>
                    <a:pt x="92921" y="19256"/>
                  </a:moveTo>
                  <a:lnTo>
                    <a:pt x="92921" y="19256"/>
                  </a:lnTo>
                  <a:lnTo>
                    <a:pt x="96291" y="29369"/>
                  </a:lnTo>
                  <a:lnTo>
                    <a:pt x="95016" y="52513"/>
                  </a:lnTo>
                  <a:lnTo>
                    <a:pt x="78127" y="91938"/>
                  </a:lnTo>
                  <a:lnTo>
                    <a:pt x="59844" y="121068"/>
                  </a:lnTo>
                  <a:lnTo>
                    <a:pt x="44824" y="134121"/>
                  </a:lnTo>
                  <a:lnTo>
                    <a:pt x="28741" y="138981"/>
                  </a:lnTo>
                  <a:lnTo>
                    <a:pt x="20501" y="139289"/>
                  </a:lnTo>
                  <a:lnTo>
                    <a:pt x="14302" y="135967"/>
                  </a:lnTo>
                  <a:lnTo>
                    <a:pt x="5533" y="122868"/>
                  </a:lnTo>
                  <a:lnTo>
                    <a:pt x="0" y="95660"/>
                  </a:lnTo>
                  <a:lnTo>
                    <a:pt x="8474" y="58514"/>
                  </a:lnTo>
                  <a:lnTo>
                    <a:pt x="24390" y="29712"/>
                  </a:lnTo>
                  <a:lnTo>
                    <a:pt x="31006" y="24816"/>
                  </a:lnTo>
                  <a:lnTo>
                    <a:pt x="45883" y="21256"/>
                  </a:lnTo>
                  <a:lnTo>
                    <a:pt x="53096" y="23412"/>
                  </a:lnTo>
                  <a:lnTo>
                    <a:pt x="66754" y="33333"/>
                  </a:lnTo>
                  <a:lnTo>
                    <a:pt x="94144" y="77702"/>
                  </a:lnTo>
                  <a:lnTo>
                    <a:pt x="114215" y="104777"/>
                  </a:lnTo>
                  <a:lnTo>
                    <a:pt x="132391" y="120560"/>
                  </a:lnTo>
                  <a:lnTo>
                    <a:pt x="136167" y="122775"/>
                  </a:lnTo>
                  <a:lnTo>
                    <a:pt x="140096" y="122841"/>
                  </a:lnTo>
                  <a:lnTo>
                    <a:pt x="148225" y="119151"/>
                  </a:lnTo>
                  <a:lnTo>
                    <a:pt x="154659" y="107163"/>
                  </a:lnTo>
                  <a:lnTo>
                    <a:pt x="160367" y="78699"/>
                  </a:lnTo>
                  <a:lnTo>
                    <a:pt x="160291" y="56964"/>
                  </a:lnTo>
                  <a:lnTo>
                    <a:pt x="155554" y="37896"/>
                  </a:lnTo>
                  <a:lnTo>
                    <a:pt x="144981" y="23778"/>
                  </a:lnTo>
                  <a:lnTo>
                    <a:pt x="121281" y="7896"/>
                  </a:lnTo>
                  <a:lnTo>
                    <a:pt x="101997" y="801"/>
                  </a:lnTo>
                  <a:lnTo>
                    <a:pt x="81668" y="0"/>
                  </a:lnTo>
                  <a:lnTo>
                    <a:pt x="66518" y="3877"/>
                  </a:lnTo>
                  <a:lnTo>
                    <a:pt x="60502" y="6887"/>
                  </a:lnTo>
                  <a:lnTo>
                    <a:pt x="56491" y="11716"/>
                  </a:lnTo>
                  <a:lnTo>
                    <a:pt x="48471" y="38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906">
              <a:extLst>
                <a:ext uri="{FF2B5EF4-FFF2-40B4-BE49-F238E27FC236}">
                  <a16:creationId xmlns:a16="http://schemas.microsoft.com/office/drawing/2014/main" xmlns="" id="{6FD98017-987E-430A-8A08-5C30E1D1D544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7895924" y="2256012"/>
              <a:ext cx="117777" cy="729769"/>
            </a:xfrm>
            <a:custGeom>
              <a:avLst/>
              <a:gdLst/>
              <a:ahLst/>
              <a:cxnLst/>
              <a:rect l="0" t="0" r="0" b="0"/>
              <a:pathLst>
                <a:path w="117777" h="729769">
                  <a:moveTo>
                    <a:pt x="117776" y="55388"/>
                  </a:moveTo>
                  <a:lnTo>
                    <a:pt x="117776" y="55388"/>
                  </a:lnTo>
                  <a:lnTo>
                    <a:pt x="117775" y="30969"/>
                  </a:lnTo>
                  <a:lnTo>
                    <a:pt x="114013" y="19605"/>
                  </a:lnTo>
                  <a:lnTo>
                    <a:pt x="107637" y="10557"/>
                  </a:lnTo>
                  <a:lnTo>
                    <a:pt x="100100" y="4183"/>
                  </a:lnTo>
                  <a:lnTo>
                    <a:pt x="77810" y="0"/>
                  </a:lnTo>
                  <a:lnTo>
                    <a:pt x="60737" y="4666"/>
                  </a:lnTo>
                  <a:lnTo>
                    <a:pt x="43743" y="15206"/>
                  </a:lnTo>
                  <a:lnTo>
                    <a:pt x="26781" y="31650"/>
                  </a:lnTo>
                  <a:lnTo>
                    <a:pt x="8108" y="77596"/>
                  </a:lnTo>
                  <a:lnTo>
                    <a:pt x="2006" y="119586"/>
                  </a:lnTo>
                  <a:lnTo>
                    <a:pt x="379" y="142637"/>
                  </a:lnTo>
                  <a:lnTo>
                    <a:pt x="0" y="167881"/>
                  </a:lnTo>
                  <a:lnTo>
                    <a:pt x="453" y="194589"/>
                  </a:lnTo>
                  <a:lnTo>
                    <a:pt x="1461" y="222272"/>
                  </a:lnTo>
                  <a:lnTo>
                    <a:pt x="4955" y="249900"/>
                  </a:lnTo>
                  <a:lnTo>
                    <a:pt x="10107" y="277490"/>
                  </a:lnTo>
                  <a:lnTo>
                    <a:pt x="16363" y="305056"/>
                  </a:lnTo>
                  <a:lnTo>
                    <a:pt x="24062" y="334017"/>
                  </a:lnTo>
                  <a:lnTo>
                    <a:pt x="32722" y="363907"/>
                  </a:lnTo>
                  <a:lnTo>
                    <a:pt x="42024" y="394417"/>
                  </a:lnTo>
                  <a:lnTo>
                    <a:pt x="51047" y="424635"/>
                  </a:lnTo>
                  <a:lnTo>
                    <a:pt x="59884" y="454659"/>
                  </a:lnTo>
                  <a:lnTo>
                    <a:pt x="68598" y="484552"/>
                  </a:lnTo>
                  <a:lnTo>
                    <a:pt x="76524" y="512242"/>
                  </a:lnTo>
                  <a:lnTo>
                    <a:pt x="83925" y="538463"/>
                  </a:lnTo>
                  <a:lnTo>
                    <a:pt x="96381" y="585471"/>
                  </a:lnTo>
                  <a:lnTo>
                    <a:pt x="104269" y="622827"/>
                  </a:lnTo>
                  <a:lnTo>
                    <a:pt x="106363" y="655892"/>
                  </a:lnTo>
                  <a:lnTo>
                    <a:pt x="103532" y="685640"/>
                  </a:lnTo>
                  <a:lnTo>
                    <a:pt x="95217" y="710620"/>
                  </a:lnTo>
                  <a:lnTo>
                    <a:pt x="90037" y="718692"/>
                  </a:lnTo>
                  <a:lnTo>
                    <a:pt x="78637" y="727662"/>
                  </a:lnTo>
                  <a:lnTo>
                    <a:pt x="66513" y="729768"/>
                  </a:lnTo>
                  <a:lnTo>
                    <a:pt x="54070" y="727645"/>
                  </a:lnTo>
                  <a:lnTo>
                    <a:pt x="41485" y="721999"/>
                  </a:lnTo>
                  <a:lnTo>
                    <a:pt x="32599" y="712904"/>
                  </a:lnTo>
                  <a:lnTo>
                    <a:pt x="22526" y="696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835">
            <a:extLst>
              <a:ext uri="{FF2B5EF4-FFF2-40B4-BE49-F238E27FC236}">
                <a16:creationId xmlns:a16="http://schemas.microsoft.com/office/drawing/2014/main" xmlns="" id="{3BC56BD2-E0BA-45F2-BC4F-13A61635D5D5}"/>
              </a:ext>
            </a:extLst>
          </p:cNvPr>
          <p:cNvGrpSpPr/>
          <p:nvPr/>
        </p:nvGrpSpPr>
        <p:grpSpPr>
          <a:xfrm>
            <a:off x="8388350" y="2261872"/>
            <a:ext cx="69851" cy="252729"/>
            <a:chOff x="8388350" y="2261872"/>
            <a:chExt cx="69851" cy="252729"/>
          </a:xfrm>
        </p:grpSpPr>
        <p:sp>
          <p:nvSpPr>
            <p:cNvPr id="83" name="SMARTInkShape-3907">
              <a:extLst>
                <a:ext uri="{FF2B5EF4-FFF2-40B4-BE49-F238E27FC236}">
                  <a16:creationId xmlns:a16="http://schemas.microsoft.com/office/drawing/2014/main" xmlns="" id="{961787CB-8A5C-4F21-B415-C7B9014CDB1D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426534" y="2261872"/>
              <a:ext cx="31667" cy="252729"/>
            </a:xfrm>
            <a:custGeom>
              <a:avLst/>
              <a:gdLst/>
              <a:ahLst/>
              <a:cxnLst/>
              <a:rect l="0" t="0" r="0" b="0"/>
              <a:pathLst>
                <a:path w="31667" h="252729">
                  <a:moveTo>
                    <a:pt x="31666" y="49528"/>
                  </a:moveTo>
                  <a:lnTo>
                    <a:pt x="31666" y="49528"/>
                  </a:lnTo>
                  <a:lnTo>
                    <a:pt x="31666" y="36044"/>
                  </a:lnTo>
                  <a:lnTo>
                    <a:pt x="30254" y="31366"/>
                  </a:lnTo>
                  <a:lnTo>
                    <a:pt x="17360" y="16336"/>
                  </a:lnTo>
                  <a:lnTo>
                    <a:pt x="4826" y="7328"/>
                  </a:lnTo>
                  <a:lnTo>
                    <a:pt x="562" y="0"/>
                  </a:lnTo>
                  <a:lnTo>
                    <a:pt x="0" y="35288"/>
                  </a:lnTo>
                  <a:lnTo>
                    <a:pt x="659" y="76360"/>
                  </a:lnTo>
                  <a:lnTo>
                    <a:pt x="3303" y="111077"/>
                  </a:lnTo>
                  <a:lnTo>
                    <a:pt x="3068" y="144852"/>
                  </a:lnTo>
                  <a:lnTo>
                    <a:pt x="2731" y="189955"/>
                  </a:lnTo>
                  <a:lnTo>
                    <a:pt x="8939" y="226688"/>
                  </a:lnTo>
                  <a:lnTo>
                    <a:pt x="25316" y="252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908">
              <a:extLst>
                <a:ext uri="{FF2B5EF4-FFF2-40B4-BE49-F238E27FC236}">
                  <a16:creationId xmlns:a16="http://schemas.microsoft.com/office/drawing/2014/main" xmlns="" id="{ED1AF635-BBD6-4CE0-B79D-103FF9AE0077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388350" y="24447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0" y="254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SMARTInkShape-3909">
            <a:extLst>
              <a:ext uri="{FF2B5EF4-FFF2-40B4-BE49-F238E27FC236}">
                <a16:creationId xmlns:a16="http://schemas.microsoft.com/office/drawing/2014/main" xmlns="" id="{F4DAF3A1-7676-416B-9F9B-DA66BE80CDB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95124" y="2378755"/>
            <a:ext cx="415727" cy="400802"/>
          </a:xfrm>
          <a:custGeom>
            <a:avLst/>
            <a:gdLst/>
            <a:ahLst/>
            <a:cxnLst/>
            <a:rect l="0" t="0" r="0" b="0"/>
            <a:pathLst>
              <a:path w="415727" h="400802">
                <a:moveTo>
                  <a:pt x="91876" y="313645"/>
                </a:moveTo>
                <a:lnTo>
                  <a:pt x="91876" y="313645"/>
                </a:lnTo>
                <a:lnTo>
                  <a:pt x="89995" y="292923"/>
                </a:lnTo>
                <a:lnTo>
                  <a:pt x="86100" y="281857"/>
                </a:lnTo>
                <a:lnTo>
                  <a:pt x="79666" y="272236"/>
                </a:lnTo>
                <a:lnTo>
                  <a:pt x="70222" y="265137"/>
                </a:lnTo>
                <a:lnTo>
                  <a:pt x="64739" y="262256"/>
                </a:lnTo>
                <a:lnTo>
                  <a:pt x="58263" y="261747"/>
                </a:lnTo>
                <a:lnTo>
                  <a:pt x="43540" y="264944"/>
                </a:lnTo>
                <a:lnTo>
                  <a:pt x="29471" y="278594"/>
                </a:lnTo>
                <a:lnTo>
                  <a:pt x="16869" y="300183"/>
                </a:lnTo>
                <a:lnTo>
                  <a:pt x="3251" y="341955"/>
                </a:lnTo>
                <a:lnTo>
                  <a:pt x="0" y="376204"/>
                </a:lnTo>
                <a:lnTo>
                  <a:pt x="4240" y="392955"/>
                </a:lnTo>
                <a:lnTo>
                  <a:pt x="9463" y="397562"/>
                </a:lnTo>
                <a:lnTo>
                  <a:pt x="24674" y="400801"/>
                </a:lnTo>
                <a:lnTo>
                  <a:pt x="43194" y="392362"/>
                </a:lnTo>
                <a:lnTo>
                  <a:pt x="75334" y="362134"/>
                </a:lnTo>
                <a:lnTo>
                  <a:pt x="98636" y="331668"/>
                </a:lnTo>
                <a:lnTo>
                  <a:pt x="120751" y="294609"/>
                </a:lnTo>
                <a:lnTo>
                  <a:pt x="142339" y="247094"/>
                </a:lnTo>
                <a:lnTo>
                  <a:pt x="153035" y="220594"/>
                </a:lnTo>
                <a:lnTo>
                  <a:pt x="161576" y="192344"/>
                </a:lnTo>
                <a:lnTo>
                  <a:pt x="168681" y="162928"/>
                </a:lnTo>
                <a:lnTo>
                  <a:pt x="174829" y="132734"/>
                </a:lnTo>
                <a:lnTo>
                  <a:pt x="178927" y="105549"/>
                </a:lnTo>
                <a:lnTo>
                  <a:pt x="181661" y="80370"/>
                </a:lnTo>
                <a:lnTo>
                  <a:pt x="183285" y="38517"/>
                </a:lnTo>
                <a:lnTo>
                  <a:pt x="179304" y="12860"/>
                </a:lnTo>
                <a:lnTo>
                  <a:pt x="175562" y="5877"/>
                </a:lnTo>
                <a:lnTo>
                  <a:pt x="170949" y="1928"/>
                </a:lnTo>
                <a:lnTo>
                  <a:pt x="165758" y="0"/>
                </a:lnTo>
                <a:lnTo>
                  <a:pt x="158770" y="5065"/>
                </a:lnTo>
                <a:lnTo>
                  <a:pt x="141597" y="27626"/>
                </a:lnTo>
                <a:lnTo>
                  <a:pt x="125968" y="62583"/>
                </a:lnTo>
                <a:lnTo>
                  <a:pt x="112672" y="106106"/>
                </a:lnTo>
                <a:lnTo>
                  <a:pt x="107150" y="131542"/>
                </a:lnTo>
                <a:lnTo>
                  <a:pt x="102059" y="158376"/>
                </a:lnTo>
                <a:lnTo>
                  <a:pt x="98665" y="184027"/>
                </a:lnTo>
                <a:lnTo>
                  <a:pt x="96401" y="208888"/>
                </a:lnTo>
                <a:lnTo>
                  <a:pt x="94593" y="255798"/>
                </a:lnTo>
                <a:lnTo>
                  <a:pt x="96141" y="297813"/>
                </a:lnTo>
                <a:lnTo>
                  <a:pt x="100979" y="340312"/>
                </a:lnTo>
                <a:lnTo>
                  <a:pt x="106881" y="360666"/>
                </a:lnTo>
                <a:lnTo>
                  <a:pt x="109641" y="361925"/>
                </a:lnTo>
                <a:lnTo>
                  <a:pt x="112891" y="360649"/>
                </a:lnTo>
                <a:lnTo>
                  <a:pt x="138360" y="333278"/>
                </a:lnTo>
                <a:lnTo>
                  <a:pt x="163818" y="292494"/>
                </a:lnTo>
                <a:lnTo>
                  <a:pt x="182647" y="260971"/>
                </a:lnTo>
                <a:lnTo>
                  <a:pt x="209316" y="220897"/>
                </a:lnTo>
                <a:lnTo>
                  <a:pt x="233922" y="195136"/>
                </a:lnTo>
                <a:lnTo>
                  <a:pt x="238079" y="193717"/>
                </a:lnTo>
                <a:lnTo>
                  <a:pt x="241555" y="194182"/>
                </a:lnTo>
                <a:lnTo>
                  <a:pt x="244579" y="195903"/>
                </a:lnTo>
                <a:lnTo>
                  <a:pt x="249820" y="205341"/>
                </a:lnTo>
                <a:lnTo>
                  <a:pt x="253795" y="220354"/>
                </a:lnTo>
                <a:lnTo>
                  <a:pt x="255562" y="241138"/>
                </a:lnTo>
                <a:lnTo>
                  <a:pt x="246444" y="276639"/>
                </a:lnTo>
                <a:lnTo>
                  <a:pt x="220036" y="320786"/>
                </a:lnTo>
                <a:lnTo>
                  <a:pt x="194021" y="355996"/>
                </a:lnTo>
                <a:lnTo>
                  <a:pt x="191723" y="357401"/>
                </a:lnTo>
                <a:lnTo>
                  <a:pt x="190191" y="356927"/>
                </a:lnTo>
                <a:lnTo>
                  <a:pt x="189169" y="355200"/>
                </a:lnTo>
                <a:lnTo>
                  <a:pt x="193679" y="345754"/>
                </a:lnTo>
                <a:lnTo>
                  <a:pt x="205561" y="331444"/>
                </a:lnTo>
                <a:lnTo>
                  <a:pt x="240017" y="302848"/>
                </a:lnTo>
                <a:lnTo>
                  <a:pt x="280095" y="268583"/>
                </a:lnTo>
                <a:lnTo>
                  <a:pt x="322194" y="228805"/>
                </a:lnTo>
                <a:lnTo>
                  <a:pt x="344570" y="203518"/>
                </a:lnTo>
                <a:lnTo>
                  <a:pt x="345710" y="200716"/>
                </a:lnTo>
                <a:lnTo>
                  <a:pt x="345061" y="199553"/>
                </a:lnTo>
                <a:lnTo>
                  <a:pt x="343215" y="199484"/>
                </a:lnTo>
                <a:lnTo>
                  <a:pt x="330506" y="212870"/>
                </a:lnTo>
                <a:lnTo>
                  <a:pt x="308659" y="247747"/>
                </a:lnTo>
                <a:lnTo>
                  <a:pt x="301584" y="267894"/>
                </a:lnTo>
                <a:lnTo>
                  <a:pt x="301731" y="286726"/>
                </a:lnTo>
                <a:lnTo>
                  <a:pt x="303745" y="295699"/>
                </a:lnTo>
                <a:lnTo>
                  <a:pt x="313511" y="309432"/>
                </a:lnTo>
                <a:lnTo>
                  <a:pt x="320065" y="315070"/>
                </a:lnTo>
                <a:lnTo>
                  <a:pt x="349517" y="326375"/>
                </a:lnTo>
                <a:lnTo>
                  <a:pt x="388425" y="330822"/>
                </a:lnTo>
                <a:lnTo>
                  <a:pt x="415726" y="3326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SMARTInkShape-Group837">
            <a:extLst>
              <a:ext uri="{FF2B5EF4-FFF2-40B4-BE49-F238E27FC236}">
                <a16:creationId xmlns:a16="http://schemas.microsoft.com/office/drawing/2014/main" xmlns="" id="{F13DB45D-6232-4770-B3BF-48310EBCD1C4}"/>
              </a:ext>
            </a:extLst>
          </p:cNvPr>
          <p:cNvGrpSpPr/>
          <p:nvPr/>
        </p:nvGrpSpPr>
        <p:grpSpPr>
          <a:xfrm>
            <a:off x="11051714" y="2523929"/>
            <a:ext cx="336325" cy="231972"/>
            <a:chOff x="11051714" y="2523929"/>
            <a:chExt cx="336325" cy="231972"/>
          </a:xfrm>
        </p:grpSpPr>
        <p:sp>
          <p:nvSpPr>
            <p:cNvPr id="87" name="SMARTInkShape-3910">
              <a:extLst>
                <a:ext uri="{FF2B5EF4-FFF2-40B4-BE49-F238E27FC236}">
                  <a16:creationId xmlns:a16="http://schemas.microsoft.com/office/drawing/2014/main" xmlns="" id="{FEE971B8-CD08-4639-A117-D36D481DA6A4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1366500" y="2523929"/>
              <a:ext cx="21539" cy="231972"/>
            </a:xfrm>
            <a:custGeom>
              <a:avLst/>
              <a:gdLst/>
              <a:ahLst/>
              <a:cxnLst/>
              <a:rect l="0" t="0" r="0" b="0"/>
              <a:pathLst>
                <a:path w="21539" h="231972">
                  <a:moveTo>
                    <a:pt x="12700" y="3371"/>
                  </a:moveTo>
                  <a:lnTo>
                    <a:pt x="12700" y="3371"/>
                  </a:lnTo>
                  <a:lnTo>
                    <a:pt x="16070" y="0"/>
                  </a:lnTo>
                  <a:lnTo>
                    <a:pt x="17769" y="1123"/>
                  </a:lnTo>
                  <a:lnTo>
                    <a:pt x="21538" y="8016"/>
                  </a:lnTo>
                  <a:lnTo>
                    <a:pt x="20885" y="44023"/>
                  </a:lnTo>
                  <a:lnTo>
                    <a:pt x="16103" y="79059"/>
                  </a:lnTo>
                  <a:lnTo>
                    <a:pt x="9978" y="117443"/>
                  </a:lnTo>
                  <a:lnTo>
                    <a:pt x="4904" y="155670"/>
                  </a:lnTo>
                  <a:lnTo>
                    <a:pt x="1453" y="202778"/>
                  </a:lnTo>
                  <a:lnTo>
                    <a:pt x="0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911">
              <a:extLst>
                <a:ext uri="{FF2B5EF4-FFF2-40B4-BE49-F238E27FC236}">
                  <a16:creationId xmlns:a16="http://schemas.microsoft.com/office/drawing/2014/main" xmlns="" id="{952BE8FC-1B60-4E81-A319-899FE48CE8A1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1051714" y="2660650"/>
              <a:ext cx="181437" cy="46393"/>
            </a:xfrm>
            <a:custGeom>
              <a:avLst/>
              <a:gdLst/>
              <a:ahLst/>
              <a:cxnLst/>
              <a:rect l="0" t="0" r="0" b="0"/>
              <a:pathLst>
                <a:path w="181437" h="46393">
                  <a:moveTo>
                    <a:pt x="48086" y="0"/>
                  </a:moveTo>
                  <a:lnTo>
                    <a:pt x="48086" y="0"/>
                  </a:lnTo>
                  <a:lnTo>
                    <a:pt x="16832" y="10845"/>
                  </a:lnTo>
                  <a:lnTo>
                    <a:pt x="6444" y="21048"/>
                  </a:lnTo>
                  <a:lnTo>
                    <a:pt x="1356" y="30756"/>
                  </a:lnTo>
                  <a:lnTo>
                    <a:pt x="0" y="35321"/>
                  </a:lnTo>
                  <a:lnTo>
                    <a:pt x="4033" y="39070"/>
                  </a:lnTo>
                  <a:lnTo>
                    <a:pt x="21685" y="45116"/>
                  </a:lnTo>
                  <a:lnTo>
                    <a:pt x="55402" y="46392"/>
                  </a:lnTo>
                  <a:lnTo>
                    <a:pt x="97199" y="44608"/>
                  </a:lnTo>
                  <a:lnTo>
                    <a:pt x="139294" y="41463"/>
                  </a:lnTo>
                  <a:lnTo>
                    <a:pt x="18143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912">
              <a:extLst>
                <a:ext uri="{FF2B5EF4-FFF2-40B4-BE49-F238E27FC236}">
                  <a16:creationId xmlns:a16="http://schemas.microsoft.com/office/drawing/2014/main" xmlns="" id="{0ED85842-B844-438D-844E-23F54129AE0F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1055350" y="2598618"/>
              <a:ext cx="177801" cy="11233"/>
            </a:xfrm>
            <a:custGeom>
              <a:avLst/>
              <a:gdLst/>
              <a:ahLst/>
              <a:cxnLst/>
              <a:rect l="0" t="0" r="0" b="0"/>
              <a:pathLst>
                <a:path w="177801" h="11233">
                  <a:moveTo>
                    <a:pt x="0" y="11232"/>
                  </a:moveTo>
                  <a:lnTo>
                    <a:pt x="0" y="11232"/>
                  </a:lnTo>
                  <a:lnTo>
                    <a:pt x="43369" y="2394"/>
                  </a:lnTo>
                  <a:lnTo>
                    <a:pt x="76896" y="248"/>
                  </a:lnTo>
                  <a:lnTo>
                    <a:pt x="113197" y="0"/>
                  </a:lnTo>
                  <a:lnTo>
                    <a:pt x="156463" y="3122"/>
                  </a:lnTo>
                  <a:lnTo>
                    <a:pt x="177800" y="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SMARTInkShape-3913">
            <a:extLst>
              <a:ext uri="{FF2B5EF4-FFF2-40B4-BE49-F238E27FC236}">
                <a16:creationId xmlns:a16="http://schemas.microsoft.com/office/drawing/2014/main" xmlns="" id="{7250DD26-1B2D-4DB9-BD0C-08EF923BC88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42000" y="1549400"/>
            <a:ext cx="4794251" cy="209451"/>
          </a:xfrm>
          <a:custGeom>
            <a:avLst/>
            <a:gdLst/>
            <a:ahLst/>
            <a:cxnLst/>
            <a:rect l="0" t="0" r="0" b="0"/>
            <a:pathLst>
              <a:path w="4794251" h="209451">
                <a:moveTo>
                  <a:pt x="0" y="196850"/>
                </a:moveTo>
                <a:lnTo>
                  <a:pt x="0" y="196850"/>
                </a:lnTo>
                <a:lnTo>
                  <a:pt x="3371" y="196850"/>
                </a:lnTo>
                <a:lnTo>
                  <a:pt x="44458" y="206976"/>
                </a:lnTo>
                <a:lnTo>
                  <a:pt x="86472" y="208787"/>
                </a:lnTo>
                <a:lnTo>
                  <a:pt x="128038" y="209211"/>
                </a:lnTo>
                <a:lnTo>
                  <a:pt x="153092" y="209324"/>
                </a:lnTo>
                <a:lnTo>
                  <a:pt x="180378" y="209399"/>
                </a:lnTo>
                <a:lnTo>
                  <a:pt x="209152" y="209450"/>
                </a:lnTo>
                <a:lnTo>
                  <a:pt x="242445" y="208072"/>
                </a:lnTo>
                <a:lnTo>
                  <a:pt x="278752" y="205742"/>
                </a:lnTo>
                <a:lnTo>
                  <a:pt x="317069" y="202778"/>
                </a:lnTo>
                <a:lnTo>
                  <a:pt x="360251" y="199391"/>
                </a:lnTo>
                <a:lnTo>
                  <a:pt x="406678" y="195722"/>
                </a:lnTo>
                <a:lnTo>
                  <a:pt x="455269" y="191865"/>
                </a:lnTo>
                <a:lnTo>
                  <a:pt x="509535" y="186471"/>
                </a:lnTo>
                <a:lnTo>
                  <a:pt x="567584" y="180053"/>
                </a:lnTo>
                <a:lnTo>
                  <a:pt x="628157" y="172952"/>
                </a:lnTo>
                <a:lnTo>
                  <a:pt x="693937" y="165396"/>
                </a:lnTo>
                <a:lnTo>
                  <a:pt x="763191" y="157536"/>
                </a:lnTo>
                <a:lnTo>
                  <a:pt x="834761" y="149474"/>
                </a:lnTo>
                <a:lnTo>
                  <a:pt x="912107" y="141277"/>
                </a:lnTo>
                <a:lnTo>
                  <a:pt x="993304" y="132990"/>
                </a:lnTo>
                <a:lnTo>
                  <a:pt x="1077070" y="124644"/>
                </a:lnTo>
                <a:lnTo>
                  <a:pt x="1164663" y="115551"/>
                </a:lnTo>
                <a:lnTo>
                  <a:pt x="1254809" y="105962"/>
                </a:lnTo>
                <a:lnTo>
                  <a:pt x="1346656" y="96041"/>
                </a:lnTo>
                <a:lnTo>
                  <a:pt x="1441754" y="87311"/>
                </a:lnTo>
                <a:lnTo>
                  <a:pt x="1539019" y="79374"/>
                </a:lnTo>
                <a:lnTo>
                  <a:pt x="1637729" y="71966"/>
                </a:lnTo>
                <a:lnTo>
                  <a:pt x="1742342" y="64205"/>
                </a:lnTo>
                <a:lnTo>
                  <a:pt x="1850889" y="56209"/>
                </a:lnTo>
                <a:lnTo>
                  <a:pt x="1962059" y="48056"/>
                </a:lnTo>
                <a:lnTo>
                  <a:pt x="2073567" y="41915"/>
                </a:lnTo>
                <a:lnTo>
                  <a:pt x="2185300" y="37115"/>
                </a:lnTo>
                <a:lnTo>
                  <a:pt x="2297183" y="33210"/>
                </a:lnTo>
                <a:lnTo>
                  <a:pt x="2409167" y="29901"/>
                </a:lnTo>
                <a:lnTo>
                  <a:pt x="2521217" y="26990"/>
                </a:lnTo>
                <a:lnTo>
                  <a:pt x="2633311" y="24343"/>
                </a:lnTo>
                <a:lnTo>
                  <a:pt x="2746846" y="21873"/>
                </a:lnTo>
                <a:lnTo>
                  <a:pt x="2861341" y="19521"/>
                </a:lnTo>
                <a:lnTo>
                  <a:pt x="2976478" y="17247"/>
                </a:lnTo>
                <a:lnTo>
                  <a:pt x="3089923" y="15732"/>
                </a:lnTo>
                <a:lnTo>
                  <a:pt x="3202243" y="14721"/>
                </a:lnTo>
                <a:lnTo>
                  <a:pt x="3313812" y="14047"/>
                </a:lnTo>
                <a:lnTo>
                  <a:pt x="3422058" y="13598"/>
                </a:lnTo>
                <a:lnTo>
                  <a:pt x="3528089" y="13299"/>
                </a:lnTo>
                <a:lnTo>
                  <a:pt x="3632643" y="13099"/>
                </a:lnTo>
                <a:lnTo>
                  <a:pt x="3734095" y="12966"/>
                </a:lnTo>
                <a:lnTo>
                  <a:pt x="3833479" y="12877"/>
                </a:lnTo>
                <a:lnTo>
                  <a:pt x="3931486" y="12818"/>
                </a:lnTo>
                <a:lnTo>
                  <a:pt x="4022224" y="12779"/>
                </a:lnTo>
                <a:lnTo>
                  <a:pt x="4108116" y="12753"/>
                </a:lnTo>
                <a:lnTo>
                  <a:pt x="4190777" y="12735"/>
                </a:lnTo>
                <a:lnTo>
                  <a:pt x="4264934" y="12723"/>
                </a:lnTo>
                <a:lnTo>
                  <a:pt x="4333423" y="12716"/>
                </a:lnTo>
                <a:lnTo>
                  <a:pt x="4398132" y="12710"/>
                </a:lnTo>
                <a:lnTo>
                  <a:pt x="4455383" y="12001"/>
                </a:lnTo>
                <a:lnTo>
                  <a:pt x="4507661" y="10823"/>
                </a:lnTo>
                <a:lnTo>
                  <a:pt x="4556623" y="9332"/>
                </a:lnTo>
                <a:lnTo>
                  <a:pt x="4599144" y="7632"/>
                </a:lnTo>
                <a:lnTo>
                  <a:pt x="4637367" y="5794"/>
                </a:lnTo>
                <a:lnTo>
                  <a:pt x="4672728" y="3863"/>
                </a:lnTo>
                <a:lnTo>
                  <a:pt x="4701241" y="2575"/>
                </a:lnTo>
                <a:lnTo>
                  <a:pt x="4746092" y="1145"/>
                </a:lnTo>
                <a:lnTo>
                  <a:pt x="47942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SMARTInkShape-Group839">
            <a:extLst>
              <a:ext uri="{FF2B5EF4-FFF2-40B4-BE49-F238E27FC236}">
                <a16:creationId xmlns:a16="http://schemas.microsoft.com/office/drawing/2014/main" xmlns="" id="{AD83D5D8-7C80-4B56-8569-CD843F580874}"/>
              </a:ext>
            </a:extLst>
          </p:cNvPr>
          <p:cNvGrpSpPr/>
          <p:nvPr/>
        </p:nvGrpSpPr>
        <p:grpSpPr>
          <a:xfrm>
            <a:off x="5895492" y="374830"/>
            <a:ext cx="5051909" cy="1422629"/>
            <a:chOff x="5895492" y="374830"/>
            <a:chExt cx="5051909" cy="1422629"/>
          </a:xfrm>
        </p:grpSpPr>
        <p:sp>
          <p:nvSpPr>
            <p:cNvPr id="92" name="SMARTInkShape-3914">
              <a:extLst>
                <a:ext uri="{FF2B5EF4-FFF2-40B4-BE49-F238E27FC236}">
                  <a16:creationId xmlns:a16="http://schemas.microsoft.com/office/drawing/2014/main" xmlns="" id="{9372C63C-C145-40C5-83B1-B1989AF09819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933841" y="768350"/>
              <a:ext cx="3660" cy="12701"/>
            </a:xfrm>
            <a:custGeom>
              <a:avLst/>
              <a:gdLst/>
              <a:ahLst/>
              <a:cxnLst/>
              <a:rect l="0" t="0" r="0" b="0"/>
              <a:pathLst>
                <a:path w="3660" h="1270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070"/>
                  </a:lnTo>
                  <a:lnTo>
                    <a:pt x="514" y="6908"/>
                  </a:lnTo>
                  <a:lnTo>
                    <a:pt x="3659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915">
              <a:extLst>
                <a:ext uri="{FF2B5EF4-FFF2-40B4-BE49-F238E27FC236}">
                  <a16:creationId xmlns:a16="http://schemas.microsoft.com/office/drawing/2014/main" xmlns="" id="{6FED3209-1D0A-49DA-91CF-2CDA67DBCFEF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924800" y="381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916">
              <a:extLst>
                <a:ext uri="{FF2B5EF4-FFF2-40B4-BE49-F238E27FC236}">
                  <a16:creationId xmlns:a16="http://schemas.microsoft.com/office/drawing/2014/main" xmlns="" id="{87285AFF-D93E-46D7-AF4D-A8F65E470766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931150" y="52705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0" y="0"/>
                  </a:moveTo>
                  <a:lnTo>
                    <a:pt x="0" y="0"/>
                  </a:lnTo>
                  <a:lnTo>
                    <a:pt x="10935" y="10935"/>
                  </a:lnTo>
                  <a:lnTo>
                    <a:pt x="10033" y="15678"/>
                  </a:lnTo>
                  <a:lnTo>
                    <a:pt x="8805" y="18919"/>
                  </a:lnTo>
                  <a:lnTo>
                    <a:pt x="9398" y="21785"/>
                  </a:lnTo>
                  <a:lnTo>
                    <a:pt x="19050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917">
              <a:extLst>
                <a:ext uri="{FF2B5EF4-FFF2-40B4-BE49-F238E27FC236}">
                  <a16:creationId xmlns:a16="http://schemas.microsoft.com/office/drawing/2014/main" xmlns="" id="{30A2226D-4914-49FA-8717-DE60464E57F9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950200" y="6477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918">
              <a:extLst>
                <a:ext uri="{FF2B5EF4-FFF2-40B4-BE49-F238E27FC236}">
                  <a16:creationId xmlns:a16="http://schemas.microsoft.com/office/drawing/2014/main" xmlns="" id="{1FCB88E6-3E89-4FC8-8B64-F6E27C4E5E77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895492" y="374830"/>
              <a:ext cx="5051909" cy="1257121"/>
            </a:xfrm>
            <a:custGeom>
              <a:avLst/>
              <a:gdLst/>
              <a:ahLst/>
              <a:cxnLst/>
              <a:rect l="0" t="0" r="0" b="0"/>
              <a:pathLst>
                <a:path w="5051909" h="1257121">
                  <a:moveTo>
                    <a:pt x="3658" y="1257120"/>
                  </a:moveTo>
                  <a:lnTo>
                    <a:pt x="3658" y="1257120"/>
                  </a:lnTo>
                  <a:lnTo>
                    <a:pt x="0" y="1257120"/>
                  </a:lnTo>
                  <a:lnTo>
                    <a:pt x="40201" y="1257120"/>
                  </a:lnTo>
                  <a:lnTo>
                    <a:pt x="77381" y="1255239"/>
                  </a:lnTo>
                  <a:lnTo>
                    <a:pt x="114637" y="1252094"/>
                  </a:lnTo>
                  <a:lnTo>
                    <a:pt x="158838" y="1249281"/>
                  </a:lnTo>
                  <a:lnTo>
                    <a:pt x="191866" y="1245875"/>
                  </a:lnTo>
                  <a:lnTo>
                    <a:pt x="227711" y="1242009"/>
                  </a:lnTo>
                  <a:lnTo>
                    <a:pt x="264809" y="1237939"/>
                  </a:lnTo>
                  <a:lnTo>
                    <a:pt x="302463" y="1233073"/>
                  </a:lnTo>
                  <a:lnTo>
                    <a:pt x="340367" y="1226206"/>
                  </a:lnTo>
                  <a:lnTo>
                    <a:pt x="380260" y="1218451"/>
                  </a:lnTo>
                  <a:lnTo>
                    <a:pt x="420803" y="1209595"/>
                  </a:lnTo>
                  <a:lnTo>
                    <a:pt x="459989" y="1198603"/>
                  </a:lnTo>
                  <a:lnTo>
                    <a:pt x="498572" y="1188544"/>
                  </a:lnTo>
                  <a:lnTo>
                    <a:pt x="537591" y="1178664"/>
                  </a:lnTo>
                  <a:lnTo>
                    <a:pt x="578453" y="1167217"/>
                  </a:lnTo>
                  <a:lnTo>
                    <a:pt x="618250" y="1155074"/>
                  </a:lnTo>
                  <a:lnTo>
                    <a:pt x="656399" y="1141917"/>
                  </a:lnTo>
                  <a:lnTo>
                    <a:pt x="692169" y="1126661"/>
                  </a:lnTo>
                  <a:lnTo>
                    <a:pt x="724999" y="1110474"/>
                  </a:lnTo>
                  <a:lnTo>
                    <a:pt x="758170" y="1092460"/>
                  </a:lnTo>
                  <a:lnTo>
                    <a:pt x="796432" y="1070343"/>
                  </a:lnTo>
                  <a:lnTo>
                    <a:pt x="831311" y="1050166"/>
                  </a:lnTo>
                  <a:lnTo>
                    <a:pt x="863981" y="1030379"/>
                  </a:lnTo>
                  <a:lnTo>
                    <a:pt x="897317" y="1007474"/>
                  </a:lnTo>
                  <a:lnTo>
                    <a:pt x="944446" y="970779"/>
                  </a:lnTo>
                  <a:lnTo>
                    <a:pt x="986319" y="933095"/>
                  </a:lnTo>
                  <a:lnTo>
                    <a:pt x="1032279" y="891747"/>
                  </a:lnTo>
                  <a:lnTo>
                    <a:pt x="1074903" y="844845"/>
                  </a:lnTo>
                  <a:lnTo>
                    <a:pt x="1117715" y="798571"/>
                  </a:lnTo>
                  <a:lnTo>
                    <a:pt x="1161680" y="753581"/>
                  </a:lnTo>
                  <a:lnTo>
                    <a:pt x="1202614" y="708971"/>
                  </a:lnTo>
                  <a:lnTo>
                    <a:pt x="1226797" y="677418"/>
                  </a:lnTo>
                  <a:lnTo>
                    <a:pt x="1262125" y="629803"/>
                  </a:lnTo>
                  <a:lnTo>
                    <a:pt x="1297522" y="582533"/>
                  </a:lnTo>
                  <a:lnTo>
                    <a:pt x="1319542" y="550198"/>
                  </a:lnTo>
                  <a:lnTo>
                    <a:pt x="1351773" y="504227"/>
                  </a:lnTo>
                  <a:lnTo>
                    <a:pt x="1384371" y="459326"/>
                  </a:lnTo>
                  <a:lnTo>
                    <a:pt x="1419820" y="414743"/>
                  </a:lnTo>
                  <a:lnTo>
                    <a:pt x="1453687" y="370253"/>
                  </a:lnTo>
                  <a:lnTo>
                    <a:pt x="1490218" y="326497"/>
                  </a:lnTo>
                  <a:lnTo>
                    <a:pt x="1527853" y="286408"/>
                  </a:lnTo>
                  <a:lnTo>
                    <a:pt x="1565110" y="247718"/>
                  </a:lnTo>
                  <a:lnTo>
                    <a:pt x="1598806" y="210149"/>
                  </a:lnTo>
                  <a:lnTo>
                    <a:pt x="1641796" y="167373"/>
                  </a:lnTo>
                  <a:lnTo>
                    <a:pt x="1687630" y="128167"/>
                  </a:lnTo>
                  <a:lnTo>
                    <a:pt x="1733085" y="96590"/>
                  </a:lnTo>
                  <a:lnTo>
                    <a:pt x="1780216" y="69970"/>
                  </a:lnTo>
                  <a:lnTo>
                    <a:pt x="1827077" y="47700"/>
                  </a:lnTo>
                  <a:lnTo>
                    <a:pt x="1864495" y="34076"/>
                  </a:lnTo>
                  <a:lnTo>
                    <a:pt x="1902393" y="21102"/>
                  </a:lnTo>
                  <a:lnTo>
                    <a:pt x="1940432" y="11692"/>
                  </a:lnTo>
                  <a:lnTo>
                    <a:pt x="1981886" y="4435"/>
                  </a:lnTo>
                  <a:lnTo>
                    <a:pt x="2025449" y="1187"/>
                  </a:lnTo>
                  <a:lnTo>
                    <a:pt x="2069636" y="225"/>
                  </a:lnTo>
                  <a:lnTo>
                    <a:pt x="2101088" y="0"/>
                  </a:lnTo>
                  <a:lnTo>
                    <a:pt x="2148648" y="1755"/>
                  </a:lnTo>
                  <a:lnTo>
                    <a:pt x="2194020" y="6743"/>
                  </a:lnTo>
                  <a:lnTo>
                    <a:pt x="2240624" y="14571"/>
                  </a:lnTo>
                  <a:lnTo>
                    <a:pt x="2286418" y="25828"/>
                  </a:lnTo>
                  <a:lnTo>
                    <a:pt x="2328679" y="39982"/>
                  </a:lnTo>
                  <a:lnTo>
                    <a:pt x="2368718" y="57581"/>
                  </a:lnTo>
                  <a:lnTo>
                    <a:pt x="2404805" y="78082"/>
                  </a:lnTo>
                  <a:lnTo>
                    <a:pt x="2442308" y="102031"/>
                  </a:lnTo>
                  <a:lnTo>
                    <a:pt x="2486166" y="135407"/>
                  </a:lnTo>
                  <a:lnTo>
                    <a:pt x="2527075" y="174247"/>
                  </a:lnTo>
                  <a:lnTo>
                    <a:pt x="2567245" y="217771"/>
                  </a:lnTo>
                  <a:lnTo>
                    <a:pt x="2595801" y="254428"/>
                  </a:lnTo>
                  <a:lnTo>
                    <a:pt x="2628488" y="292100"/>
                  </a:lnTo>
                  <a:lnTo>
                    <a:pt x="2661221" y="330073"/>
                  </a:lnTo>
                  <a:lnTo>
                    <a:pt x="2690675" y="368136"/>
                  </a:lnTo>
                  <a:lnTo>
                    <a:pt x="2721745" y="406225"/>
                  </a:lnTo>
                  <a:lnTo>
                    <a:pt x="2753293" y="444321"/>
                  </a:lnTo>
                  <a:lnTo>
                    <a:pt x="2784983" y="482420"/>
                  </a:lnTo>
                  <a:lnTo>
                    <a:pt x="2814834" y="520520"/>
                  </a:lnTo>
                  <a:lnTo>
                    <a:pt x="2843435" y="558620"/>
                  </a:lnTo>
                  <a:lnTo>
                    <a:pt x="2884702" y="606049"/>
                  </a:lnTo>
                  <a:lnTo>
                    <a:pt x="2916269" y="642053"/>
                  </a:lnTo>
                  <a:lnTo>
                    <a:pt x="2958540" y="687780"/>
                  </a:lnTo>
                  <a:lnTo>
                    <a:pt x="3002742" y="734965"/>
                  </a:lnTo>
                  <a:lnTo>
                    <a:pt x="3039516" y="767739"/>
                  </a:lnTo>
                  <a:lnTo>
                    <a:pt x="3077223" y="797911"/>
                  </a:lnTo>
                  <a:lnTo>
                    <a:pt x="3117088" y="826606"/>
                  </a:lnTo>
                  <a:lnTo>
                    <a:pt x="3160179" y="857451"/>
                  </a:lnTo>
                  <a:lnTo>
                    <a:pt x="3206108" y="887052"/>
                  </a:lnTo>
                  <a:lnTo>
                    <a:pt x="3238836" y="904262"/>
                  </a:lnTo>
                  <a:lnTo>
                    <a:pt x="3272196" y="918966"/>
                  </a:lnTo>
                  <a:lnTo>
                    <a:pt x="3309600" y="934439"/>
                  </a:lnTo>
                  <a:lnTo>
                    <a:pt x="3349744" y="950017"/>
                  </a:lnTo>
                  <a:lnTo>
                    <a:pt x="3391104" y="963997"/>
                  </a:lnTo>
                  <a:lnTo>
                    <a:pt x="3434886" y="977265"/>
                  </a:lnTo>
                  <a:lnTo>
                    <a:pt x="3480215" y="989512"/>
                  </a:lnTo>
                  <a:lnTo>
                    <a:pt x="3526231" y="999659"/>
                  </a:lnTo>
                  <a:lnTo>
                    <a:pt x="3550074" y="1005046"/>
                  </a:lnTo>
                  <a:lnTo>
                    <a:pt x="3574435" y="1010754"/>
                  </a:lnTo>
                  <a:lnTo>
                    <a:pt x="3599142" y="1016676"/>
                  </a:lnTo>
                  <a:lnTo>
                    <a:pt x="3624080" y="1022035"/>
                  </a:lnTo>
                  <a:lnTo>
                    <a:pt x="3649174" y="1027019"/>
                  </a:lnTo>
                  <a:lnTo>
                    <a:pt x="3674368" y="1031753"/>
                  </a:lnTo>
                  <a:lnTo>
                    <a:pt x="3701043" y="1037025"/>
                  </a:lnTo>
                  <a:lnTo>
                    <a:pt x="3728703" y="1042657"/>
                  </a:lnTo>
                  <a:lnTo>
                    <a:pt x="3757021" y="1048528"/>
                  </a:lnTo>
                  <a:lnTo>
                    <a:pt x="3786483" y="1053853"/>
                  </a:lnTo>
                  <a:lnTo>
                    <a:pt x="3816708" y="1058814"/>
                  </a:lnTo>
                  <a:lnTo>
                    <a:pt x="3847441" y="1063533"/>
                  </a:lnTo>
                  <a:lnTo>
                    <a:pt x="3878514" y="1067384"/>
                  </a:lnTo>
                  <a:lnTo>
                    <a:pt x="3909812" y="1070657"/>
                  </a:lnTo>
                  <a:lnTo>
                    <a:pt x="3941261" y="1073545"/>
                  </a:lnTo>
                  <a:lnTo>
                    <a:pt x="3974222" y="1076176"/>
                  </a:lnTo>
                  <a:lnTo>
                    <a:pt x="4008188" y="1078635"/>
                  </a:lnTo>
                  <a:lnTo>
                    <a:pt x="4042828" y="1080980"/>
                  </a:lnTo>
                  <a:lnTo>
                    <a:pt x="4077916" y="1083954"/>
                  </a:lnTo>
                  <a:lnTo>
                    <a:pt x="4113303" y="1087348"/>
                  </a:lnTo>
                  <a:lnTo>
                    <a:pt x="4148888" y="1091022"/>
                  </a:lnTo>
                  <a:lnTo>
                    <a:pt x="4184605" y="1094177"/>
                  </a:lnTo>
                  <a:lnTo>
                    <a:pt x="4220412" y="1096986"/>
                  </a:lnTo>
                  <a:lnTo>
                    <a:pt x="4256277" y="1099564"/>
                  </a:lnTo>
                  <a:lnTo>
                    <a:pt x="4292182" y="1102694"/>
                  </a:lnTo>
                  <a:lnTo>
                    <a:pt x="4328113" y="1106192"/>
                  </a:lnTo>
                  <a:lnTo>
                    <a:pt x="4364062" y="1109934"/>
                  </a:lnTo>
                  <a:lnTo>
                    <a:pt x="4400021" y="1113135"/>
                  </a:lnTo>
                  <a:lnTo>
                    <a:pt x="4435990" y="1115975"/>
                  </a:lnTo>
                  <a:lnTo>
                    <a:pt x="4471962" y="1118573"/>
                  </a:lnTo>
                  <a:lnTo>
                    <a:pt x="4507233" y="1121716"/>
                  </a:lnTo>
                  <a:lnTo>
                    <a:pt x="4542036" y="1125223"/>
                  </a:lnTo>
                  <a:lnTo>
                    <a:pt x="4576527" y="1128972"/>
                  </a:lnTo>
                  <a:lnTo>
                    <a:pt x="4610809" y="1132177"/>
                  </a:lnTo>
                  <a:lnTo>
                    <a:pt x="4644953" y="1135019"/>
                  </a:lnTo>
                  <a:lnTo>
                    <a:pt x="4679004" y="1137619"/>
                  </a:lnTo>
                  <a:lnTo>
                    <a:pt x="4710878" y="1139353"/>
                  </a:lnTo>
                  <a:lnTo>
                    <a:pt x="4741299" y="1140508"/>
                  </a:lnTo>
                  <a:lnTo>
                    <a:pt x="4770752" y="1141279"/>
                  </a:lnTo>
                  <a:lnTo>
                    <a:pt x="4798854" y="1142498"/>
                  </a:lnTo>
                  <a:lnTo>
                    <a:pt x="4826054" y="1144016"/>
                  </a:lnTo>
                  <a:lnTo>
                    <a:pt x="4852657" y="1145734"/>
                  </a:lnTo>
                  <a:lnTo>
                    <a:pt x="4899145" y="1147643"/>
                  </a:lnTo>
                  <a:lnTo>
                    <a:pt x="4938857" y="1149197"/>
                  </a:lnTo>
                  <a:lnTo>
                    <a:pt x="4983604" y="1154038"/>
                  </a:lnTo>
                  <a:lnTo>
                    <a:pt x="5024723" y="1161995"/>
                  </a:lnTo>
                  <a:lnTo>
                    <a:pt x="5051908" y="1168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919">
              <a:extLst>
                <a:ext uri="{FF2B5EF4-FFF2-40B4-BE49-F238E27FC236}">
                  <a16:creationId xmlns:a16="http://schemas.microsoft.com/office/drawing/2014/main" xmlns="" id="{8960FA29-82B0-49A2-9C66-43C3E5130CEB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943850" y="9334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920">
              <a:extLst>
                <a:ext uri="{FF2B5EF4-FFF2-40B4-BE49-F238E27FC236}">
                  <a16:creationId xmlns:a16="http://schemas.microsoft.com/office/drawing/2014/main" xmlns="" id="{CCB508C1-CFD1-45CC-B509-35E4A55451A9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950200" y="11049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921">
              <a:extLst>
                <a:ext uri="{FF2B5EF4-FFF2-40B4-BE49-F238E27FC236}">
                  <a16:creationId xmlns:a16="http://schemas.microsoft.com/office/drawing/2014/main" xmlns="" id="{17C01544-7ACA-427E-AE06-88F1879C4B45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956550" y="1333500"/>
              <a:ext cx="9580" cy="152401"/>
            </a:xfrm>
            <a:custGeom>
              <a:avLst/>
              <a:gdLst/>
              <a:ahLst/>
              <a:cxnLst/>
              <a:rect l="0" t="0" r="0" b="0"/>
              <a:pathLst>
                <a:path w="9580" h="152401">
                  <a:moveTo>
                    <a:pt x="0" y="0"/>
                  </a:moveTo>
                  <a:lnTo>
                    <a:pt x="0" y="0"/>
                  </a:lnTo>
                  <a:lnTo>
                    <a:pt x="5026" y="20723"/>
                  </a:lnTo>
                  <a:lnTo>
                    <a:pt x="2517" y="61159"/>
                  </a:lnTo>
                  <a:lnTo>
                    <a:pt x="7265" y="100092"/>
                  </a:lnTo>
                  <a:lnTo>
                    <a:pt x="9579" y="117863"/>
                  </a:lnTo>
                  <a:lnTo>
                    <a:pt x="635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922">
              <a:extLst>
                <a:ext uri="{FF2B5EF4-FFF2-40B4-BE49-F238E27FC236}">
                  <a16:creationId xmlns:a16="http://schemas.microsoft.com/office/drawing/2014/main" xmlns="" id="{7D4B4260-1775-49AB-AB5B-486799509B9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969250" y="15430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658" y="5070"/>
                  </a:lnTo>
                  <a:lnTo>
                    <a:pt x="3145" y="6907"/>
                  </a:lnTo>
                  <a:lnTo>
                    <a:pt x="2096" y="8838"/>
                  </a:lnTo>
                  <a:lnTo>
                    <a:pt x="2813" y="14747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923">
              <a:extLst>
                <a:ext uri="{FF2B5EF4-FFF2-40B4-BE49-F238E27FC236}">
                  <a16:creationId xmlns:a16="http://schemas.microsoft.com/office/drawing/2014/main" xmlns="" id="{B19AD9D7-4354-4F37-93D3-F9A822BB65FC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994650" y="1600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924">
              <a:extLst>
                <a:ext uri="{FF2B5EF4-FFF2-40B4-BE49-F238E27FC236}">
                  <a16:creationId xmlns:a16="http://schemas.microsoft.com/office/drawing/2014/main" xmlns="" id="{27E6F026-5B48-4036-9CF9-A415DF0A7311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970238" y="1631950"/>
              <a:ext cx="125344" cy="165509"/>
            </a:xfrm>
            <a:custGeom>
              <a:avLst/>
              <a:gdLst/>
              <a:ahLst/>
              <a:cxnLst/>
              <a:rect l="0" t="0" r="0" b="0"/>
              <a:pathLst>
                <a:path w="125344" h="165509">
                  <a:moveTo>
                    <a:pt x="56162" y="38100"/>
                  </a:moveTo>
                  <a:lnTo>
                    <a:pt x="56162" y="38100"/>
                  </a:lnTo>
                  <a:lnTo>
                    <a:pt x="59532" y="34729"/>
                  </a:lnTo>
                  <a:lnTo>
                    <a:pt x="61188" y="31192"/>
                  </a:lnTo>
                  <a:lnTo>
                    <a:pt x="67902" y="14804"/>
                  </a:lnTo>
                  <a:lnTo>
                    <a:pt x="66810" y="13397"/>
                  </a:lnTo>
                  <a:lnTo>
                    <a:pt x="59239" y="8752"/>
                  </a:lnTo>
                  <a:lnTo>
                    <a:pt x="50001" y="6824"/>
                  </a:lnTo>
                  <a:lnTo>
                    <a:pt x="38012" y="6444"/>
                  </a:lnTo>
                  <a:lnTo>
                    <a:pt x="28340" y="12036"/>
                  </a:lnTo>
                  <a:lnTo>
                    <a:pt x="14757" y="25203"/>
                  </a:lnTo>
                  <a:lnTo>
                    <a:pt x="8832" y="35190"/>
                  </a:lnTo>
                  <a:lnTo>
                    <a:pt x="1161" y="62716"/>
                  </a:lnTo>
                  <a:lnTo>
                    <a:pt x="0" y="100216"/>
                  </a:lnTo>
                  <a:lnTo>
                    <a:pt x="4871" y="123689"/>
                  </a:lnTo>
                  <a:lnTo>
                    <a:pt x="18801" y="144978"/>
                  </a:lnTo>
                  <a:lnTo>
                    <a:pt x="31770" y="162771"/>
                  </a:lnTo>
                  <a:lnTo>
                    <a:pt x="36373" y="164959"/>
                  </a:lnTo>
                  <a:lnTo>
                    <a:pt x="49013" y="165508"/>
                  </a:lnTo>
                  <a:lnTo>
                    <a:pt x="84470" y="159668"/>
                  </a:lnTo>
                  <a:lnTo>
                    <a:pt x="93673" y="155395"/>
                  </a:lnTo>
                  <a:lnTo>
                    <a:pt x="98102" y="152280"/>
                  </a:lnTo>
                  <a:lnTo>
                    <a:pt x="104906" y="143174"/>
                  </a:lnTo>
                  <a:lnTo>
                    <a:pt x="122626" y="107698"/>
                  </a:lnTo>
                  <a:lnTo>
                    <a:pt x="125343" y="79129"/>
                  </a:lnTo>
                  <a:lnTo>
                    <a:pt x="117115" y="38357"/>
                  </a:lnTo>
                  <a:lnTo>
                    <a:pt x="109357" y="27396"/>
                  </a:lnTo>
                  <a:lnTo>
                    <a:pt x="90502" y="12232"/>
                  </a:lnTo>
                  <a:lnTo>
                    <a:pt x="74098" y="4722"/>
                  </a:lnTo>
                  <a:lnTo>
                    <a:pt x="4346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840">
            <a:extLst>
              <a:ext uri="{FF2B5EF4-FFF2-40B4-BE49-F238E27FC236}">
                <a16:creationId xmlns:a16="http://schemas.microsoft.com/office/drawing/2014/main" xmlns="" id="{9A7BD2B9-7EED-4CEB-A270-23C885090726}"/>
              </a:ext>
            </a:extLst>
          </p:cNvPr>
          <p:cNvGrpSpPr/>
          <p:nvPr/>
        </p:nvGrpSpPr>
        <p:grpSpPr>
          <a:xfrm>
            <a:off x="6242050" y="463550"/>
            <a:ext cx="3757436" cy="1257301"/>
            <a:chOff x="6242050" y="463550"/>
            <a:chExt cx="3757436" cy="1257301"/>
          </a:xfrm>
        </p:grpSpPr>
        <p:sp>
          <p:nvSpPr>
            <p:cNvPr id="104" name="SMARTInkShape-3925">
              <a:extLst>
                <a:ext uri="{FF2B5EF4-FFF2-40B4-BE49-F238E27FC236}">
                  <a16:creationId xmlns:a16="http://schemas.microsoft.com/office/drawing/2014/main" xmlns="" id="{832DFDA7-9C39-4822-9AEB-3C3264547D87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165814" y="1365250"/>
              <a:ext cx="155987" cy="165101"/>
            </a:xfrm>
            <a:custGeom>
              <a:avLst/>
              <a:gdLst/>
              <a:ahLst/>
              <a:cxnLst/>
              <a:rect l="0" t="0" r="0" b="0"/>
              <a:pathLst>
                <a:path w="155987" h="165101">
                  <a:moveTo>
                    <a:pt x="155986" y="0"/>
                  </a:moveTo>
                  <a:lnTo>
                    <a:pt x="155986" y="0"/>
                  </a:lnTo>
                  <a:lnTo>
                    <a:pt x="111065" y="34781"/>
                  </a:lnTo>
                  <a:lnTo>
                    <a:pt x="64281" y="71454"/>
                  </a:lnTo>
                  <a:lnTo>
                    <a:pt x="21647" y="111169"/>
                  </a:lnTo>
                  <a:lnTo>
                    <a:pt x="2440" y="132194"/>
                  </a:lnTo>
                  <a:lnTo>
                    <a:pt x="0" y="140340"/>
                  </a:lnTo>
                  <a:lnTo>
                    <a:pt x="1901" y="147182"/>
                  </a:lnTo>
                  <a:lnTo>
                    <a:pt x="16286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926">
              <a:extLst>
                <a:ext uri="{FF2B5EF4-FFF2-40B4-BE49-F238E27FC236}">
                  <a16:creationId xmlns:a16="http://schemas.microsoft.com/office/drawing/2014/main" xmlns="" id="{63644560-7166-498E-8515-AE058AEBF39E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499600" y="1425379"/>
              <a:ext cx="136721" cy="98622"/>
            </a:xfrm>
            <a:custGeom>
              <a:avLst/>
              <a:gdLst/>
              <a:ahLst/>
              <a:cxnLst/>
              <a:rect l="0" t="0" r="0" b="0"/>
              <a:pathLst>
                <a:path w="136721" h="98622">
                  <a:moveTo>
                    <a:pt x="133350" y="3371"/>
                  </a:moveTo>
                  <a:lnTo>
                    <a:pt x="133350" y="3371"/>
                  </a:lnTo>
                  <a:lnTo>
                    <a:pt x="136720" y="0"/>
                  </a:lnTo>
                  <a:lnTo>
                    <a:pt x="99439" y="30539"/>
                  </a:lnTo>
                  <a:lnTo>
                    <a:pt x="56118" y="56184"/>
                  </a:lnTo>
                  <a:lnTo>
                    <a:pt x="0" y="986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927">
              <a:extLst>
                <a:ext uri="{FF2B5EF4-FFF2-40B4-BE49-F238E27FC236}">
                  <a16:creationId xmlns:a16="http://schemas.microsoft.com/office/drawing/2014/main" xmlns="" id="{49E49A74-622A-478C-8ED9-B5EF62661AF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842500" y="1465178"/>
              <a:ext cx="82551" cy="8023"/>
            </a:xfrm>
            <a:custGeom>
              <a:avLst/>
              <a:gdLst/>
              <a:ahLst/>
              <a:cxnLst/>
              <a:rect l="0" t="0" r="0" b="0"/>
              <a:pathLst>
                <a:path w="82551" h="8023">
                  <a:moveTo>
                    <a:pt x="0" y="8022"/>
                  </a:moveTo>
                  <a:lnTo>
                    <a:pt x="0" y="8022"/>
                  </a:lnTo>
                  <a:lnTo>
                    <a:pt x="32665" y="0"/>
                  </a:lnTo>
                  <a:lnTo>
                    <a:pt x="55540" y="1568"/>
                  </a:lnTo>
                  <a:lnTo>
                    <a:pt x="82550" y="80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928">
              <a:extLst>
                <a:ext uri="{FF2B5EF4-FFF2-40B4-BE49-F238E27FC236}">
                  <a16:creationId xmlns:a16="http://schemas.microsoft.com/office/drawing/2014/main" xmlns="" id="{41BBC385-C4D6-4C10-96BF-E599873C94D9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9988550" y="1524000"/>
              <a:ext cx="10936" cy="50801"/>
            </a:xfrm>
            <a:custGeom>
              <a:avLst/>
              <a:gdLst/>
              <a:ahLst/>
              <a:cxnLst/>
              <a:rect l="0" t="0" r="0" b="0"/>
              <a:pathLst>
                <a:path w="10936" h="508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8728" y="6481"/>
                  </a:lnTo>
                  <a:lnTo>
                    <a:pt x="10935" y="15580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929">
              <a:extLst>
                <a:ext uri="{FF2B5EF4-FFF2-40B4-BE49-F238E27FC236}">
                  <a16:creationId xmlns:a16="http://schemas.microsoft.com/office/drawing/2014/main" xmlns="" id="{5221B9E6-2E6B-486D-9CD0-0E670B4F2CA8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242050" y="1543050"/>
              <a:ext cx="165101" cy="177801"/>
            </a:xfrm>
            <a:custGeom>
              <a:avLst/>
              <a:gdLst/>
              <a:ahLst/>
              <a:cxnLst/>
              <a:rect l="0" t="0" r="0" b="0"/>
              <a:pathLst>
                <a:path w="165101" h="177801">
                  <a:moveTo>
                    <a:pt x="165100" y="0"/>
                  </a:moveTo>
                  <a:lnTo>
                    <a:pt x="165100" y="0"/>
                  </a:lnTo>
                  <a:lnTo>
                    <a:pt x="121591" y="30417"/>
                  </a:lnTo>
                  <a:lnTo>
                    <a:pt x="82829" y="64987"/>
                  </a:lnTo>
                  <a:lnTo>
                    <a:pt x="45238" y="101335"/>
                  </a:lnTo>
                  <a:lnTo>
                    <a:pt x="8100" y="143698"/>
                  </a:lnTo>
                  <a:lnTo>
                    <a:pt x="777" y="159821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930">
              <a:extLst>
                <a:ext uri="{FF2B5EF4-FFF2-40B4-BE49-F238E27FC236}">
                  <a16:creationId xmlns:a16="http://schemas.microsoft.com/office/drawing/2014/main" xmlns="" id="{928A72D8-1E2A-49CA-8434-D981AA38CDD8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508750" y="1314450"/>
              <a:ext cx="304801" cy="349251"/>
            </a:xfrm>
            <a:custGeom>
              <a:avLst/>
              <a:gdLst/>
              <a:ahLst/>
              <a:cxnLst/>
              <a:rect l="0" t="0" r="0" b="0"/>
              <a:pathLst>
                <a:path w="304801" h="349251">
                  <a:moveTo>
                    <a:pt x="304800" y="0"/>
                  </a:moveTo>
                  <a:lnTo>
                    <a:pt x="304800" y="0"/>
                  </a:lnTo>
                  <a:lnTo>
                    <a:pt x="264801" y="36628"/>
                  </a:lnTo>
                  <a:lnTo>
                    <a:pt x="228037" y="78037"/>
                  </a:lnTo>
                  <a:lnTo>
                    <a:pt x="199187" y="113470"/>
                  </a:lnTo>
                  <a:lnTo>
                    <a:pt x="166139" y="153442"/>
                  </a:lnTo>
                  <a:lnTo>
                    <a:pt x="127932" y="197078"/>
                  </a:lnTo>
                  <a:lnTo>
                    <a:pt x="89314" y="238579"/>
                  </a:lnTo>
                  <a:lnTo>
                    <a:pt x="53805" y="276074"/>
                  </a:lnTo>
                  <a:lnTo>
                    <a:pt x="17510" y="318161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931">
              <a:extLst>
                <a:ext uri="{FF2B5EF4-FFF2-40B4-BE49-F238E27FC236}">
                  <a16:creationId xmlns:a16="http://schemas.microsoft.com/office/drawing/2014/main" xmlns="" id="{EDA98FBA-F35A-49C0-8101-D150AE3FCE2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788150" y="1174750"/>
              <a:ext cx="311151" cy="381001"/>
            </a:xfrm>
            <a:custGeom>
              <a:avLst/>
              <a:gdLst/>
              <a:ahLst/>
              <a:cxnLst/>
              <a:rect l="0" t="0" r="0" b="0"/>
              <a:pathLst>
                <a:path w="311151" h="381001">
                  <a:moveTo>
                    <a:pt x="311150" y="0"/>
                  </a:moveTo>
                  <a:lnTo>
                    <a:pt x="311150" y="0"/>
                  </a:lnTo>
                  <a:lnTo>
                    <a:pt x="304408" y="3371"/>
                  </a:lnTo>
                  <a:lnTo>
                    <a:pt x="261318" y="43365"/>
                  </a:lnTo>
                  <a:lnTo>
                    <a:pt x="223621" y="78070"/>
                  </a:lnTo>
                  <a:lnTo>
                    <a:pt x="182878" y="120775"/>
                  </a:lnTo>
                  <a:lnTo>
                    <a:pt x="142662" y="167978"/>
                  </a:lnTo>
                  <a:lnTo>
                    <a:pt x="124035" y="192419"/>
                  </a:lnTo>
                  <a:lnTo>
                    <a:pt x="88288" y="240036"/>
                  </a:lnTo>
                  <a:lnTo>
                    <a:pt x="53585" y="282366"/>
                  </a:lnTo>
                  <a:lnTo>
                    <a:pt x="28754" y="318583"/>
                  </a:lnTo>
                  <a:lnTo>
                    <a:pt x="5679" y="365222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932">
              <a:extLst>
                <a:ext uri="{FF2B5EF4-FFF2-40B4-BE49-F238E27FC236}">
                  <a16:creationId xmlns:a16="http://schemas.microsoft.com/office/drawing/2014/main" xmlns="" id="{9DC1CE8E-7002-433F-8219-3D34D7527A1E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699500" y="1200150"/>
              <a:ext cx="323851" cy="323851"/>
            </a:xfrm>
            <a:custGeom>
              <a:avLst/>
              <a:gdLst/>
              <a:ahLst/>
              <a:cxnLst/>
              <a:rect l="0" t="0" r="0" b="0"/>
              <a:pathLst>
                <a:path w="323851" h="323851">
                  <a:moveTo>
                    <a:pt x="323850" y="0"/>
                  </a:moveTo>
                  <a:lnTo>
                    <a:pt x="323850" y="0"/>
                  </a:lnTo>
                  <a:lnTo>
                    <a:pt x="313737" y="3371"/>
                  </a:lnTo>
                  <a:lnTo>
                    <a:pt x="274736" y="36884"/>
                  </a:lnTo>
                  <a:lnTo>
                    <a:pt x="228080" y="76937"/>
                  </a:lnTo>
                  <a:lnTo>
                    <a:pt x="187682" y="108043"/>
                  </a:lnTo>
                  <a:lnTo>
                    <a:pt x="143856" y="142563"/>
                  </a:lnTo>
                  <a:lnTo>
                    <a:pt x="100625" y="179778"/>
                  </a:lnTo>
                  <a:lnTo>
                    <a:pt x="62596" y="219837"/>
                  </a:lnTo>
                  <a:lnTo>
                    <a:pt x="32524" y="257396"/>
                  </a:lnTo>
                  <a:lnTo>
                    <a:pt x="7050" y="298986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933">
              <a:extLst>
                <a:ext uri="{FF2B5EF4-FFF2-40B4-BE49-F238E27FC236}">
                  <a16:creationId xmlns:a16="http://schemas.microsoft.com/office/drawing/2014/main" xmlns="" id="{E8ED3FB2-38D2-405C-95C4-D87941322A62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394577" y="1149350"/>
              <a:ext cx="362074" cy="292101"/>
            </a:xfrm>
            <a:custGeom>
              <a:avLst/>
              <a:gdLst/>
              <a:ahLst/>
              <a:cxnLst/>
              <a:rect l="0" t="0" r="0" b="0"/>
              <a:pathLst>
                <a:path w="362074" h="292101">
                  <a:moveTo>
                    <a:pt x="362073" y="0"/>
                  </a:moveTo>
                  <a:lnTo>
                    <a:pt x="362073" y="0"/>
                  </a:lnTo>
                  <a:lnTo>
                    <a:pt x="328363" y="13484"/>
                  </a:lnTo>
                  <a:lnTo>
                    <a:pt x="292997" y="35156"/>
                  </a:lnTo>
                  <a:lnTo>
                    <a:pt x="252351" y="64308"/>
                  </a:lnTo>
                  <a:lnTo>
                    <a:pt x="206063" y="98431"/>
                  </a:lnTo>
                  <a:lnTo>
                    <a:pt x="181160" y="117127"/>
                  </a:lnTo>
                  <a:lnTo>
                    <a:pt x="155387" y="136645"/>
                  </a:lnTo>
                  <a:lnTo>
                    <a:pt x="129032" y="156714"/>
                  </a:lnTo>
                  <a:lnTo>
                    <a:pt x="102996" y="176442"/>
                  </a:lnTo>
                  <a:lnTo>
                    <a:pt x="77172" y="195945"/>
                  </a:lnTo>
                  <a:lnTo>
                    <a:pt x="32250" y="232431"/>
                  </a:lnTo>
                  <a:lnTo>
                    <a:pt x="5230" y="262758"/>
                  </a:lnTo>
                  <a:lnTo>
                    <a:pt x="0" y="272539"/>
                  </a:lnTo>
                  <a:lnTo>
                    <a:pt x="6473" y="292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934">
              <a:extLst>
                <a:ext uri="{FF2B5EF4-FFF2-40B4-BE49-F238E27FC236}">
                  <a16:creationId xmlns:a16="http://schemas.microsoft.com/office/drawing/2014/main" xmlns="" id="{B81DFDBA-FFBF-4D70-9DA5-660BD2DC676A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026400" y="984250"/>
              <a:ext cx="603251" cy="520701"/>
            </a:xfrm>
            <a:custGeom>
              <a:avLst/>
              <a:gdLst/>
              <a:ahLst/>
              <a:cxnLst/>
              <a:rect l="0" t="0" r="0" b="0"/>
              <a:pathLst>
                <a:path w="603251" h="520701">
                  <a:moveTo>
                    <a:pt x="603250" y="0"/>
                  </a:moveTo>
                  <a:lnTo>
                    <a:pt x="603250" y="0"/>
                  </a:lnTo>
                  <a:lnTo>
                    <a:pt x="561987" y="18031"/>
                  </a:lnTo>
                  <a:lnTo>
                    <a:pt x="529172" y="39999"/>
                  </a:lnTo>
                  <a:lnTo>
                    <a:pt x="506592" y="56299"/>
                  </a:lnTo>
                  <a:lnTo>
                    <a:pt x="480251" y="75633"/>
                  </a:lnTo>
                  <a:lnTo>
                    <a:pt x="451400" y="96989"/>
                  </a:lnTo>
                  <a:lnTo>
                    <a:pt x="418057" y="123220"/>
                  </a:lnTo>
                  <a:lnTo>
                    <a:pt x="381715" y="152702"/>
                  </a:lnTo>
                  <a:lnTo>
                    <a:pt x="343377" y="184352"/>
                  </a:lnTo>
                  <a:lnTo>
                    <a:pt x="300885" y="218151"/>
                  </a:lnTo>
                  <a:lnTo>
                    <a:pt x="255622" y="253384"/>
                  </a:lnTo>
                  <a:lnTo>
                    <a:pt x="208515" y="289573"/>
                  </a:lnTo>
                  <a:lnTo>
                    <a:pt x="166526" y="323576"/>
                  </a:lnTo>
                  <a:lnTo>
                    <a:pt x="127951" y="356123"/>
                  </a:lnTo>
                  <a:lnTo>
                    <a:pt x="91650" y="387699"/>
                  </a:lnTo>
                  <a:lnTo>
                    <a:pt x="63922" y="414394"/>
                  </a:lnTo>
                  <a:lnTo>
                    <a:pt x="23706" y="459106"/>
                  </a:lnTo>
                  <a:lnTo>
                    <a:pt x="7243" y="488386"/>
                  </a:lnTo>
                  <a:lnTo>
                    <a:pt x="0" y="520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935">
              <a:extLst>
                <a:ext uri="{FF2B5EF4-FFF2-40B4-BE49-F238E27FC236}">
                  <a16:creationId xmlns:a16="http://schemas.microsoft.com/office/drawing/2014/main" xmlns="" id="{B7FF7CA6-3BDA-4E2D-A375-10A71BFFC41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816850" y="806450"/>
              <a:ext cx="622301" cy="654051"/>
            </a:xfrm>
            <a:custGeom>
              <a:avLst/>
              <a:gdLst/>
              <a:ahLst/>
              <a:cxnLst/>
              <a:rect l="0" t="0" r="0" b="0"/>
              <a:pathLst>
                <a:path w="622301" h="654051">
                  <a:moveTo>
                    <a:pt x="622300" y="0"/>
                  </a:moveTo>
                  <a:lnTo>
                    <a:pt x="622300" y="0"/>
                  </a:lnTo>
                  <a:lnTo>
                    <a:pt x="599904" y="13667"/>
                  </a:lnTo>
                  <a:lnTo>
                    <a:pt x="560239" y="49127"/>
                  </a:lnTo>
                  <a:lnTo>
                    <a:pt x="519223" y="84158"/>
                  </a:lnTo>
                  <a:lnTo>
                    <a:pt x="494315" y="106905"/>
                  </a:lnTo>
                  <a:lnTo>
                    <a:pt x="467126" y="132654"/>
                  </a:lnTo>
                  <a:lnTo>
                    <a:pt x="438417" y="160402"/>
                  </a:lnTo>
                  <a:lnTo>
                    <a:pt x="407284" y="190896"/>
                  </a:lnTo>
                  <a:lnTo>
                    <a:pt x="374534" y="223220"/>
                  </a:lnTo>
                  <a:lnTo>
                    <a:pt x="340706" y="256763"/>
                  </a:lnTo>
                  <a:lnTo>
                    <a:pt x="306865" y="291120"/>
                  </a:lnTo>
                  <a:lnTo>
                    <a:pt x="273016" y="326019"/>
                  </a:lnTo>
                  <a:lnTo>
                    <a:pt x="239161" y="361279"/>
                  </a:lnTo>
                  <a:lnTo>
                    <a:pt x="206007" y="396075"/>
                  </a:lnTo>
                  <a:lnTo>
                    <a:pt x="173321" y="430561"/>
                  </a:lnTo>
                  <a:lnTo>
                    <a:pt x="140948" y="464841"/>
                  </a:lnTo>
                  <a:lnTo>
                    <a:pt x="113015" y="496161"/>
                  </a:lnTo>
                  <a:lnTo>
                    <a:pt x="88043" y="525507"/>
                  </a:lnTo>
                  <a:lnTo>
                    <a:pt x="65046" y="553538"/>
                  </a:lnTo>
                  <a:lnTo>
                    <a:pt x="33848" y="597854"/>
                  </a:lnTo>
                  <a:lnTo>
                    <a:pt x="0" y="654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936">
              <a:extLst>
                <a:ext uri="{FF2B5EF4-FFF2-40B4-BE49-F238E27FC236}">
                  <a16:creationId xmlns:a16="http://schemas.microsoft.com/office/drawing/2014/main" xmlns="" id="{D674BACF-DE41-4961-B64E-F917B6D17EA1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448550" y="679450"/>
              <a:ext cx="806451" cy="812801"/>
            </a:xfrm>
            <a:custGeom>
              <a:avLst/>
              <a:gdLst/>
              <a:ahLst/>
              <a:cxnLst/>
              <a:rect l="0" t="0" r="0" b="0"/>
              <a:pathLst>
                <a:path w="806451" h="812801">
                  <a:moveTo>
                    <a:pt x="806450" y="0"/>
                  </a:moveTo>
                  <a:lnTo>
                    <a:pt x="806450" y="0"/>
                  </a:lnTo>
                  <a:lnTo>
                    <a:pt x="772740" y="20226"/>
                  </a:lnTo>
                  <a:lnTo>
                    <a:pt x="735494" y="47089"/>
                  </a:lnTo>
                  <a:lnTo>
                    <a:pt x="690247" y="83723"/>
                  </a:lnTo>
                  <a:lnTo>
                    <a:pt x="663364" y="107321"/>
                  </a:lnTo>
                  <a:lnTo>
                    <a:pt x="634859" y="132931"/>
                  </a:lnTo>
                  <a:lnTo>
                    <a:pt x="603156" y="161998"/>
                  </a:lnTo>
                  <a:lnTo>
                    <a:pt x="569321" y="193371"/>
                  </a:lnTo>
                  <a:lnTo>
                    <a:pt x="534064" y="226281"/>
                  </a:lnTo>
                  <a:lnTo>
                    <a:pt x="498565" y="260920"/>
                  </a:lnTo>
                  <a:lnTo>
                    <a:pt x="462904" y="296714"/>
                  </a:lnTo>
                  <a:lnTo>
                    <a:pt x="427137" y="333276"/>
                  </a:lnTo>
                  <a:lnTo>
                    <a:pt x="392002" y="371762"/>
                  </a:lnTo>
                  <a:lnTo>
                    <a:pt x="357290" y="411530"/>
                  </a:lnTo>
                  <a:lnTo>
                    <a:pt x="322860" y="452153"/>
                  </a:lnTo>
                  <a:lnTo>
                    <a:pt x="290029" y="491230"/>
                  </a:lnTo>
                  <a:lnTo>
                    <a:pt x="258263" y="529276"/>
                  </a:lnTo>
                  <a:lnTo>
                    <a:pt x="227209" y="566634"/>
                  </a:lnTo>
                  <a:lnTo>
                    <a:pt x="198039" y="601417"/>
                  </a:lnTo>
                  <a:lnTo>
                    <a:pt x="170127" y="634483"/>
                  </a:lnTo>
                  <a:lnTo>
                    <a:pt x="143051" y="666406"/>
                  </a:lnTo>
                  <a:lnTo>
                    <a:pt x="118651" y="694037"/>
                  </a:lnTo>
                  <a:lnTo>
                    <a:pt x="96034" y="718808"/>
                  </a:lnTo>
                  <a:lnTo>
                    <a:pt x="56792" y="759737"/>
                  </a:lnTo>
                  <a:lnTo>
                    <a:pt x="0" y="812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937">
              <a:extLst>
                <a:ext uri="{FF2B5EF4-FFF2-40B4-BE49-F238E27FC236}">
                  <a16:creationId xmlns:a16="http://schemas.microsoft.com/office/drawing/2014/main" xmlns="" id="{7DDA34A0-AF29-4BA4-A02C-BC60159624BA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181850" y="463550"/>
              <a:ext cx="736601" cy="895351"/>
            </a:xfrm>
            <a:custGeom>
              <a:avLst/>
              <a:gdLst/>
              <a:ahLst/>
              <a:cxnLst/>
              <a:rect l="0" t="0" r="0" b="0"/>
              <a:pathLst>
                <a:path w="736601" h="895351">
                  <a:moveTo>
                    <a:pt x="736600" y="0"/>
                  </a:moveTo>
                  <a:lnTo>
                    <a:pt x="736600" y="0"/>
                  </a:lnTo>
                  <a:lnTo>
                    <a:pt x="694505" y="39999"/>
                  </a:lnTo>
                  <a:lnTo>
                    <a:pt x="671324" y="71870"/>
                  </a:lnTo>
                  <a:lnTo>
                    <a:pt x="641972" y="114492"/>
                  </a:lnTo>
                  <a:lnTo>
                    <a:pt x="621304" y="142650"/>
                  </a:lnTo>
                  <a:lnTo>
                    <a:pt x="598352" y="173417"/>
                  </a:lnTo>
                  <a:lnTo>
                    <a:pt x="571057" y="208039"/>
                  </a:lnTo>
                  <a:lnTo>
                    <a:pt x="540865" y="245231"/>
                  </a:lnTo>
                  <a:lnTo>
                    <a:pt x="508743" y="284138"/>
                  </a:lnTo>
                  <a:lnTo>
                    <a:pt x="473924" y="324892"/>
                  </a:lnTo>
                  <a:lnTo>
                    <a:pt x="437304" y="366878"/>
                  </a:lnTo>
                  <a:lnTo>
                    <a:pt x="399486" y="409685"/>
                  </a:lnTo>
                  <a:lnTo>
                    <a:pt x="362279" y="451629"/>
                  </a:lnTo>
                  <a:lnTo>
                    <a:pt x="325480" y="492997"/>
                  </a:lnTo>
                  <a:lnTo>
                    <a:pt x="288954" y="533981"/>
                  </a:lnTo>
                  <a:lnTo>
                    <a:pt x="254019" y="574004"/>
                  </a:lnTo>
                  <a:lnTo>
                    <a:pt x="220146" y="613386"/>
                  </a:lnTo>
                  <a:lnTo>
                    <a:pt x="186980" y="652341"/>
                  </a:lnTo>
                  <a:lnTo>
                    <a:pt x="157109" y="688894"/>
                  </a:lnTo>
                  <a:lnTo>
                    <a:pt x="129434" y="723846"/>
                  </a:lnTo>
                  <a:lnTo>
                    <a:pt x="103222" y="757731"/>
                  </a:lnTo>
                  <a:lnTo>
                    <a:pt x="80104" y="788082"/>
                  </a:lnTo>
                  <a:lnTo>
                    <a:pt x="59048" y="816077"/>
                  </a:lnTo>
                  <a:lnTo>
                    <a:pt x="26243" y="860117"/>
                  </a:lnTo>
                  <a:lnTo>
                    <a:pt x="0" y="895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938">
              <a:extLst>
                <a:ext uri="{FF2B5EF4-FFF2-40B4-BE49-F238E27FC236}">
                  <a16:creationId xmlns:a16="http://schemas.microsoft.com/office/drawing/2014/main" xmlns="" id="{358297F1-6922-4EBF-8159-F525A56F6F92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991350" y="1003300"/>
              <a:ext cx="419101" cy="501651"/>
            </a:xfrm>
            <a:custGeom>
              <a:avLst/>
              <a:gdLst/>
              <a:ahLst/>
              <a:cxnLst/>
              <a:rect l="0" t="0" r="0" b="0"/>
              <a:pathLst>
                <a:path w="419101" h="501651">
                  <a:moveTo>
                    <a:pt x="419100" y="0"/>
                  </a:moveTo>
                  <a:lnTo>
                    <a:pt x="419100" y="0"/>
                  </a:lnTo>
                  <a:lnTo>
                    <a:pt x="408987" y="3371"/>
                  </a:lnTo>
                  <a:lnTo>
                    <a:pt x="367870" y="44071"/>
                  </a:lnTo>
                  <a:lnTo>
                    <a:pt x="330950" y="81441"/>
                  </a:lnTo>
                  <a:lnTo>
                    <a:pt x="308122" y="105094"/>
                  </a:lnTo>
                  <a:lnTo>
                    <a:pt x="283025" y="131446"/>
                  </a:lnTo>
                  <a:lnTo>
                    <a:pt x="256417" y="159597"/>
                  </a:lnTo>
                  <a:lnTo>
                    <a:pt x="228095" y="190359"/>
                  </a:lnTo>
                  <a:lnTo>
                    <a:pt x="198630" y="222862"/>
                  </a:lnTo>
                  <a:lnTo>
                    <a:pt x="168403" y="256524"/>
                  </a:lnTo>
                  <a:lnTo>
                    <a:pt x="141196" y="288844"/>
                  </a:lnTo>
                  <a:lnTo>
                    <a:pt x="116003" y="320268"/>
                  </a:lnTo>
                  <a:lnTo>
                    <a:pt x="92152" y="351096"/>
                  </a:lnTo>
                  <a:lnTo>
                    <a:pt x="72723" y="378703"/>
                  </a:lnTo>
                  <a:lnTo>
                    <a:pt x="56243" y="404163"/>
                  </a:lnTo>
                  <a:lnTo>
                    <a:pt x="30642" y="447034"/>
                  </a:lnTo>
                  <a:lnTo>
                    <a:pt x="0" y="501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939">
              <a:extLst>
                <a:ext uri="{FF2B5EF4-FFF2-40B4-BE49-F238E27FC236}">
                  <a16:creationId xmlns:a16="http://schemas.microsoft.com/office/drawing/2014/main" xmlns="" id="{BE28B97D-28BB-4284-9D84-1F952E60B07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839200" y="1333500"/>
              <a:ext cx="279401" cy="209551"/>
            </a:xfrm>
            <a:custGeom>
              <a:avLst/>
              <a:gdLst/>
              <a:ahLst/>
              <a:cxnLst/>
              <a:rect l="0" t="0" r="0" b="0"/>
              <a:pathLst>
                <a:path w="279401" h="209551">
                  <a:moveTo>
                    <a:pt x="279400" y="0"/>
                  </a:moveTo>
                  <a:lnTo>
                    <a:pt x="279400" y="0"/>
                  </a:lnTo>
                  <a:lnTo>
                    <a:pt x="265916" y="3371"/>
                  </a:lnTo>
                  <a:lnTo>
                    <a:pt x="233934" y="25693"/>
                  </a:lnTo>
                  <a:lnTo>
                    <a:pt x="197809" y="49284"/>
                  </a:lnTo>
                  <a:lnTo>
                    <a:pt x="152826" y="77643"/>
                  </a:lnTo>
                  <a:lnTo>
                    <a:pt x="127990" y="94095"/>
                  </a:lnTo>
                  <a:lnTo>
                    <a:pt x="102260" y="111413"/>
                  </a:lnTo>
                  <a:lnTo>
                    <a:pt x="58620" y="141945"/>
                  </a:lnTo>
                  <a:lnTo>
                    <a:pt x="26053" y="168214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841">
            <a:extLst>
              <a:ext uri="{FF2B5EF4-FFF2-40B4-BE49-F238E27FC236}">
                <a16:creationId xmlns:a16="http://schemas.microsoft.com/office/drawing/2014/main" xmlns="" id="{49325CC1-6A1F-45D6-AD96-55D29664858B}"/>
              </a:ext>
            </a:extLst>
          </p:cNvPr>
          <p:cNvGrpSpPr/>
          <p:nvPr/>
        </p:nvGrpSpPr>
        <p:grpSpPr>
          <a:xfrm>
            <a:off x="6413500" y="411562"/>
            <a:ext cx="1920120" cy="1239439"/>
            <a:chOff x="6413500" y="411562"/>
            <a:chExt cx="1920120" cy="1239439"/>
          </a:xfrm>
        </p:grpSpPr>
        <p:sp>
          <p:nvSpPr>
            <p:cNvPr id="120" name="SMARTInkShape-3940">
              <a:extLst>
                <a:ext uri="{FF2B5EF4-FFF2-40B4-BE49-F238E27FC236}">
                  <a16:creationId xmlns:a16="http://schemas.microsoft.com/office/drawing/2014/main" xmlns="" id="{93D69F2B-402D-4476-A73B-E7F47B9435B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519283" y="521844"/>
              <a:ext cx="430918" cy="30607"/>
            </a:xfrm>
            <a:custGeom>
              <a:avLst/>
              <a:gdLst/>
              <a:ahLst/>
              <a:cxnLst/>
              <a:rect l="0" t="0" r="0" b="0"/>
              <a:pathLst>
                <a:path w="430918" h="30607">
                  <a:moveTo>
                    <a:pt x="5467" y="11556"/>
                  </a:moveTo>
                  <a:lnTo>
                    <a:pt x="5467" y="11556"/>
                  </a:lnTo>
                  <a:lnTo>
                    <a:pt x="0" y="11556"/>
                  </a:lnTo>
                  <a:lnTo>
                    <a:pt x="35001" y="8185"/>
                  </a:lnTo>
                  <a:lnTo>
                    <a:pt x="82328" y="4648"/>
                  </a:lnTo>
                  <a:lnTo>
                    <a:pt x="111741" y="2718"/>
                  </a:lnTo>
                  <a:lnTo>
                    <a:pt x="144049" y="1430"/>
                  </a:lnTo>
                  <a:lnTo>
                    <a:pt x="178289" y="572"/>
                  </a:lnTo>
                  <a:lnTo>
                    <a:pt x="213815" y="0"/>
                  </a:lnTo>
                  <a:lnTo>
                    <a:pt x="248082" y="324"/>
                  </a:lnTo>
                  <a:lnTo>
                    <a:pt x="281511" y="1246"/>
                  </a:lnTo>
                  <a:lnTo>
                    <a:pt x="314378" y="2566"/>
                  </a:lnTo>
                  <a:lnTo>
                    <a:pt x="341936" y="4857"/>
                  </a:lnTo>
                  <a:lnTo>
                    <a:pt x="387606" y="11166"/>
                  </a:lnTo>
                  <a:lnTo>
                    <a:pt x="411668" y="18673"/>
                  </a:lnTo>
                  <a:lnTo>
                    <a:pt x="430917" y="306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941">
              <a:extLst>
                <a:ext uri="{FF2B5EF4-FFF2-40B4-BE49-F238E27FC236}">
                  <a16:creationId xmlns:a16="http://schemas.microsoft.com/office/drawing/2014/main" xmlns="" id="{42EF7AB8-C40E-4C29-BC08-9E2EFF6681D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581900" y="675127"/>
              <a:ext cx="215901" cy="17024"/>
            </a:xfrm>
            <a:custGeom>
              <a:avLst/>
              <a:gdLst/>
              <a:ahLst/>
              <a:cxnLst/>
              <a:rect l="0" t="0" r="0" b="0"/>
              <a:pathLst>
                <a:path w="215901" h="17024">
                  <a:moveTo>
                    <a:pt x="0" y="17023"/>
                  </a:moveTo>
                  <a:lnTo>
                    <a:pt x="0" y="17023"/>
                  </a:lnTo>
                  <a:lnTo>
                    <a:pt x="33710" y="13652"/>
                  </a:lnTo>
                  <a:lnTo>
                    <a:pt x="72837" y="8234"/>
                  </a:lnTo>
                  <a:lnTo>
                    <a:pt x="116332" y="2533"/>
                  </a:lnTo>
                  <a:lnTo>
                    <a:pt x="156832" y="0"/>
                  </a:lnTo>
                  <a:lnTo>
                    <a:pt x="202037" y="2737"/>
                  </a:lnTo>
                  <a:lnTo>
                    <a:pt x="215900" y="43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942">
              <a:extLst>
                <a:ext uri="{FF2B5EF4-FFF2-40B4-BE49-F238E27FC236}">
                  <a16:creationId xmlns:a16="http://schemas.microsoft.com/office/drawing/2014/main" xmlns="" id="{46DAB25C-C48A-4106-9689-47DE21F9A1B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346949" y="812800"/>
              <a:ext cx="412752" cy="17169"/>
            </a:xfrm>
            <a:custGeom>
              <a:avLst/>
              <a:gdLst/>
              <a:ahLst/>
              <a:cxnLst/>
              <a:rect l="0" t="0" r="0" b="0"/>
              <a:pathLst>
                <a:path w="412752" h="17169">
                  <a:moveTo>
                    <a:pt x="1" y="6350"/>
                  </a:moveTo>
                  <a:lnTo>
                    <a:pt x="1" y="6350"/>
                  </a:lnTo>
                  <a:lnTo>
                    <a:pt x="0" y="13092"/>
                  </a:lnTo>
                  <a:lnTo>
                    <a:pt x="4234" y="15078"/>
                  </a:lnTo>
                  <a:lnTo>
                    <a:pt x="35356" y="17168"/>
                  </a:lnTo>
                  <a:lnTo>
                    <a:pt x="76628" y="15156"/>
                  </a:lnTo>
                  <a:lnTo>
                    <a:pt x="103296" y="12926"/>
                  </a:lnTo>
                  <a:lnTo>
                    <a:pt x="133070" y="10029"/>
                  </a:lnTo>
                  <a:lnTo>
                    <a:pt x="164913" y="6686"/>
                  </a:lnTo>
                  <a:lnTo>
                    <a:pt x="198137" y="4457"/>
                  </a:lnTo>
                  <a:lnTo>
                    <a:pt x="232281" y="2971"/>
                  </a:lnTo>
                  <a:lnTo>
                    <a:pt x="267037" y="1981"/>
                  </a:lnTo>
                  <a:lnTo>
                    <a:pt x="298675" y="1321"/>
                  </a:lnTo>
                  <a:lnTo>
                    <a:pt x="328234" y="880"/>
                  </a:lnTo>
                  <a:lnTo>
                    <a:pt x="375187" y="391"/>
                  </a:lnTo>
                  <a:lnTo>
                    <a:pt x="41275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943">
              <a:extLst>
                <a:ext uri="{FF2B5EF4-FFF2-40B4-BE49-F238E27FC236}">
                  <a16:creationId xmlns:a16="http://schemas.microsoft.com/office/drawing/2014/main" xmlns="" id="{0E3E9BEB-AC80-40A5-837B-D06BB9F05F5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188200" y="954061"/>
              <a:ext cx="622301" cy="30190"/>
            </a:xfrm>
            <a:custGeom>
              <a:avLst/>
              <a:gdLst/>
              <a:ahLst/>
              <a:cxnLst/>
              <a:rect l="0" t="0" r="0" b="0"/>
              <a:pathLst>
                <a:path w="622301" h="30190">
                  <a:moveTo>
                    <a:pt x="0" y="30189"/>
                  </a:moveTo>
                  <a:lnTo>
                    <a:pt x="0" y="30189"/>
                  </a:lnTo>
                  <a:lnTo>
                    <a:pt x="36061" y="28778"/>
                  </a:lnTo>
                  <a:lnTo>
                    <a:pt x="79997" y="23447"/>
                  </a:lnTo>
                  <a:lnTo>
                    <a:pt x="109071" y="20050"/>
                  </a:lnTo>
                  <a:lnTo>
                    <a:pt x="141858" y="16374"/>
                  </a:lnTo>
                  <a:lnTo>
                    <a:pt x="177122" y="12512"/>
                  </a:lnTo>
                  <a:lnTo>
                    <a:pt x="216859" y="9232"/>
                  </a:lnTo>
                  <a:lnTo>
                    <a:pt x="259578" y="6340"/>
                  </a:lnTo>
                  <a:lnTo>
                    <a:pt x="304286" y="3706"/>
                  </a:lnTo>
                  <a:lnTo>
                    <a:pt x="349613" y="1951"/>
                  </a:lnTo>
                  <a:lnTo>
                    <a:pt x="395353" y="780"/>
                  </a:lnTo>
                  <a:lnTo>
                    <a:pt x="441369" y="0"/>
                  </a:lnTo>
                  <a:lnTo>
                    <a:pt x="481923" y="185"/>
                  </a:lnTo>
                  <a:lnTo>
                    <a:pt x="518838" y="1014"/>
                  </a:lnTo>
                  <a:lnTo>
                    <a:pt x="553325" y="2272"/>
                  </a:lnTo>
                  <a:lnTo>
                    <a:pt x="622300" y="4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944">
              <a:extLst>
                <a:ext uri="{FF2B5EF4-FFF2-40B4-BE49-F238E27FC236}">
                  <a16:creationId xmlns:a16="http://schemas.microsoft.com/office/drawing/2014/main" xmlns="" id="{99210FF7-825B-4599-B2A6-3D7EDCB8D1E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143750" y="1110100"/>
              <a:ext cx="673101" cy="45601"/>
            </a:xfrm>
            <a:custGeom>
              <a:avLst/>
              <a:gdLst/>
              <a:ahLst/>
              <a:cxnLst/>
              <a:rect l="0" t="0" r="0" b="0"/>
              <a:pathLst>
                <a:path w="673101" h="45601">
                  <a:moveTo>
                    <a:pt x="0" y="45600"/>
                  </a:moveTo>
                  <a:lnTo>
                    <a:pt x="0" y="45600"/>
                  </a:lnTo>
                  <a:lnTo>
                    <a:pt x="42549" y="38858"/>
                  </a:lnTo>
                  <a:lnTo>
                    <a:pt x="67170" y="34755"/>
                  </a:lnTo>
                  <a:lnTo>
                    <a:pt x="96992" y="29903"/>
                  </a:lnTo>
                  <a:lnTo>
                    <a:pt x="130278" y="24552"/>
                  </a:lnTo>
                  <a:lnTo>
                    <a:pt x="170107" y="19574"/>
                  </a:lnTo>
                  <a:lnTo>
                    <a:pt x="214299" y="14844"/>
                  </a:lnTo>
                  <a:lnTo>
                    <a:pt x="261400" y="10279"/>
                  </a:lnTo>
                  <a:lnTo>
                    <a:pt x="313261" y="6530"/>
                  </a:lnTo>
                  <a:lnTo>
                    <a:pt x="368296" y="3326"/>
                  </a:lnTo>
                  <a:lnTo>
                    <a:pt x="425447" y="484"/>
                  </a:lnTo>
                  <a:lnTo>
                    <a:pt x="478365" y="0"/>
                  </a:lnTo>
                  <a:lnTo>
                    <a:pt x="528459" y="1089"/>
                  </a:lnTo>
                  <a:lnTo>
                    <a:pt x="576673" y="3226"/>
                  </a:lnTo>
                  <a:lnTo>
                    <a:pt x="608815" y="4651"/>
                  </a:lnTo>
                  <a:lnTo>
                    <a:pt x="673100" y="7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945">
              <a:extLst>
                <a:ext uri="{FF2B5EF4-FFF2-40B4-BE49-F238E27FC236}">
                  <a16:creationId xmlns:a16="http://schemas.microsoft.com/office/drawing/2014/main" xmlns="" id="{3170F650-809E-4ECE-ADD6-DCD4778D4B68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807200" y="1251924"/>
              <a:ext cx="920751" cy="75227"/>
            </a:xfrm>
            <a:custGeom>
              <a:avLst/>
              <a:gdLst/>
              <a:ahLst/>
              <a:cxnLst/>
              <a:rect l="0" t="0" r="0" b="0"/>
              <a:pathLst>
                <a:path w="920751" h="75227">
                  <a:moveTo>
                    <a:pt x="0" y="75226"/>
                  </a:moveTo>
                  <a:lnTo>
                    <a:pt x="0" y="75226"/>
                  </a:lnTo>
                  <a:lnTo>
                    <a:pt x="28039" y="74520"/>
                  </a:lnTo>
                  <a:lnTo>
                    <a:pt x="72434" y="71855"/>
                  </a:lnTo>
                  <a:lnTo>
                    <a:pt x="105439" y="68745"/>
                  </a:lnTo>
                  <a:lnTo>
                    <a:pt x="144376" y="64556"/>
                  </a:lnTo>
                  <a:lnTo>
                    <a:pt x="187267" y="59646"/>
                  </a:lnTo>
                  <a:lnTo>
                    <a:pt x="236322" y="53550"/>
                  </a:lnTo>
                  <a:lnTo>
                    <a:pt x="289487" y="46664"/>
                  </a:lnTo>
                  <a:lnTo>
                    <a:pt x="345391" y="39252"/>
                  </a:lnTo>
                  <a:lnTo>
                    <a:pt x="406650" y="31487"/>
                  </a:lnTo>
                  <a:lnTo>
                    <a:pt x="471477" y="23489"/>
                  </a:lnTo>
                  <a:lnTo>
                    <a:pt x="538684" y="15335"/>
                  </a:lnTo>
                  <a:lnTo>
                    <a:pt x="603245" y="9193"/>
                  </a:lnTo>
                  <a:lnTo>
                    <a:pt x="666042" y="4393"/>
                  </a:lnTo>
                  <a:lnTo>
                    <a:pt x="727660" y="487"/>
                  </a:lnTo>
                  <a:lnTo>
                    <a:pt x="776501" y="0"/>
                  </a:lnTo>
                  <a:lnTo>
                    <a:pt x="816823" y="1792"/>
                  </a:lnTo>
                  <a:lnTo>
                    <a:pt x="851465" y="5103"/>
                  </a:lnTo>
                  <a:lnTo>
                    <a:pt x="920750" y="117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946">
              <a:extLst>
                <a:ext uri="{FF2B5EF4-FFF2-40B4-BE49-F238E27FC236}">
                  <a16:creationId xmlns:a16="http://schemas.microsoft.com/office/drawing/2014/main" xmlns="" id="{AADED161-BCF9-4E44-A406-79EDDB01B31E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413500" y="1429035"/>
              <a:ext cx="1225551" cy="171166"/>
            </a:xfrm>
            <a:custGeom>
              <a:avLst/>
              <a:gdLst/>
              <a:ahLst/>
              <a:cxnLst/>
              <a:rect l="0" t="0" r="0" b="0"/>
              <a:pathLst>
                <a:path w="1225551" h="171166">
                  <a:moveTo>
                    <a:pt x="0" y="171165"/>
                  </a:moveTo>
                  <a:lnTo>
                    <a:pt x="0" y="171165"/>
                  </a:lnTo>
                  <a:lnTo>
                    <a:pt x="36393" y="167402"/>
                  </a:lnTo>
                  <a:lnTo>
                    <a:pt x="58128" y="164423"/>
                  </a:lnTo>
                  <a:lnTo>
                    <a:pt x="89552" y="159615"/>
                  </a:lnTo>
                  <a:lnTo>
                    <a:pt x="127434" y="153587"/>
                  </a:lnTo>
                  <a:lnTo>
                    <a:pt x="169622" y="146746"/>
                  </a:lnTo>
                  <a:lnTo>
                    <a:pt x="222443" y="137247"/>
                  </a:lnTo>
                  <a:lnTo>
                    <a:pt x="282350" y="125975"/>
                  </a:lnTo>
                  <a:lnTo>
                    <a:pt x="346983" y="113522"/>
                  </a:lnTo>
                  <a:lnTo>
                    <a:pt x="419706" y="99575"/>
                  </a:lnTo>
                  <a:lnTo>
                    <a:pt x="497820" y="84633"/>
                  </a:lnTo>
                  <a:lnTo>
                    <a:pt x="579531" y="69027"/>
                  </a:lnTo>
                  <a:lnTo>
                    <a:pt x="663637" y="54390"/>
                  </a:lnTo>
                  <a:lnTo>
                    <a:pt x="749342" y="40398"/>
                  </a:lnTo>
                  <a:lnTo>
                    <a:pt x="836111" y="26837"/>
                  </a:lnTo>
                  <a:lnTo>
                    <a:pt x="915124" y="17091"/>
                  </a:lnTo>
                  <a:lnTo>
                    <a:pt x="988966" y="9888"/>
                  </a:lnTo>
                  <a:lnTo>
                    <a:pt x="1059360" y="4380"/>
                  </a:lnTo>
                  <a:lnTo>
                    <a:pt x="1112641" y="1414"/>
                  </a:lnTo>
                  <a:lnTo>
                    <a:pt x="1154510" y="142"/>
                  </a:lnTo>
                  <a:lnTo>
                    <a:pt x="1188773" y="0"/>
                  </a:lnTo>
                  <a:lnTo>
                    <a:pt x="1208088" y="2021"/>
                  </a:lnTo>
                  <a:lnTo>
                    <a:pt x="1217437" y="5486"/>
                  </a:lnTo>
                  <a:lnTo>
                    <a:pt x="1225550" y="187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947">
              <a:extLst>
                <a:ext uri="{FF2B5EF4-FFF2-40B4-BE49-F238E27FC236}">
                  <a16:creationId xmlns:a16="http://schemas.microsoft.com/office/drawing/2014/main" xmlns="" id="{762E0235-DD38-4CE1-BF9E-82A3AC95CBC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769100" y="1479550"/>
              <a:ext cx="1117601" cy="171451"/>
            </a:xfrm>
            <a:custGeom>
              <a:avLst/>
              <a:gdLst/>
              <a:ahLst/>
              <a:cxnLst/>
              <a:rect l="0" t="0" r="0" b="0"/>
              <a:pathLst>
                <a:path w="1117601" h="171451">
                  <a:moveTo>
                    <a:pt x="0" y="171450"/>
                  </a:moveTo>
                  <a:lnTo>
                    <a:pt x="0" y="171450"/>
                  </a:lnTo>
                  <a:lnTo>
                    <a:pt x="30156" y="170039"/>
                  </a:lnTo>
                  <a:lnTo>
                    <a:pt x="53970" y="167687"/>
                  </a:lnTo>
                  <a:lnTo>
                    <a:pt x="82547" y="164708"/>
                  </a:lnTo>
                  <a:lnTo>
                    <a:pt x="121354" y="159194"/>
                  </a:lnTo>
                  <a:lnTo>
                    <a:pt x="166981" y="151991"/>
                  </a:lnTo>
                  <a:lnTo>
                    <a:pt x="217153" y="143661"/>
                  </a:lnTo>
                  <a:lnTo>
                    <a:pt x="276003" y="133874"/>
                  </a:lnTo>
                  <a:lnTo>
                    <a:pt x="340635" y="123116"/>
                  </a:lnTo>
                  <a:lnTo>
                    <a:pt x="409122" y="111711"/>
                  </a:lnTo>
                  <a:lnTo>
                    <a:pt x="483004" y="99168"/>
                  </a:lnTo>
                  <a:lnTo>
                    <a:pt x="560481" y="85868"/>
                  </a:lnTo>
                  <a:lnTo>
                    <a:pt x="640353" y="72062"/>
                  </a:lnTo>
                  <a:lnTo>
                    <a:pt x="717591" y="59330"/>
                  </a:lnTo>
                  <a:lnTo>
                    <a:pt x="793072" y="47314"/>
                  </a:lnTo>
                  <a:lnTo>
                    <a:pt x="867381" y="35776"/>
                  </a:lnTo>
                  <a:lnTo>
                    <a:pt x="927504" y="27379"/>
                  </a:lnTo>
                  <a:lnTo>
                    <a:pt x="978169" y="21075"/>
                  </a:lnTo>
                  <a:lnTo>
                    <a:pt x="1022529" y="16166"/>
                  </a:lnTo>
                  <a:lnTo>
                    <a:pt x="1052809" y="12189"/>
                  </a:lnTo>
                  <a:lnTo>
                    <a:pt x="1098089" y="3925"/>
                  </a:lnTo>
                  <a:lnTo>
                    <a:pt x="1117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948">
              <a:extLst>
                <a:ext uri="{FF2B5EF4-FFF2-40B4-BE49-F238E27FC236}">
                  <a16:creationId xmlns:a16="http://schemas.microsoft.com/office/drawing/2014/main" xmlns="" id="{02866CE6-C6C4-4ADB-8F7C-A88B6C689CC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102600" y="411562"/>
              <a:ext cx="94505" cy="1182289"/>
            </a:xfrm>
            <a:custGeom>
              <a:avLst/>
              <a:gdLst/>
              <a:ahLst/>
              <a:cxnLst/>
              <a:rect l="0" t="0" r="0" b="0"/>
              <a:pathLst>
                <a:path w="94505" h="1182289">
                  <a:moveTo>
                    <a:pt x="0" y="20238"/>
                  </a:moveTo>
                  <a:lnTo>
                    <a:pt x="0" y="20238"/>
                  </a:lnTo>
                  <a:lnTo>
                    <a:pt x="5467" y="465"/>
                  </a:lnTo>
                  <a:lnTo>
                    <a:pt x="5056" y="0"/>
                  </a:lnTo>
                  <a:lnTo>
                    <a:pt x="2717" y="3247"/>
                  </a:lnTo>
                  <a:lnTo>
                    <a:pt x="7547" y="33235"/>
                  </a:lnTo>
                  <a:lnTo>
                    <a:pt x="12291" y="73522"/>
                  </a:lnTo>
                  <a:lnTo>
                    <a:pt x="14544" y="98094"/>
                  </a:lnTo>
                  <a:lnTo>
                    <a:pt x="18162" y="127175"/>
                  </a:lnTo>
                  <a:lnTo>
                    <a:pt x="22692" y="159263"/>
                  </a:lnTo>
                  <a:lnTo>
                    <a:pt x="27828" y="193355"/>
                  </a:lnTo>
                  <a:lnTo>
                    <a:pt x="31957" y="232310"/>
                  </a:lnTo>
                  <a:lnTo>
                    <a:pt x="35416" y="274508"/>
                  </a:lnTo>
                  <a:lnTo>
                    <a:pt x="38428" y="318868"/>
                  </a:lnTo>
                  <a:lnTo>
                    <a:pt x="42552" y="366080"/>
                  </a:lnTo>
                  <a:lnTo>
                    <a:pt x="47417" y="415194"/>
                  </a:lnTo>
                  <a:lnTo>
                    <a:pt x="52779" y="465575"/>
                  </a:lnTo>
                  <a:lnTo>
                    <a:pt x="57763" y="518213"/>
                  </a:lnTo>
                  <a:lnTo>
                    <a:pt x="62498" y="572355"/>
                  </a:lnTo>
                  <a:lnTo>
                    <a:pt x="67064" y="627499"/>
                  </a:lnTo>
                  <a:lnTo>
                    <a:pt x="71520" y="680490"/>
                  </a:lnTo>
                  <a:lnTo>
                    <a:pt x="75903" y="732045"/>
                  </a:lnTo>
                  <a:lnTo>
                    <a:pt x="80235" y="782642"/>
                  </a:lnTo>
                  <a:lnTo>
                    <a:pt x="84534" y="830485"/>
                  </a:lnTo>
                  <a:lnTo>
                    <a:pt x="88812" y="876492"/>
                  </a:lnTo>
                  <a:lnTo>
                    <a:pt x="93074" y="921274"/>
                  </a:lnTo>
                  <a:lnTo>
                    <a:pt x="94504" y="963123"/>
                  </a:lnTo>
                  <a:lnTo>
                    <a:pt x="94047" y="1003017"/>
                  </a:lnTo>
                  <a:lnTo>
                    <a:pt x="92331" y="1041607"/>
                  </a:lnTo>
                  <a:lnTo>
                    <a:pt x="91187" y="1073684"/>
                  </a:lnTo>
                  <a:lnTo>
                    <a:pt x="90425" y="1101419"/>
                  </a:lnTo>
                  <a:lnTo>
                    <a:pt x="89577" y="1143524"/>
                  </a:lnTo>
                  <a:lnTo>
                    <a:pt x="88900" y="11822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949">
              <a:extLst>
                <a:ext uri="{FF2B5EF4-FFF2-40B4-BE49-F238E27FC236}">
                  <a16:creationId xmlns:a16="http://schemas.microsoft.com/office/drawing/2014/main" xmlns="" id="{03AB7B98-B314-46C3-9570-F81C2B123A7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305800" y="552058"/>
              <a:ext cx="27820" cy="884398"/>
            </a:xfrm>
            <a:custGeom>
              <a:avLst/>
              <a:gdLst/>
              <a:ahLst/>
              <a:cxnLst/>
              <a:rect l="0" t="0" r="0" b="0"/>
              <a:pathLst>
                <a:path w="27820" h="884398">
                  <a:moveTo>
                    <a:pt x="25400" y="6742"/>
                  </a:moveTo>
                  <a:lnTo>
                    <a:pt x="25400" y="6742"/>
                  </a:lnTo>
                  <a:lnTo>
                    <a:pt x="25400" y="0"/>
                  </a:lnTo>
                  <a:lnTo>
                    <a:pt x="24694" y="131"/>
                  </a:lnTo>
                  <a:lnTo>
                    <a:pt x="22029" y="5920"/>
                  </a:lnTo>
                  <a:lnTo>
                    <a:pt x="16561" y="37935"/>
                  </a:lnTo>
                  <a:lnTo>
                    <a:pt x="14415" y="78696"/>
                  </a:lnTo>
                  <a:lnTo>
                    <a:pt x="13843" y="103395"/>
                  </a:lnTo>
                  <a:lnTo>
                    <a:pt x="14168" y="133266"/>
                  </a:lnTo>
                  <a:lnTo>
                    <a:pt x="15090" y="166586"/>
                  </a:lnTo>
                  <a:lnTo>
                    <a:pt x="16409" y="202205"/>
                  </a:lnTo>
                  <a:lnTo>
                    <a:pt x="17290" y="238650"/>
                  </a:lnTo>
                  <a:lnTo>
                    <a:pt x="17876" y="275648"/>
                  </a:lnTo>
                  <a:lnTo>
                    <a:pt x="18267" y="313012"/>
                  </a:lnTo>
                  <a:lnTo>
                    <a:pt x="19234" y="349917"/>
                  </a:lnTo>
                  <a:lnTo>
                    <a:pt x="20583" y="386514"/>
                  </a:lnTo>
                  <a:lnTo>
                    <a:pt x="22189" y="422907"/>
                  </a:lnTo>
                  <a:lnTo>
                    <a:pt x="23964" y="462691"/>
                  </a:lnTo>
                  <a:lnTo>
                    <a:pt x="25854" y="504736"/>
                  </a:lnTo>
                  <a:lnTo>
                    <a:pt x="27819" y="548288"/>
                  </a:lnTo>
                  <a:lnTo>
                    <a:pt x="27718" y="590728"/>
                  </a:lnTo>
                  <a:lnTo>
                    <a:pt x="26240" y="632427"/>
                  </a:lnTo>
                  <a:lnTo>
                    <a:pt x="23843" y="673632"/>
                  </a:lnTo>
                  <a:lnTo>
                    <a:pt x="21539" y="710980"/>
                  </a:lnTo>
                  <a:lnTo>
                    <a:pt x="19299" y="745756"/>
                  </a:lnTo>
                  <a:lnTo>
                    <a:pt x="17099" y="778818"/>
                  </a:lnTo>
                  <a:lnTo>
                    <a:pt x="14927" y="805093"/>
                  </a:lnTo>
                  <a:lnTo>
                    <a:pt x="10632" y="845576"/>
                  </a:lnTo>
                  <a:lnTo>
                    <a:pt x="2832" y="882958"/>
                  </a:lnTo>
                  <a:lnTo>
                    <a:pt x="1888" y="884397"/>
                  </a:lnTo>
                  <a:lnTo>
                    <a:pt x="0" y="8830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842">
            <a:extLst>
              <a:ext uri="{FF2B5EF4-FFF2-40B4-BE49-F238E27FC236}">
                <a16:creationId xmlns:a16="http://schemas.microsoft.com/office/drawing/2014/main" xmlns="" id="{41D60712-0695-4061-A1C3-5ECCEF08C900}"/>
              </a:ext>
            </a:extLst>
          </p:cNvPr>
          <p:cNvGrpSpPr/>
          <p:nvPr/>
        </p:nvGrpSpPr>
        <p:grpSpPr>
          <a:xfrm>
            <a:off x="8105434" y="431800"/>
            <a:ext cx="1222717" cy="1150021"/>
            <a:chOff x="8105434" y="431800"/>
            <a:chExt cx="1222717" cy="1150021"/>
          </a:xfrm>
        </p:grpSpPr>
        <p:sp>
          <p:nvSpPr>
            <p:cNvPr id="131" name="SMARTInkShape-3950">
              <a:extLst>
                <a:ext uri="{FF2B5EF4-FFF2-40B4-BE49-F238E27FC236}">
                  <a16:creationId xmlns:a16="http://schemas.microsoft.com/office/drawing/2014/main" xmlns="" id="{CC9227D5-8320-4FD8-A842-D339782AD59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756650" y="1054100"/>
              <a:ext cx="38101" cy="406401"/>
            </a:xfrm>
            <a:custGeom>
              <a:avLst/>
              <a:gdLst/>
              <a:ahLst/>
              <a:cxnLst/>
              <a:rect l="0" t="0" r="0" b="0"/>
              <a:pathLst>
                <a:path w="38101" h="406401">
                  <a:moveTo>
                    <a:pt x="38100" y="0"/>
                  </a:moveTo>
                  <a:lnTo>
                    <a:pt x="38100" y="0"/>
                  </a:lnTo>
                  <a:lnTo>
                    <a:pt x="27987" y="3371"/>
                  </a:lnTo>
                  <a:lnTo>
                    <a:pt x="25009" y="9303"/>
                  </a:lnTo>
                  <a:lnTo>
                    <a:pt x="19404" y="44071"/>
                  </a:lnTo>
                  <a:lnTo>
                    <a:pt x="13092" y="81441"/>
                  </a:lnTo>
                  <a:lnTo>
                    <a:pt x="10845" y="104388"/>
                  </a:lnTo>
                  <a:lnTo>
                    <a:pt x="9347" y="129564"/>
                  </a:lnTo>
                  <a:lnTo>
                    <a:pt x="8348" y="156226"/>
                  </a:lnTo>
                  <a:lnTo>
                    <a:pt x="7682" y="182467"/>
                  </a:lnTo>
                  <a:lnTo>
                    <a:pt x="7238" y="208428"/>
                  </a:lnTo>
                  <a:lnTo>
                    <a:pt x="6941" y="234202"/>
                  </a:lnTo>
                  <a:lnTo>
                    <a:pt x="6039" y="259851"/>
                  </a:lnTo>
                  <a:lnTo>
                    <a:pt x="4731" y="285418"/>
                  </a:lnTo>
                  <a:lnTo>
                    <a:pt x="2103" y="332874"/>
                  </a:lnTo>
                  <a:lnTo>
                    <a:pt x="934" y="370429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951">
              <a:extLst>
                <a:ext uri="{FF2B5EF4-FFF2-40B4-BE49-F238E27FC236}">
                  <a16:creationId xmlns:a16="http://schemas.microsoft.com/office/drawing/2014/main" xmlns="" id="{F50295C3-B40F-4528-AB2B-8ECF51AC722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572500" y="814565"/>
              <a:ext cx="15247" cy="658636"/>
            </a:xfrm>
            <a:custGeom>
              <a:avLst/>
              <a:gdLst/>
              <a:ahLst/>
              <a:cxnLst/>
              <a:rect l="0" t="0" r="0" b="0"/>
              <a:pathLst>
                <a:path w="15247" h="658636">
                  <a:moveTo>
                    <a:pt x="0" y="10935"/>
                  </a:moveTo>
                  <a:lnTo>
                    <a:pt x="0" y="10935"/>
                  </a:lnTo>
                  <a:lnTo>
                    <a:pt x="10934" y="0"/>
                  </a:lnTo>
                  <a:lnTo>
                    <a:pt x="5560" y="39268"/>
                  </a:lnTo>
                  <a:lnTo>
                    <a:pt x="2471" y="81383"/>
                  </a:lnTo>
                  <a:lnTo>
                    <a:pt x="1647" y="109406"/>
                  </a:lnTo>
                  <a:lnTo>
                    <a:pt x="1098" y="140082"/>
                  </a:lnTo>
                  <a:lnTo>
                    <a:pt x="2143" y="174644"/>
                  </a:lnTo>
                  <a:lnTo>
                    <a:pt x="4251" y="211797"/>
                  </a:lnTo>
                  <a:lnTo>
                    <a:pt x="7067" y="250676"/>
                  </a:lnTo>
                  <a:lnTo>
                    <a:pt x="9650" y="290707"/>
                  </a:lnTo>
                  <a:lnTo>
                    <a:pt x="12078" y="331505"/>
                  </a:lnTo>
                  <a:lnTo>
                    <a:pt x="14401" y="372815"/>
                  </a:lnTo>
                  <a:lnTo>
                    <a:pt x="15246" y="411644"/>
                  </a:lnTo>
                  <a:lnTo>
                    <a:pt x="15102" y="448819"/>
                  </a:lnTo>
                  <a:lnTo>
                    <a:pt x="14301" y="484891"/>
                  </a:lnTo>
                  <a:lnTo>
                    <a:pt x="13062" y="517406"/>
                  </a:lnTo>
                  <a:lnTo>
                    <a:pt x="11530" y="547549"/>
                  </a:lnTo>
                  <a:lnTo>
                    <a:pt x="9803" y="576111"/>
                  </a:lnTo>
                  <a:lnTo>
                    <a:pt x="7885" y="615372"/>
                  </a:lnTo>
                  <a:lnTo>
                    <a:pt x="6350" y="6586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952">
              <a:extLst>
                <a:ext uri="{FF2B5EF4-FFF2-40B4-BE49-F238E27FC236}">
                  <a16:creationId xmlns:a16="http://schemas.microsoft.com/office/drawing/2014/main" xmlns="" id="{A086DCC3-6DD6-4F7E-8114-7515219771D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318500" y="577850"/>
              <a:ext cx="28296" cy="876301"/>
            </a:xfrm>
            <a:custGeom>
              <a:avLst/>
              <a:gdLst/>
              <a:ahLst/>
              <a:cxnLst/>
              <a:rect l="0" t="0" r="0" b="0"/>
              <a:pathLst>
                <a:path w="28296" h="876301">
                  <a:moveTo>
                    <a:pt x="12700" y="0"/>
                  </a:moveTo>
                  <a:lnTo>
                    <a:pt x="12700" y="0"/>
                  </a:lnTo>
                  <a:lnTo>
                    <a:pt x="17769" y="41118"/>
                  </a:lnTo>
                  <a:lnTo>
                    <a:pt x="21538" y="82715"/>
                  </a:lnTo>
                  <a:lnTo>
                    <a:pt x="23531" y="110882"/>
                  </a:lnTo>
                  <a:lnTo>
                    <a:pt x="25565" y="143066"/>
                  </a:lnTo>
                  <a:lnTo>
                    <a:pt x="27627" y="177927"/>
                  </a:lnTo>
                  <a:lnTo>
                    <a:pt x="28295" y="215985"/>
                  </a:lnTo>
                  <a:lnTo>
                    <a:pt x="28035" y="256173"/>
                  </a:lnTo>
                  <a:lnTo>
                    <a:pt x="27156" y="297782"/>
                  </a:lnTo>
                  <a:lnTo>
                    <a:pt x="26571" y="340338"/>
                  </a:lnTo>
                  <a:lnTo>
                    <a:pt x="26181" y="383525"/>
                  </a:lnTo>
                  <a:lnTo>
                    <a:pt x="25921" y="427134"/>
                  </a:lnTo>
                  <a:lnTo>
                    <a:pt x="25042" y="471022"/>
                  </a:lnTo>
                  <a:lnTo>
                    <a:pt x="23750" y="515098"/>
                  </a:lnTo>
                  <a:lnTo>
                    <a:pt x="22184" y="559299"/>
                  </a:lnTo>
                  <a:lnTo>
                    <a:pt x="20433" y="600760"/>
                  </a:lnTo>
                  <a:lnTo>
                    <a:pt x="18561" y="640396"/>
                  </a:lnTo>
                  <a:lnTo>
                    <a:pt x="16608" y="678814"/>
                  </a:lnTo>
                  <a:lnTo>
                    <a:pt x="14600" y="712893"/>
                  </a:lnTo>
                  <a:lnTo>
                    <a:pt x="12555" y="744078"/>
                  </a:lnTo>
                  <a:lnTo>
                    <a:pt x="10487" y="773336"/>
                  </a:lnTo>
                  <a:lnTo>
                    <a:pt x="6307" y="819014"/>
                  </a:lnTo>
                  <a:lnTo>
                    <a:pt x="1246" y="864984"/>
                  </a:lnTo>
                  <a:lnTo>
                    <a:pt x="0" y="876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953">
              <a:extLst>
                <a:ext uri="{FF2B5EF4-FFF2-40B4-BE49-F238E27FC236}">
                  <a16:creationId xmlns:a16="http://schemas.microsoft.com/office/drawing/2014/main" xmlns="" id="{A2342AB9-F48A-4185-9FDE-0475C6C8729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296400" y="1352550"/>
              <a:ext cx="31751" cy="190501"/>
            </a:xfrm>
            <a:custGeom>
              <a:avLst/>
              <a:gdLst/>
              <a:ahLst/>
              <a:cxnLst/>
              <a:rect l="0" t="0" r="0" b="0"/>
              <a:pathLst>
                <a:path w="31751" h="190501">
                  <a:moveTo>
                    <a:pt x="0" y="0"/>
                  </a:moveTo>
                  <a:lnTo>
                    <a:pt x="0" y="0"/>
                  </a:lnTo>
                  <a:lnTo>
                    <a:pt x="5774" y="33931"/>
                  </a:lnTo>
                  <a:lnTo>
                    <a:pt x="15901" y="80609"/>
                  </a:lnTo>
                  <a:lnTo>
                    <a:pt x="23764" y="116260"/>
                  </a:lnTo>
                  <a:lnTo>
                    <a:pt x="29384" y="161918"/>
                  </a:lnTo>
                  <a:lnTo>
                    <a:pt x="3175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954">
              <a:extLst>
                <a:ext uri="{FF2B5EF4-FFF2-40B4-BE49-F238E27FC236}">
                  <a16:creationId xmlns:a16="http://schemas.microsoft.com/office/drawing/2014/main" xmlns="" id="{DE6476E6-19BC-40E2-B9D2-2CFA535C687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067800" y="1270000"/>
              <a:ext cx="25401" cy="190501"/>
            </a:xfrm>
            <a:custGeom>
              <a:avLst/>
              <a:gdLst/>
              <a:ahLst/>
              <a:cxnLst/>
              <a:rect l="0" t="0" r="0" b="0"/>
              <a:pathLst>
                <a:path w="25401" h="190501">
                  <a:moveTo>
                    <a:pt x="25400" y="0"/>
                  </a:moveTo>
                  <a:lnTo>
                    <a:pt x="25400" y="0"/>
                  </a:lnTo>
                  <a:lnTo>
                    <a:pt x="18658" y="10113"/>
                  </a:lnTo>
                  <a:lnTo>
                    <a:pt x="13171" y="53477"/>
                  </a:lnTo>
                  <a:lnTo>
                    <a:pt x="8686" y="98709"/>
                  </a:lnTo>
                  <a:lnTo>
                    <a:pt x="6336" y="14229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955">
              <a:extLst>
                <a:ext uri="{FF2B5EF4-FFF2-40B4-BE49-F238E27FC236}">
                  <a16:creationId xmlns:a16="http://schemas.microsoft.com/office/drawing/2014/main" xmlns="" id="{CC972483-473C-4587-881D-8474AA5105E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940800" y="1200150"/>
              <a:ext cx="44451" cy="285751"/>
            </a:xfrm>
            <a:custGeom>
              <a:avLst/>
              <a:gdLst/>
              <a:ahLst/>
              <a:cxnLst/>
              <a:rect l="0" t="0" r="0" b="0"/>
              <a:pathLst>
                <a:path w="44451" h="285751">
                  <a:moveTo>
                    <a:pt x="44450" y="0"/>
                  </a:moveTo>
                  <a:lnTo>
                    <a:pt x="44450" y="0"/>
                  </a:lnTo>
                  <a:lnTo>
                    <a:pt x="37969" y="36898"/>
                  </a:lnTo>
                  <a:lnTo>
                    <a:pt x="28870" y="68610"/>
                  </a:lnTo>
                  <a:lnTo>
                    <a:pt x="21532" y="107634"/>
                  </a:lnTo>
                  <a:lnTo>
                    <a:pt x="15920" y="149437"/>
                  </a:lnTo>
                  <a:lnTo>
                    <a:pt x="11074" y="189183"/>
                  </a:lnTo>
                  <a:lnTo>
                    <a:pt x="6568" y="224252"/>
                  </a:lnTo>
                  <a:lnTo>
                    <a:pt x="1297" y="270153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956">
              <a:extLst>
                <a:ext uri="{FF2B5EF4-FFF2-40B4-BE49-F238E27FC236}">
                  <a16:creationId xmlns:a16="http://schemas.microsoft.com/office/drawing/2014/main" xmlns="" id="{1F9D4768-8B70-496C-9582-D7B9031118B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105434" y="431800"/>
              <a:ext cx="121874" cy="1150021"/>
            </a:xfrm>
            <a:custGeom>
              <a:avLst/>
              <a:gdLst/>
              <a:ahLst/>
              <a:cxnLst/>
              <a:rect l="0" t="0" r="0" b="0"/>
              <a:pathLst>
                <a:path w="121874" h="1150021">
                  <a:moveTo>
                    <a:pt x="35266" y="0"/>
                  </a:moveTo>
                  <a:lnTo>
                    <a:pt x="35266" y="0"/>
                  </a:lnTo>
                  <a:lnTo>
                    <a:pt x="26427" y="0"/>
                  </a:lnTo>
                  <a:lnTo>
                    <a:pt x="24435" y="1411"/>
                  </a:lnTo>
                  <a:lnTo>
                    <a:pt x="20339" y="6742"/>
                  </a:lnTo>
                  <a:lnTo>
                    <a:pt x="4369" y="52176"/>
                  </a:lnTo>
                  <a:lnTo>
                    <a:pt x="367" y="84337"/>
                  </a:lnTo>
                  <a:lnTo>
                    <a:pt x="0" y="125678"/>
                  </a:lnTo>
                  <a:lnTo>
                    <a:pt x="1878" y="151518"/>
                  </a:lnTo>
                  <a:lnTo>
                    <a:pt x="4541" y="179329"/>
                  </a:lnTo>
                  <a:lnTo>
                    <a:pt x="7727" y="211275"/>
                  </a:lnTo>
                  <a:lnTo>
                    <a:pt x="11262" y="245978"/>
                  </a:lnTo>
                  <a:lnTo>
                    <a:pt x="15030" y="282518"/>
                  </a:lnTo>
                  <a:lnTo>
                    <a:pt x="21070" y="323812"/>
                  </a:lnTo>
                  <a:lnTo>
                    <a:pt x="28625" y="368275"/>
                  </a:lnTo>
                  <a:lnTo>
                    <a:pt x="37188" y="414850"/>
                  </a:lnTo>
                  <a:lnTo>
                    <a:pt x="46425" y="462833"/>
                  </a:lnTo>
                  <a:lnTo>
                    <a:pt x="56111" y="511755"/>
                  </a:lnTo>
                  <a:lnTo>
                    <a:pt x="66096" y="561304"/>
                  </a:lnTo>
                  <a:lnTo>
                    <a:pt x="74163" y="611975"/>
                  </a:lnTo>
                  <a:lnTo>
                    <a:pt x="80952" y="663394"/>
                  </a:lnTo>
                  <a:lnTo>
                    <a:pt x="86891" y="715313"/>
                  </a:lnTo>
                  <a:lnTo>
                    <a:pt x="90849" y="766153"/>
                  </a:lnTo>
                  <a:lnTo>
                    <a:pt x="93487" y="816274"/>
                  </a:lnTo>
                  <a:lnTo>
                    <a:pt x="95247" y="865916"/>
                  </a:lnTo>
                  <a:lnTo>
                    <a:pt x="97830" y="911005"/>
                  </a:lnTo>
                  <a:lnTo>
                    <a:pt x="100965" y="953059"/>
                  </a:lnTo>
                  <a:lnTo>
                    <a:pt x="104465" y="993089"/>
                  </a:lnTo>
                  <a:lnTo>
                    <a:pt x="108210" y="1027537"/>
                  </a:lnTo>
                  <a:lnTo>
                    <a:pt x="112118" y="1058264"/>
                  </a:lnTo>
                  <a:lnTo>
                    <a:pt x="116133" y="1086509"/>
                  </a:lnTo>
                  <a:lnTo>
                    <a:pt x="120596" y="1125419"/>
                  </a:lnTo>
                  <a:lnTo>
                    <a:pt x="121873" y="1147181"/>
                  </a:lnTo>
                  <a:lnTo>
                    <a:pt x="121227" y="1150020"/>
                  </a:lnTo>
                  <a:lnTo>
                    <a:pt x="117816" y="1149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SMARTInkShape-3957">
            <a:extLst>
              <a:ext uri="{FF2B5EF4-FFF2-40B4-BE49-F238E27FC236}">
                <a16:creationId xmlns:a16="http://schemas.microsoft.com/office/drawing/2014/main" xmlns="" id="{7067A6BB-830C-4980-9765-AC80C6FDBF9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721600" y="3433833"/>
            <a:ext cx="2571751" cy="205125"/>
          </a:xfrm>
          <a:custGeom>
            <a:avLst/>
            <a:gdLst/>
            <a:ahLst/>
            <a:cxnLst/>
            <a:rect l="0" t="0" r="0" b="0"/>
            <a:pathLst>
              <a:path w="2571751" h="205125">
                <a:moveTo>
                  <a:pt x="0" y="90417"/>
                </a:moveTo>
                <a:lnTo>
                  <a:pt x="0" y="90417"/>
                </a:lnTo>
                <a:lnTo>
                  <a:pt x="3370" y="87046"/>
                </a:lnTo>
                <a:lnTo>
                  <a:pt x="6480" y="87464"/>
                </a:lnTo>
                <a:lnTo>
                  <a:pt x="15580" y="91691"/>
                </a:lnTo>
                <a:lnTo>
                  <a:pt x="45149" y="131251"/>
                </a:lnTo>
                <a:lnTo>
                  <a:pt x="80405" y="170171"/>
                </a:lnTo>
                <a:lnTo>
                  <a:pt x="112641" y="191010"/>
                </a:lnTo>
                <a:lnTo>
                  <a:pt x="159424" y="202152"/>
                </a:lnTo>
                <a:lnTo>
                  <a:pt x="186716" y="205124"/>
                </a:lnTo>
                <a:lnTo>
                  <a:pt x="218315" y="203577"/>
                </a:lnTo>
                <a:lnTo>
                  <a:pt x="252788" y="199019"/>
                </a:lnTo>
                <a:lnTo>
                  <a:pt x="289175" y="192451"/>
                </a:lnTo>
                <a:lnTo>
                  <a:pt x="326839" y="181723"/>
                </a:lnTo>
                <a:lnTo>
                  <a:pt x="365354" y="168221"/>
                </a:lnTo>
                <a:lnTo>
                  <a:pt x="404437" y="152869"/>
                </a:lnTo>
                <a:lnTo>
                  <a:pt x="444602" y="134874"/>
                </a:lnTo>
                <a:lnTo>
                  <a:pt x="485490" y="115116"/>
                </a:lnTo>
                <a:lnTo>
                  <a:pt x="526859" y="94183"/>
                </a:lnTo>
                <a:lnTo>
                  <a:pt x="568551" y="74583"/>
                </a:lnTo>
                <a:lnTo>
                  <a:pt x="610457" y="55872"/>
                </a:lnTo>
                <a:lnTo>
                  <a:pt x="652504" y="37754"/>
                </a:lnTo>
                <a:lnTo>
                  <a:pt x="691119" y="24264"/>
                </a:lnTo>
                <a:lnTo>
                  <a:pt x="727446" y="13859"/>
                </a:lnTo>
                <a:lnTo>
                  <a:pt x="762247" y="5512"/>
                </a:lnTo>
                <a:lnTo>
                  <a:pt x="794620" y="1358"/>
                </a:lnTo>
                <a:lnTo>
                  <a:pt x="825374" y="0"/>
                </a:lnTo>
                <a:lnTo>
                  <a:pt x="855049" y="505"/>
                </a:lnTo>
                <a:lnTo>
                  <a:pt x="883300" y="3665"/>
                </a:lnTo>
                <a:lnTo>
                  <a:pt x="910600" y="8593"/>
                </a:lnTo>
                <a:lnTo>
                  <a:pt x="937267" y="14701"/>
                </a:lnTo>
                <a:lnTo>
                  <a:pt x="962806" y="21596"/>
                </a:lnTo>
                <a:lnTo>
                  <a:pt x="987592" y="29014"/>
                </a:lnTo>
                <a:lnTo>
                  <a:pt x="1011879" y="36782"/>
                </a:lnTo>
                <a:lnTo>
                  <a:pt x="1036535" y="43371"/>
                </a:lnTo>
                <a:lnTo>
                  <a:pt x="1061440" y="49175"/>
                </a:lnTo>
                <a:lnTo>
                  <a:pt x="1086510" y="54456"/>
                </a:lnTo>
                <a:lnTo>
                  <a:pt x="1113101" y="57976"/>
                </a:lnTo>
                <a:lnTo>
                  <a:pt x="1140706" y="60323"/>
                </a:lnTo>
                <a:lnTo>
                  <a:pt x="1168988" y="61887"/>
                </a:lnTo>
                <a:lnTo>
                  <a:pt x="1201246" y="60814"/>
                </a:lnTo>
                <a:lnTo>
                  <a:pt x="1236159" y="57982"/>
                </a:lnTo>
                <a:lnTo>
                  <a:pt x="1272839" y="53977"/>
                </a:lnTo>
                <a:lnTo>
                  <a:pt x="1312109" y="49896"/>
                </a:lnTo>
                <a:lnTo>
                  <a:pt x="1353106" y="45764"/>
                </a:lnTo>
                <a:lnTo>
                  <a:pt x="1395254" y="41598"/>
                </a:lnTo>
                <a:lnTo>
                  <a:pt x="1437463" y="39527"/>
                </a:lnTo>
                <a:lnTo>
                  <a:pt x="1479714" y="38852"/>
                </a:lnTo>
                <a:lnTo>
                  <a:pt x="1521992" y="39106"/>
                </a:lnTo>
                <a:lnTo>
                  <a:pt x="1562879" y="40687"/>
                </a:lnTo>
                <a:lnTo>
                  <a:pt x="1602836" y="43153"/>
                </a:lnTo>
                <a:lnTo>
                  <a:pt x="1642174" y="46207"/>
                </a:lnTo>
                <a:lnTo>
                  <a:pt x="1682510" y="48949"/>
                </a:lnTo>
                <a:lnTo>
                  <a:pt x="1723513" y="51483"/>
                </a:lnTo>
                <a:lnTo>
                  <a:pt x="1764958" y="53877"/>
                </a:lnTo>
                <a:lnTo>
                  <a:pt x="1807405" y="56180"/>
                </a:lnTo>
                <a:lnTo>
                  <a:pt x="1850520" y="58420"/>
                </a:lnTo>
                <a:lnTo>
                  <a:pt x="1894081" y="60619"/>
                </a:lnTo>
                <a:lnTo>
                  <a:pt x="1939348" y="61379"/>
                </a:lnTo>
                <a:lnTo>
                  <a:pt x="1985754" y="61180"/>
                </a:lnTo>
                <a:lnTo>
                  <a:pt x="2032919" y="60342"/>
                </a:lnTo>
                <a:lnTo>
                  <a:pt x="2081297" y="58373"/>
                </a:lnTo>
                <a:lnTo>
                  <a:pt x="2130482" y="55649"/>
                </a:lnTo>
                <a:lnTo>
                  <a:pt x="2180205" y="52422"/>
                </a:lnTo>
                <a:lnTo>
                  <a:pt x="2227465" y="48153"/>
                </a:lnTo>
                <a:lnTo>
                  <a:pt x="2273081" y="43191"/>
                </a:lnTo>
                <a:lnTo>
                  <a:pt x="2317604" y="37766"/>
                </a:lnTo>
                <a:lnTo>
                  <a:pt x="2358575" y="32739"/>
                </a:lnTo>
                <a:lnTo>
                  <a:pt x="2397178" y="27975"/>
                </a:lnTo>
                <a:lnTo>
                  <a:pt x="2434202" y="23390"/>
                </a:lnTo>
                <a:lnTo>
                  <a:pt x="2465941" y="19626"/>
                </a:lnTo>
                <a:lnTo>
                  <a:pt x="2494154" y="16412"/>
                </a:lnTo>
                <a:lnTo>
                  <a:pt x="2537263" y="11665"/>
                </a:lnTo>
                <a:lnTo>
                  <a:pt x="2571750" y="78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SMARTInkShape-Group844">
            <a:extLst>
              <a:ext uri="{FF2B5EF4-FFF2-40B4-BE49-F238E27FC236}">
                <a16:creationId xmlns:a16="http://schemas.microsoft.com/office/drawing/2014/main" xmlns="" id="{0F4D74D1-50F0-4523-AFC7-3FA1DDAF5091}"/>
              </a:ext>
            </a:extLst>
          </p:cNvPr>
          <p:cNvGrpSpPr/>
          <p:nvPr/>
        </p:nvGrpSpPr>
        <p:grpSpPr>
          <a:xfrm>
            <a:off x="4826000" y="3778250"/>
            <a:ext cx="1041401" cy="1035051"/>
            <a:chOff x="4826000" y="3778250"/>
            <a:chExt cx="1041401" cy="1035051"/>
          </a:xfrm>
        </p:grpSpPr>
        <p:sp>
          <p:nvSpPr>
            <p:cNvPr id="140" name="SMARTInkShape-3958">
              <a:extLst>
                <a:ext uri="{FF2B5EF4-FFF2-40B4-BE49-F238E27FC236}">
                  <a16:creationId xmlns:a16="http://schemas.microsoft.com/office/drawing/2014/main" xmlns="" id="{3FC3A93A-66A5-4E96-AD66-2150004595F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384800" y="4362450"/>
              <a:ext cx="266701" cy="285480"/>
            </a:xfrm>
            <a:custGeom>
              <a:avLst/>
              <a:gdLst/>
              <a:ahLst/>
              <a:cxnLst/>
              <a:rect l="0" t="0" r="0" b="0"/>
              <a:pathLst>
                <a:path w="266701" h="285480">
                  <a:moveTo>
                    <a:pt x="0" y="184150"/>
                  </a:moveTo>
                  <a:lnTo>
                    <a:pt x="0" y="184150"/>
                  </a:lnTo>
                  <a:lnTo>
                    <a:pt x="41927" y="220315"/>
                  </a:lnTo>
                  <a:lnTo>
                    <a:pt x="77871" y="262491"/>
                  </a:lnTo>
                  <a:lnTo>
                    <a:pt x="90380" y="284083"/>
                  </a:lnTo>
                  <a:lnTo>
                    <a:pt x="90593" y="285344"/>
                  </a:lnTo>
                  <a:lnTo>
                    <a:pt x="90028" y="285479"/>
                  </a:lnTo>
                  <a:lnTo>
                    <a:pt x="73418" y="240260"/>
                  </a:lnTo>
                  <a:lnTo>
                    <a:pt x="60382" y="207912"/>
                  </a:lnTo>
                  <a:lnTo>
                    <a:pt x="45887" y="172838"/>
                  </a:lnTo>
                  <a:lnTo>
                    <a:pt x="27237" y="131409"/>
                  </a:lnTo>
                  <a:lnTo>
                    <a:pt x="18026" y="104788"/>
                  </a:lnTo>
                  <a:lnTo>
                    <a:pt x="18125" y="90317"/>
                  </a:lnTo>
                  <a:lnTo>
                    <a:pt x="26164" y="76829"/>
                  </a:lnTo>
                  <a:lnTo>
                    <a:pt x="41968" y="63074"/>
                  </a:lnTo>
                  <a:lnTo>
                    <a:pt x="86127" y="39463"/>
                  </a:lnTo>
                  <a:lnTo>
                    <a:pt x="130942" y="22949"/>
                  </a:lnTo>
                  <a:lnTo>
                    <a:pt x="173907" y="11846"/>
                  </a:lnTo>
                  <a:lnTo>
                    <a:pt x="211348" y="5265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959">
              <a:extLst>
                <a:ext uri="{FF2B5EF4-FFF2-40B4-BE49-F238E27FC236}">
                  <a16:creationId xmlns:a16="http://schemas.microsoft.com/office/drawing/2014/main" xmlns="" id="{CDDA7CC3-5924-4F2D-BD44-99FBDDA7AFB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329415" y="4250516"/>
              <a:ext cx="353836" cy="29385"/>
            </a:xfrm>
            <a:custGeom>
              <a:avLst/>
              <a:gdLst/>
              <a:ahLst/>
              <a:cxnLst/>
              <a:rect l="0" t="0" r="0" b="0"/>
              <a:pathLst>
                <a:path w="353836" h="29385">
                  <a:moveTo>
                    <a:pt x="10935" y="29384"/>
                  </a:moveTo>
                  <a:lnTo>
                    <a:pt x="10935" y="29384"/>
                  </a:lnTo>
                  <a:lnTo>
                    <a:pt x="0" y="29384"/>
                  </a:lnTo>
                  <a:lnTo>
                    <a:pt x="41149" y="20595"/>
                  </a:lnTo>
                  <a:lnTo>
                    <a:pt x="85041" y="13483"/>
                  </a:lnTo>
                  <a:lnTo>
                    <a:pt x="112551" y="9611"/>
                  </a:lnTo>
                  <a:lnTo>
                    <a:pt x="142179" y="5619"/>
                  </a:lnTo>
                  <a:lnTo>
                    <a:pt x="172514" y="2957"/>
                  </a:lnTo>
                  <a:lnTo>
                    <a:pt x="203321" y="1183"/>
                  </a:lnTo>
                  <a:lnTo>
                    <a:pt x="234442" y="0"/>
                  </a:lnTo>
                  <a:lnTo>
                    <a:pt x="261540" y="622"/>
                  </a:lnTo>
                  <a:lnTo>
                    <a:pt x="308582" y="5077"/>
                  </a:lnTo>
                  <a:lnTo>
                    <a:pt x="353835" y="10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960">
              <a:extLst>
                <a:ext uri="{FF2B5EF4-FFF2-40B4-BE49-F238E27FC236}">
                  <a16:creationId xmlns:a16="http://schemas.microsoft.com/office/drawing/2014/main" xmlns="" id="{859AA35E-841C-495B-A3FD-1D53D5DE9BF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928247" y="4063575"/>
              <a:ext cx="112248" cy="546526"/>
            </a:xfrm>
            <a:custGeom>
              <a:avLst/>
              <a:gdLst/>
              <a:ahLst/>
              <a:cxnLst/>
              <a:rect l="0" t="0" r="0" b="0"/>
              <a:pathLst>
                <a:path w="112248" h="546526">
                  <a:moveTo>
                    <a:pt x="94603" y="108375"/>
                  </a:moveTo>
                  <a:lnTo>
                    <a:pt x="94603" y="108375"/>
                  </a:lnTo>
                  <a:lnTo>
                    <a:pt x="106536" y="61904"/>
                  </a:lnTo>
                  <a:lnTo>
                    <a:pt x="112247" y="19468"/>
                  </a:lnTo>
                  <a:lnTo>
                    <a:pt x="110599" y="12415"/>
                  </a:lnTo>
                  <a:lnTo>
                    <a:pt x="107383" y="7007"/>
                  </a:lnTo>
                  <a:lnTo>
                    <a:pt x="103123" y="2696"/>
                  </a:lnTo>
                  <a:lnTo>
                    <a:pt x="98166" y="528"/>
                  </a:lnTo>
                  <a:lnTo>
                    <a:pt x="87014" y="0"/>
                  </a:lnTo>
                  <a:lnTo>
                    <a:pt x="58723" y="23896"/>
                  </a:lnTo>
                  <a:lnTo>
                    <a:pt x="37499" y="56247"/>
                  </a:lnTo>
                  <a:lnTo>
                    <a:pt x="18423" y="96495"/>
                  </a:lnTo>
                  <a:lnTo>
                    <a:pt x="5242" y="140254"/>
                  </a:lnTo>
                  <a:lnTo>
                    <a:pt x="324" y="187455"/>
                  </a:lnTo>
                  <a:lnTo>
                    <a:pt x="0" y="211894"/>
                  </a:lnTo>
                  <a:lnTo>
                    <a:pt x="3404" y="257865"/>
                  </a:lnTo>
                  <a:lnTo>
                    <a:pt x="11031" y="299698"/>
                  </a:lnTo>
                  <a:lnTo>
                    <a:pt x="23829" y="334754"/>
                  </a:lnTo>
                  <a:lnTo>
                    <a:pt x="40806" y="368678"/>
                  </a:lnTo>
                  <a:lnTo>
                    <a:pt x="70196" y="415748"/>
                  </a:lnTo>
                  <a:lnTo>
                    <a:pt x="93721" y="454625"/>
                  </a:lnTo>
                  <a:lnTo>
                    <a:pt x="100561" y="476753"/>
                  </a:lnTo>
                  <a:lnTo>
                    <a:pt x="101249" y="495994"/>
                  </a:lnTo>
                  <a:lnTo>
                    <a:pt x="94299" y="519323"/>
                  </a:lnTo>
                  <a:lnTo>
                    <a:pt x="85296" y="529261"/>
                  </a:lnTo>
                  <a:lnTo>
                    <a:pt x="76355" y="536030"/>
                  </a:lnTo>
                  <a:lnTo>
                    <a:pt x="72382" y="541390"/>
                  </a:lnTo>
                  <a:lnTo>
                    <a:pt x="72028" y="543102"/>
                  </a:lnTo>
                  <a:lnTo>
                    <a:pt x="72497" y="544243"/>
                  </a:lnTo>
                  <a:lnTo>
                    <a:pt x="75553" y="546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961">
              <a:extLst>
                <a:ext uri="{FF2B5EF4-FFF2-40B4-BE49-F238E27FC236}">
                  <a16:creationId xmlns:a16="http://schemas.microsoft.com/office/drawing/2014/main" xmlns="" id="{950EC41D-B90F-413D-8869-CDFEA90E671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826000" y="4762500"/>
              <a:ext cx="158751" cy="50801"/>
            </a:xfrm>
            <a:custGeom>
              <a:avLst/>
              <a:gdLst/>
              <a:ahLst/>
              <a:cxnLst/>
              <a:rect l="0" t="0" r="0" b="0"/>
              <a:pathLst>
                <a:path w="15875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40687"/>
                  </a:lnTo>
                  <a:lnTo>
                    <a:pt x="18951" y="24285"/>
                  </a:lnTo>
                  <a:lnTo>
                    <a:pt x="48183" y="12762"/>
                  </a:lnTo>
                  <a:lnTo>
                    <a:pt x="90918" y="3958"/>
                  </a:lnTo>
                  <a:lnTo>
                    <a:pt x="131449" y="3787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962">
              <a:extLst>
                <a:ext uri="{FF2B5EF4-FFF2-40B4-BE49-F238E27FC236}">
                  <a16:creationId xmlns:a16="http://schemas.microsoft.com/office/drawing/2014/main" xmlns="" id="{BC941695-691B-46DC-8F29-523DEC0E299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037359" y="4681901"/>
              <a:ext cx="160820" cy="125841"/>
            </a:xfrm>
            <a:custGeom>
              <a:avLst/>
              <a:gdLst/>
              <a:ahLst/>
              <a:cxnLst/>
              <a:rect l="0" t="0" r="0" b="0"/>
              <a:pathLst>
                <a:path w="160820" h="125841">
                  <a:moveTo>
                    <a:pt x="93441" y="29799"/>
                  </a:moveTo>
                  <a:lnTo>
                    <a:pt x="93441" y="29799"/>
                  </a:lnTo>
                  <a:lnTo>
                    <a:pt x="72393" y="42008"/>
                  </a:lnTo>
                  <a:lnTo>
                    <a:pt x="32744" y="89069"/>
                  </a:lnTo>
                  <a:lnTo>
                    <a:pt x="10870" y="110677"/>
                  </a:lnTo>
                  <a:lnTo>
                    <a:pt x="7349" y="111940"/>
                  </a:lnTo>
                  <a:lnTo>
                    <a:pt x="4296" y="112076"/>
                  </a:lnTo>
                  <a:lnTo>
                    <a:pt x="2261" y="110050"/>
                  </a:lnTo>
                  <a:lnTo>
                    <a:pt x="0" y="102155"/>
                  </a:lnTo>
                  <a:lnTo>
                    <a:pt x="10363" y="58046"/>
                  </a:lnTo>
                  <a:lnTo>
                    <a:pt x="16300" y="37414"/>
                  </a:lnTo>
                  <a:lnTo>
                    <a:pt x="25995" y="23541"/>
                  </a:lnTo>
                  <a:lnTo>
                    <a:pt x="30839" y="19983"/>
                  </a:lnTo>
                  <a:lnTo>
                    <a:pt x="35478" y="18316"/>
                  </a:lnTo>
                  <a:lnTo>
                    <a:pt x="39982" y="17910"/>
                  </a:lnTo>
                  <a:lnTo>
                    <a:pt x="44396" y="19757"/>
                  </a:lnTo>
                  <a:lnTo>
                    <a:pt x="72619" y="50427"/>
                  </a:lnTo>
                  <a:lnTo>
                    <a:pt x="103804" y="89089"/>
                  </a:lnTo>
                  <a:lnTo>
                    <a:pt x="130841" y="123127"/>
                  </a:lnTo>
                  <a:lnTo>
                    <a:pt x="134602" y="125178"/>
                  </a:lnTo>
                  <a:lnTo>
                    <a:pt x="138520" y="125840"/>
                  </a:lnTo>
                  <a:lnTo>
                    <a:pt x="142544" y="125576"/>
                  </a:lnTo>
                  <a:lnTo>
                    <a:pt x="146637" y="122579"/>
                  </a:lnTo>
                  <a:lnTo>
                    <a:pt x="154948" y="111721"/>
                  </a:lnTo>
                  <a:lnTo>
                    <a:pt x="160819" y="76258"/>
                  </a:lnTo>
                  <a:lnTo>
                    <a:pt x="155816" y="36744"/>
                  </a:lnTo>
                  <a:lnTo>
                    <a:pt x="142026" y="8338"/>
                  </a:lnTo>
                  <a:lnTo>
                    <a:pt x="134298" y="3498"/>
                  </a:lnTo>
                  <a:lnTo>
                    <a:pt x="114422" y="0"/>
                  </a:lnTo>
                  <a:lnTo>
                    <a:pt x="95240" y="4561"/>
                  </a:lnTo>
                  <a:lnTo>
                    <a:pt x="68041" y="17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963">
              <a:extLst>
                <a:ext uri="{FF2B5EF4-FFF2-40B4-BE49-F238E27FC236}">
                  <a16:creationId xmlns:a16="http://schemas.microsoft.com/office/drawing/2014/main" xmlns="" id="{2870890F-54EA-48B6-AD5B-9B64D1CF8E7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921998" y="3778250"/>
              <a:ext cx="112483" cy="164277"/>
            </a:xfrm>
            <a:custGeom>
              <a:avLst/>
              <a:gdLst/>
              <a:ahLst/>
              <a:cxnLst/>
              <a:rect l="0" t="0" r="0" b="0"/>
              <a:pathLst>
                <a:path w="112483" h="164277">
                  <a:moveTo>
                    <a:pt x="81802" y="38100"/>
                  </a:moveTo>
                  <a:lnTo>
                    <a:pt x="81802" y="38100"/>
                  </a:lnTo>
                  <a:lnTo>
                    <a:pt x="72963" y="23795"/>
                  </a:lnTo>
                  <a:lnTo>
                    <a:pt x="63504" y="17085"/>
                  </a:lnTo>
                  <a:lnTo>
                    <a:pt x="51765" y="14000"/>
                  </a:lnTo>
                  <a:lnTo>
                    <a:pt x="46960" y="16388"/>
                  </a:lnTo>
                  <a:lnTo>
                    <a:pt x="35978" y="26569"/>
                  </a:lnTo>
                  <a:lnTo>
                    <a:pt x="14524" y="58280"/>
                  </a:lnTo>
                  <a:lnTo>
                    <a:pt x="405" y="98955"/>
                  </a:lnTo>
                  <a:lnTo>
                    <a:pt x="0" y="123943"/>
                  </a:lnTo>
                  <a:lnTo>
                    <a:pt x="1867" y="135545"/>
                  </a:lnTo>
                  <a:lnTo>
                    <a:pt x="11468" y="152200"/>
                  </a:lnTo>
                  <a:lnTo>
                    <a:pt x="17980" y="158616"/>
                  </a:lnTo>
                  <a:lnTo>
                    <a:pt x="25142" y="162189"/>
                  </a:lnTo>
                  <a:lnTo>
                    <a:pt x="40627" y="164276"/>
                  </a:lnTo>
                  <a:lnTo>
                    <a:pt x="58798" y="157208"/>
                  </a:lnTo>
                  <a:lnTo>
                    <a:pt x="86980" y="135480"/>
                  </a:lnTo>
                  <a:lnTo>
                    <a:pt x="102448" y="115952"/>
                  </a:lnTo>
                  <a:lnTo>
                    <a:pt x="111674" y="93162"/>
                  </a:lnTo>
                  <a:lnTo>
                    <a:pt x="112482" y="72685"/>
                  </a:lnTo>
                  <a:lnTo>
                    <a:pt x="110722" y="63273"/>
                  </a:lnTo>
                  <a:lnTo>
                    <a:pt x="99359" y="47171"/>
                  </a:lnTo>
                  <a:lnTo>
                    <a:pt x="51802" y="13496"/>
                  </a:lnTo>
                  <a:lnTo>
                    <a:pt x="31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964">
              <a:extLst>
                <a:ext uri="{FF2B5EF4-FFF2-40B4-BE49-F238E27FC236}">
                  <a16:creationId xmlns:a16="http://schemas.microsoft.com/office/drawing/2014/main" xmlns="" id="{2ECBC16C-B6F1-4037-B644-2398D3FFE288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666892" y="4438650"/>
              <a:ext cx="200509" cy="31751"/>
            </a:xfrm>
            <a:custGeom>
              <a:avLst/>
              <a:gdLst/>
              <a:ahLst/>
              <a:cxnLst/>
              <a:rect l="0" t="0" r="0" b="0"/>
              <a:pathLst>
                <a:path w="20050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28379"/>
                  </a:lnTo>
                  <a:lnTo>
                    <a:pt x="0" y="26681"/>
                  </a:lnTo>
                  <a:lnTo>
                    <a:pt x="513" y="24842"/>
                  </a:lnTo>
                  <a:lnTo>
                    <a:pt x="1561" y="22911"/>
                  </a:lnTo>
                  <a:lnTo>
                    <a:pt x="41553" y="14038"/>
                  </a:lnTo>
                  <a:lnTo>
                    <a:pt x="78826" y="7179"/>
                  </a:lnTo>
                  <a:lnTo>
                    <a:pt x="125025" y="3191"/>
                  </a:lnTo>
                  <a:lnTo>
                    <a:pt x="166960" y="1419"/>
                  </a:lnTo>
                  <a:lnTo>
                    <a:pt x="200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965">
              <a:extLst>
                <a:ext uri="{FF2B5EF4-FFF2-40B4-BE49-F238E27FC236}">
                  <a16:creationId xmlns:a16="http://schemas.microsoft.com/office/drawing/2014/main" xmlns="" id="{3A248BC4-2AE1-4144-9804-0AA87EB3534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791200" y="445770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19050" y="0"/>
                  </a:moveTo>
                  <a:lnTo>
                    <a:pt x="19050" y="0"/>
                  </a:lnTo>
                  <a:lnTo>
                    <a:pt x="15679" y="27789"/>
                  </a:lnTo>
                  <a:lnTo>
                    <a:pt x="4560" y="71576"/>
                  </a:lnTo>
                  <a:lnTo>
                    <a:pt x="901" y="119109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966">
              <a:extLst>
                <a:ext uri="{FF2B5EF4-FFF2-40B4-BE49-F238E27FC236}">
                  <a16:creationId xmlns:a16="http://schemas.microsoft.com/office/drawing/2014/main" xmlns="" id="{73C9EB48-11AC-4846-A4A4-A3330372030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657850" y="4476750"/>
              <a:ext cx="88901" cy="127001"/>
            </a:xfrm>
            <a:custGeom>
              <a:avLst/>
              <a:gdLst/>
              <a:ahLst/>
              <a:cxnLst/>
              <a:rect l="0" t="0" r="0" b="0"/>
              <a:pathLst>
                <a:path w="88901" h="127001">
                  <a:moveTo>
                    <a:pt x="88900" y="0"/>
                  </a:moveTo>
                  <a:lnTo>
                    <a:pt x="88900" y="0"/>
                  </a:lnTo>
                  <a:lnTo>
                    <a:pt x="82158" y="0"/>
                  </a:lnTo>
                  <a:lnTo>
                    <a:pt x="75085" y="3763"/>
                  </a:lnTo>
                  <a:lnTo>
                    <a:pt x="71224" y="6742"/>
                  </a:lnTo>
                  <a:lnTo>
                    <a:pt x="45058" y="46453"/>
                  </a:lnTo>
                  <a:lnTo>
                    <a:pt x="22993" y="76793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967">
              <a:extLst>
                <a:ext uri="{FF2B5EF4-FFF2-40B4-BE49-F238E27FC236}">
                  <a16:creationId xmlns:a16="http://schemas.microsoft.com/office/drawing/2014/main" xmlns="" id="{FAA960CD-570C-4CB4-9FB0-E65DA7922D42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549900" y="4452571"/>
              <a:ext cx="82551" cy="111576"/>
            </a:xfrm>
            <a:custGeom>
              <a:avLst/>
              <a:gdLst/>
              <a:ahLst/>
              <a:cxnLst/>
              <a:rect l="0" t="0" r="0" b="0"/>
              <a:pathLst>
                <a:path w="82551" h="111576">
                  <a:moveTo>
                    <a:pt x="0" y="17829"/>
                  </a:moveTo>
                  <a:lnTo>
                    <a:pt x="0" y="17829"/>
                  </a:lnTo>
                  <a:lnTo>
                    <a:pt x="0" y="14458"/>
                  </a:lnTo>
                  <a:lnTo>
                    <a:pt x="1881" y="10921"/>
                  </a:lnTo>
                  <a:lnTo>
                    <a:pt x="8839" y="2902"/>
                  </a:lnTo>
                  <a:lnTo>
                    <a:pt x="14747" y="611"/>
                  </a:lnTo>
                  <a:lnTo>
                    <a:pt x="18298" y="0"/>
                  </a:lnTo>
                  <a:lnTo>
                    <a:pt x="26006" y="1204"/>
                  </a:lnTo>
                  <a:lnTo>
                    <a:pt x="30037" y="2512"/>
                  </a:lnTo>
                  <a:lnTo>
                    <a:pt x="38279" y="11492"/>
                  </a:lnTo>
                  <a:lnTo>
                    <a:pt x="45235" y="24890"/>
                  </a:lnTo>
                  <a:lnTo>
                    <a:pt x="48327" y="40252"/>
                  </a:lnTo>
                  <a:lnTo>
                    <a:pt x="44056" y="56487"/>
                  </a:lnTo>
                  <a:lnTo>
                    <a:pt x="23232" y="91855"/>
                  </a:lnTo>
                  <a:lnTo>
                    <a:pt x="10103" y="105464"/>
                  </a:lnTo>
                  <a:lnTo>
                    <a:pt x="8852" y="108002"/>
                  </a:lnTo>
                  <a:lnTo>
                    <a:pt x="8724" y="109694"/>
                  </a:lnTo>
                  <a:lnTo>
                    <a:pt x="9344" y="110823"/>
                  </a:lnTo>
                  <a:lnTo>
                    <a:pt x="10462" y="111575"/>
                  </a:lnTo>
                  <a:lnTo>
                    <a:pt x="15468" y="110528"/>
                  </a:lnTo>
                  <a:lnTo>
                    <a:pt x="23808" y="108417"/>
                  </a:lnTo>
                  <a:lnTo>
                    <a:pt x="69878" y="106877"/>
                  </a:lnTo>
                  <a:lnTo>
                    <a:pt x="82550" y="106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SMARTInkShape-3968">
            <a:extLst>
              <a:ext uri="{FF2B5EF4-FFF2-40B4-BE49-F238E27FC236}">
                <a16:creationId xmlns:a16="http://schemas.microsoft.com/office/drawing/2014/main" xmlns="" id="{A4853A6C-0BB0-4C1A-9F1E-23C5C80182B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454650" y="3911600"/>
            <a:ext cx="31751" cy="215901"/>
          </a:xfrm>
          <a:custGeom>
            <a:avLst/>
            <a:gdLst/>
            <a:ahLst/>
            <a:cxnLst/>
            <a:rect l="0" t="0" r="0" b="0"/>
            <a:pathLst>
              <a:path w="31751" h="215901">
                <a:moveTo>
                  <a:pt x="0" y="0"/>
                </a:moveTo>
                <a:lnTo>
                  <a:pt x="0" y="0"/>
                </a:lnTo>
                <a:lnTo>
                  <a:pt x="3371" y="3371"/>
                </a:lnTo>
                <a:lnTo>
                  <a:pt x="12865" y="46139"/>
                </a:lnTo>
                <a:lnTo>
                  <a:pt x="17007" y="76951"/>
                </a:lnTo>
                <a:lnTo>
                  <a:pt x="21199" y="114164"/>
                </a:lnTo>
                <a:lnTo>
                  <a:pt x="25414" y="154220"/>
                </a:lnTo>
                <a:lnTo>
                  <a:pt x="31750" y="215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SMARTInkShape-Group846">
            <a:extLst>
              <a:ext uri="{FF2B5EF4-FFF2-40B4-BE49-F238E27FC236}">
                <a16:creationId xmlns:a16="http://schemas.microsoft.com/office/drawing/2014/main" xmlns="" id="{558A18EF-E2D4-4174-BFD2-4AB2E640457C}"/>
              </a:ext>
            </a:extLst>
          </p:cNvPr>
          <p:cNvGrpSpPr/>
          <p:nvPr/>
        </p:nvGrpSpPr>
        <p:grpSpPr>
          <a:xfrm>
            <a:off x="6116364" y="3730429"/>
            <a:ext cx="1059137" cy="722952"/>
            <a:chOff x="6116364" y="3730429"/>
            <a:chExt cx="1059137" cy="722952"/>
          </a:xfrm>
        </p:grpSpPr>
        <p:sp>
          <p:nvSpPr>
            <p:cNvPr id="152" name="SMARTInkShape-3969">
              <a:extLst>
                <a:ext uri="{FF2B5EF4-FFF2-40B4-BE49-F238E27FC236}">
                  <a16:creationId xmlns:a16="http://schemas.microsoft.com/office/drawing/2014/main" xmlns="" id="{0789FEFB-53B1-48A4-A1A6-D774E826F56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459715" y="3744089"/>
              <a:ext cx="112536" cy="59336"/>
            </a:xfrm>
            <a:custGeom>
              <a:avLst/>
              <a:gdLst/>
              <a:ahLst/>
              <a:cxnLst/>
              <a:rect l="0" t="0" r="0" b="0"/>
              <a:pathLst>
                <a:path w="112536" h="59336">
                  <a:moveTo>
                    <a:pt x="10935" y="15111"/>
                  </a:moveTo>
                  <a:lnTo>
                    <a:pt x="10935" y="15111"/>
                  </a:lnTo>
                  <a:lnTo>
                    <a:pt x="0" y="9644"/>
                  </a:lnTo>
                  <a:lnTo>
                    <a:pt x="117" y="8644"/>
                  </a:lnTo>
                  <a:lnTo>
                    <a:pt x="2129" y="5651"/>
                  </a:lnTo>
                  <a:lnTo>
                    <a:pt x="13971" y="0"/>
                  </a:lnTo>
                  <a:lnTo>
                    <a:pt x="34256" y="599"/>
                  </a:lnTo>
                  <a:lnTo>
                    <a:pt x="44348" y="5369"/>
                  </a:lnTo>
                  <a:lnTo>
                    <a:pt x="51185" y="12898"/>
                  </a:lnTo>
                  <a:lnTo>
                    <a:pt x="56576" y="23300"/>
                  </a:lnTo>
                  <a:lnTo>
                    <a:pt x="56884" y="28331"/>
                  </a:lnTo>
                  <a:lnTo>
                    <a:pt x="53464" y="37684"/>
                  </a:lnTo>
                  <a:lnTo>
                    <a:pt x="43605" y="50884"/>
                  </a:lnTo>
                  <a:lnTo>
                    <a:pt x="37685" y="55705"/>
                  </a:lnTo>
                  <a:lnTo>
                    <a:pt x="31506" y="58799"/>
                  </a:lnTo>
                  <a:lnTo>
                    <a:pt x="31705" y="59053"/>
                  </a:lnTo>
                  <a:lnTo>
                    <a:pt x="33806" y="59335"/>
                  </a:lnTo>
                  <a:lnTo>
                    <a:pt x="79511" y="48717"/>
                  </a:lnTo>
                  <a:lnTo>
                    <a:pt x="112535" y="40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970">
              <a:extLst>
                <a:ext uri="{FF2B5EF4-FFF2-40B4-BE49-F238E27FC236}">
                  <a16:creationId xmlns:a16="http://schemas.microsoft.com/office/drawing/2014/main" xmlns="" id="{BD1BC487-8C9F-47E7-ABC4-D507C9422B2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339991" y="3892628"/>
              <a:ext cx="175110" cy="91093"/>
            </a:xfrm>
            <a:custGeom>
              <a:avLst/>
              <a:gdLst/>
              <a:ahLst/>
              <a:cxnLst/>
              <a:rect l="0" t="0" r="0" b="0"/>
              <a:pathLst>
                <a:path w="175110" h="91093">
                  <a:moveTo>
                    <a:pt x="3659" y="6272"/>
                  </a:moveTo>
                  <a:lnTo>
                    <a:pt x="3659" y="6272"/>
                  </a:lnTo>
                  <a:lnTo>
                    <a:pt x="288" y="2901"/>
                  </a:lnTo>
                  <a:lnTo>
                    <a:pt x="0" y="1908"/>
                  </a:lnTo>
                  <a:lnTo>
                    <a:pt x="514" y="1246"/>
                  </a:lnTo>
                  <a:lnTo>
                    <a:pt x="2967" y="510"/>
                  </a:lnTo>
                  <a:lnTo>
                    <a:pt x="25797" y="0"/>
                  </a:lnTo>
                  <a:lnTo>
                    <a:pt x="40309" y="3719"/>
                  </a:lnTo>
                  <a:lnTo>
                    <a:pt x="53816" y="11487"/>
                  </a:lnTo>
                  <a:lnTo>
                    <a:pt x="66872" y="24347"/>
                  </a:lnTo>
                  <a:lnTo>
                    <a:pt x="74087" y="39470"/>
                  </a:lnTo>
                  <a:lnTo>
                    <a:pt x="76588" y="54894"/>
                  </a:lnTo>
                  <a:lnTo>
                    <a:pt x="75348" y="68804"/>
                  </a:lnTo>
                  <a:lnTo>
                    <a:pt x="70563" y="78278"/>
                  </a:lnTo>
                  <a:lnTo>
                    <a:pt x="59365" y="90110"/>
                  </a:lnTo>
                  <a:lnTo>
                    <a:pt x="57024" y="91092"/>
                  </a:lnTo>
                  <a:lnTo>
                    <a:pt x="54757" y="91041"/>
                  </a:lnTo>
                  <a:lnTo>
                    <a:pt x="52541" y="90301"/>
                  </a:lnTo>
                  <a:lnTo>
                    <a:pt x="51769" y="87691"/>
                  </a:lnTo>
                  <a:lnTo>
                    <a:pt x="52793" y="79147"/>
                  </a:lnTo>
                  <a:lnTo>
                    <a:pt x="64079" y="59066"/>
                  </a:lnTo>
                  <a:lnTo>
                    <a:pt x="110507" y="14150"/>
                  </a:lnTo>
                  <a:lnTo>
                    <a:pt x="127727" y="1935"/>
                  </a:lnTo>
                  <a:lnTo>
                    <a:pt x="127998" y="1970"/>
                  </a:lnTo>
                  <a:lnTo>
                    <a:pt x="126419" y="3889"/>
                  </a:lnTo>
                  <a:lnTo>
                    <a:pt x="121563" y="22421"/>
                  </a:lnTo>
                  <a:lnTo>
                    <a:pt x="122397" y="46883"/>
                  </a:lnTo>
                  <a:lnTo>
                    <a:pt x="129104" y="61716"/>
                  </a:lnTo>
                  <a:lnTo>
                    <a:pt x="133856" y="68634"/>
                  </a:lnTo>
                  <a:lnTo>
                    <a:pt x="148542" y="78203"/>
                  </a:lnTo>
                  <a:lnTo>
                    <a:pt x="175109" y="88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971">
              <a:extLst>
                <a:ext uri="{FF2B5EF4-FFF2-40B4-BE49-F238E27FC236}">
                  <a16:creationId xmlns:a16="http://schemas.microsoft.com/office/drawing/2014/main" xmlns="" id="{13A2F10D-2D4F-4967-AF33-F55BD084E18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178550" y="39687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10935" y="7233"/>
                  </a:lnTo>
                  <a:lnTo>
                    <a:pt x="53366" y="96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972">
              <a:extLst>
                <a:ext uri="{FF2B5EF4-FFF2-40B4-BE49-F238E27FC236}">
                  <a16:creationId xmlns:a16="http://schemas.microsoft.com/office/drawing/2014/main" xmlns="" id="{B546741D-8818-4ACD-9B5F-84C4591876F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116364" y="4166541"/>
              <a:ext cx="239987" cy="172782"/>
            </a:xfrm>
            <a:custGeom>
              <a:avLst/>
              <a:gdLst/>
              <a:ahLst/>
              <a:cxnLst/>
              <a:rect l="0" t="0" r="0" b="0"/>
              <a:pathLst>
                <a:path w="239987" h="172782">
                  <a:moveTo>
                    <a:pt x="24086" y="62559"/>
                  </a:moveTo>
                  <a:lnTo>
                    <a:pt x="24086" y="62559"/>
                  </a:lnTo>
                  <a:lnTo>
                    <a:pt x="24086" y="72672"/>
                  </a:lnTo>
                  <a:lnTo>
                    <a:pt x="27849" y="81400"/>
                  </a:lnTo>
                  <a:lnTo>
                    <a:pt x="30828" y="85703"/>
                  </a:lnTo>
                  <a:lnTo>
                    <a:pt x="35636" y="87866"/>
                  </a:lnTo>
                  <a:lnTo>
                    <a:pt x="48505" y="88388"/>
                  </a:lnTo>
                  <a:lnTo>
                    <a:pt x="71616" y="81344"/>
                  </a:lnTo>
                  <a:lnTo>
                    <a:pt x="92967" y="63578"/>
                  </a:lnTo>
                  <a:lnTo>
                    <a:pt x="105957" y="37069"/>
                  </a:lnTo>
                  <a:lnTo>
                    <a:pt x="106099" y="20891"/>
                  </a:lnTo>
                  <a:lnTo>
                    <a:pt x="104161" y="13614"/>
                  </a:lnTo>
                  <a:lnTo>
                    <a:pt x="99341" y="8057"/>
                  </a:lnTo>
                  <a:lnTo>
                    <a:pt x="84579" y="0"/>
                  </a:lnTo>
                  <a:lnTo>
                    <a:pt x="64377" y="1594"/>
                  </a:lnTo>
                  <a:lnTo>
                    <a:pt x="53063" y="4982"/>
                  </a:lnTo>
                  <a:lnTo>
                    <a:pt x="20285" y="29977"/>
                  </a:lnTo>
                  <a:lnTo>
                    <a:pt x="6405" y="54193"/>
                  </a:lnTo>
                  <a:lnTo>
                    <a:pt x="0" y="81418"/>
                  </a:lnTo>
                  <a:lnTo>
                    <a:pt x="1857" y="109981"/>
                  </a:lnTo>
                  <a:lnTo>
                    <a:pt x="14912" y="133495"/>
                  </a:lnTo>
                  <a:lnTo>
                    <a:pt x="24320" y="143716"/>
                  </a:lnTo>
                  <a:lnTo>
                    <a:pt x="71270" y="168215"/>
                  </a:lnTo>
                  <a:lnTo>
                    <a:pt x="113495" y="172781"/>
                  </a:lnTo>
                  <a:lnTo>
                    <a:pt x="158368" y="170108"/>
                  </a:lnTo>
                  <a:lnTo>
                    <a:pt x="199478" y="164216"/>
                  </a:lnTo>
                  <a:lnTo>
                    <a:pt x="239986" y="15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973">
              <a:extLst>
                <a:ext uri="{FF2B5EF4-FFF2-40B4-BE49-F238E27FC236}">
                  <a16:creationId xmlns:a16="http://schemas.microsoft.com/office/drawing/2014/main" xmlns="" id="{1BE4E932-4AD8-4FD0-A615-FA9181F843BD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553200" y="3730429"/>
              <a:ext cx="133351" cy="238322"/>
            </a:xfrm>
            <a:custGeom>
              <a:avLst/>
              <a:gdLst/>
              <a:ahLst/>
              <a:cxnLst/>
              <a:rect l="0" t="0" r="0" b="0"/>
              <a:pathLst>
                <a:path w="133351" h="238322">
                  <a:moveTo>
                    <a:pt x="133350" y="3371"/>
                  </a:moveTo>
                  <a:lnTo>
                    <a:pt x="133350" y="3371"/>
                  </a:lnTo>
                  <a:lnTo>
                    <a:pt x="129979" y="0"/>
                  </a:lnTo>
                  <a:lnTo>
                    <a:pt x="127575" y="418"/>
                  </a:lnTo>
                  <a:lnTo>
                    <a:pt x="121141" y="4645"/>
                  </a:lnTo>
                  <a:lnTo>
                    <a:pt x="95373" y="36183"/>
                  </a:lnTo>
                  <a:lnTo>
                    <a:pt x="70670" y="79494"/>
                  </a:lnTo>
                  <a:lnTo>
                    <a:pt x="51399" y="114108"/>
                  </a:lnTo>
                  <a:lnTo>
                    <a:pt x="32957" y="148778"/>
                  </a:lnTo>
                  <a:lnTo>
                    <a:pt x="12352" y="196267"/>
                  </a:lnTo>
                  <a:lnTo>
                    <a:pt x="0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974">
              <a:extLst>
                <a:ext uri="{FF2B5EF4-FFF2-40B4-BE49-F238E27FC236}">
                  <a16:creationId xmlns:a16="http://schemas.microsoft.com/office/drawing/2014/main" xmlns="" id="{E8E981A1-9D8E-4B4F-8A67-F6C26DBE3FD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623050" y="3875604"/>
              <a:ext cx="190501" cy="117554"/>
            </a:xfrm>
            <a:custGeom>
              <a:avLst/>
              <a:gdLst/>
              <a:ahLst/>
              <a:cxnLst/>
              <a:rect l="0" t="0" r="0" b="0"/>
              <a:pathLst>
                <a:path w="190501" h="117554">
                  <a:moveTo>
                    <a:pt x="0" y="23296"/>
                  </a:moveTo>
                  <a:lnTo>
                    <a:pt x="0" y="23296"/>
                  </a:lnTo>
                  <a:lnTo>
                    <a:pt x="21668" y="4998"/>
                  </a:lnTo>
                  <a:lnTo>
                    <a:pt x="32913" y="1052"/>
                  </a:lnTo>
                  <a:lnTo>
                    <a:pt x="38876" y="0"/>
                  </a:lnTo>
                  <a:lnTo>
                    <a:pt x="53026" y="2594"/>
                  </a:lnTo>
                  <a:lnTo>
                    <a:pt x="60751" y="5261"/>
                  </a:lnTo>
                  <a:lnTo>
                    <a:pt x="66606" y="9862"/>
                  </a:lnTo>
                  <a:lnTo>
                    <a:pt x="74993" y="22500"/>
                  </a:lnTo>
                  <a:lnTo>
                    <a:pt x="77310" y="39405"/>
                  </a:lnTo>
                  <a:lnTo>
                    <a:pt x="75282" y="57266"/>
                  </a:lnTo>
                  <a:lnTo>
                    <a:pt x="58944" y="97722"/>
                  </a:lnTo>
                  <a:lnTo>
                    <a:pt x="47731" y="111009"/>
                  </a:lnTo>
                  <a:lnTo>
                    <a:pt x="46637" y="113522"/>
                  </a:lnTo>
                  <a:lnTo>
                    <a:pt x="48730" y="115197"/>
                  </a:lnTo>
                  <a:lnTo>
                    <a:pt x="66572" y="117553"/>
                  </a:lnTo>
                  <a:lnTo>
                    <a:pt x="111692" y="116469"/>
                  </a:lnTo>
                  <a:lnTo>
                    <a:pt x="151627" y="113462"/>
                  </a:lnTo>
                  <a:lnTo>
                    <a:pt x="190500" y="112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975">
              <a:extLst>
                <a:ext uri="{FF2B5EF4-FFF2-40B4-BE49-F238E27FC236}">
                  <a16:creationId xmlns:a16="http://schemas.microsoft.com/office/drawing/2014/main" xmlns="" id="{B3959575-A58C-4BE8-AD27-8F628BEE78F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857399" y="4076180"/>
              <a:ext cx="318102" cy="377201"/>
            </a:xfrm>
            <a:custGeom>
              <a:avLst/>
              <a:gdLst/>
              <a:ahLst/>
              <a:cxnLst/>
              <a:rect l="0" t="0" r="0" b="0"/>
              <a:pathLst>
                <a:path w="318102" h="377201">
                  <a:moveTo>
                    <a:pt x="114901" y="273570"/>
                  </a:moveTo>
                  <a:lnTo>
                    <a:pt x="114901" y="273570"/>
                  </a:lnTo>
                  <a:lnTo>
                    <a:pt x="104056" y="250339"/>
                  </a:lnTo>
                  <a:lnTo>
                    <a:pt x="93853" y="239491"/>
                  </a:lnTo>
                  <a:lnTo>
                    <a:pt x="78500" y="233729"/>
                  </a:lnTo>
                  <a:lnTo>
                    <a:pt x="69467" y="232193"/>
                  </a:lnTo>
                  <a:lnTo>
                    <a:pt x="60623" y="233991"/>
                  </a:lnTo>
                  <a:lnTo>
                    <a:pt x="43270" y="243514"/>
                  </a:lnTo>
                  <a:lnTo>
                    <a:pt x="17633" y="274856"/>
                  </a:lnTo>
                  <a:lnTo>
                    <a:pt x="2276" y="315422"/>
                  </a:lnTo>
                  <a:lnTo>
                    <a:pt x="0" y="351979"/>
                  </a:lnTo>
                  <a:lnTo>
                    <a:pt x="4096" y="368625"/>
                  </a:lnTo>
                  <a:lnTo>
                    <a:pt x="7164" y="375040"/>
                  </a:lnTo>
                  <a:lnTo>
                    <a:pt x="12737" y="377200"/>
                  </a:lnTo>
                  <a:lnTo>
                    <a:pt x="28338" y="373955"/>
                  </a:lnTo>
                  <a:lnTo>
                    <a:pt x="43267" y="357932"/>
                  </a:lnTo>
                  <a:lnTo>
                    <a:pt x="63572" y="315500"/>
                  </a:lnTo>
                  <a:lnTo>
                    <a:pt x="75155" y="271744"/>
                  </a:lnTo>
                  <a:lnTo>
                    <a:pt x="79231" y="241309"/>
                  </a:lnTo>
                  <a:lnTo>
                    <a:pt x="82654" y="207612"/>
                  </a:lnTo>
                  <a:lnTo>
                    <a:pt x="84937" y="173859"/>
                  </a:lnTo>
                  <a:lnTo>
                    <a:pt x="86459" y="140068"/>
                  </a:lnTo>
                  <a:lnTo>
                    <a:pt x="87472" y="106252"/>
                  </a:lnTo>
                  <a:lnTo>
                    <a:pt x="87443" y="78769"/>
                  </a:lnTo>
                  <a:lnTo>
                    <a:pt x="85529" y="35062"/>
                  </a:lnTo>
                  <a:lnTo>
                    <a:pt x="80484" y="2915"/>
                  </a:lnTo>
                  <a:lnTo>
                    <a:pt x="77845" y="0"/>
                  </a:lnTo>
                  <a:lnTo>
                    <a:pt x="74675" y="173"/>
                  </a:lnTo>
                  <a:lnTo>
                    <a:pt x="71150" y="2406"/>
                  </a:lnTo>
                  <a:lnTo>
                    <a:pt x="62819" y="32515"/>
                  </a:lnTo>
                  <a:lnTo>
                    <a:pt x="61885" y="69068"/>
                  </a:lnTo>
                  <a:lnTo>
                    <a:pt x="63821" y="114241"/>
                  </a:lnTo>
                  <a:lnTo>
                    <a:pt x="65325" y="139129"/>
                  </a:lnTo>
                  <a:lnTo>
                    <a:pt x="67034" y="164893"/>
                  </a:lnTo>
                  <a:lnTo>
                    <a:pt x="72695" y="210452"/>
                  </a:lnTo>
                  <a:lnTo>
                    <a:pt x="79915" y="248340"/>
                  </a:lnTo>
                  <a:lnTo>
                    <a:pt x="93474" y="291745"/>
                  </a:lnTo>
                  <a:lnTo>
                    <a:pt x="94266" y="291331"/>
                  </a:lnTo>
                  <a:lnTo>
                    <a:pt x="99014" y="252869"/>
                  </a:lnTo>
                  <a:lnTo>
                    <a:pt x="111369" y="209189"/>
                  </a:lnTo>
                  <a:lnTo>
                    <a:pt x="128436" y="177353"/>
                  </a:lnTo>
                  <a:lnTo>
                    <a:pt x="140156" y="164627"/>
                  </a:lnTo>
                  <a:lnTo>
                    <a:pt x="143732" y="164958"/>
                  </a:lnTo>
                  <a:lnTo>
                    <a:pt x="151469" y="170970"/>
                  </a:lnTo>
                  <a:lnTo>
                    <a:pt x="155847" y="186342"/>
                  </a:lnTo>
                  <a:lnTo>
                    <a:pt x="155288" y="230705"/>
                  </a:lnTo>
                  <a:lnTo>
                    <a:pt x="144019" y="273752"/>
                  </a:lnTo>
                  <a:lnTo>
                    <a:pt x="134267" y="300339"/>
                  </a:lnTo>
                  <a:lnTo>
                    <a:pt x="132045" y="304116"/>
                  </a:lnTo>
                  <a:lnTo>
                    <a:pt x="129858" y="305222"/>
                  </a:lnTo>
                  <a:lnTo>
                    <a:pt x="127694" y="304549"/>
                  </a:lnTo>
                  <a:lnTo>
                    <a:pt x="125546" y="302690"/>
                  </a:lnTo>
                  <a:lnTo>
                    <a:pt x="125526" y="298627"/>
                  </a:lnTo>
                  <a:lnTo>
                    <a:pt x="133649" y="277310"/>
                  </a:lnTo>
                  <a:lnTo>
                    <a:pt x="162845" y="230695"/>
                  </a:lnTo>
                  <a:lnTo>
                    <a:pt x="199004" y="190469"/>
                  </a:lnTo>
                  <a:lnTo>
                    <a:pt x="226129" y="159328"/>
                  </a:lnTo>
                  <a:lnTo>
                    <a:pt x="229270" y="157192"/>
                  </a:lnTo>
                  <a:lnTo>
                    <a:pt x="229952" y="157884"/>
                  </a:lnTo>
                  <a:lnTo>
                    <a:pt x="217323" y="193294"/>
                  </a:lnTo>
                  <a:lnTo>
                    <a:pt x="212276" y="233164"/>
                  </a:lnTo>
                  <a:lnTo>
                    <a:pt x="220893" y="272887"/>
                  </a:lnTo>
                  <a:lnTo>
                    <a:pt x="246965" y="308096"/>
                  </a:lnTo>
                  <a:lnTo>
                    <a:pt x="273315" y="322547"/>
                  </a:lnTo>
                  <a:lnTo>
                    <a:pt x="318101" y="337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847">
            <a:extLst>
              <a:ext uri="{FF2B5EF4-FFF2-40B4-BE49-F238E27FC236}">
                <a16:creationId xmlns:a16="http://schemas.microsoft.com/office/drawing/2014/main" xmlns="" id="{E122FF23-0549-4D11-A984-210D05D484AB}"/>
              </a:ext>
            </a:extLst>
          </p:cNvPr>
          <p:cNvGrpSpPr/>
          <p:nvPr/>
        </p:nvGrpSpPr>
        <p:grpSpPr>
          <a:xfrm>
            <a:off x="7467600" y="3861232"/>
            <a:ext cx="2870201" cy="1301319"/>
            <a:chOff x="7467600" y="3861232"/>
            <a:chExt cx="2870201" cy="1301319"/>
          </a:xfrm>
        </p:grpSpPr>
        <p:sp>
          <p:nvSpPr>
            <p:cNvPr id="160" name="SMARTInkShape-3976">
              <a:extLst>
                <a:ext uri="{FF2B5EF4-FFF2-40B4-BE49-F238E27FC236}">
                  <a16:creationId xmlns:a16="http://schemas.microsoft.com/office/drawing/2014/main" xmlns="" id="{56010494-0630-4534-A254-47FB3250030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946541" y="5068792"/>
              <a:ext cx="1330606" cy="93759"/>
            </a:xfrm>
            <a:custGeom>
              <a:avLst/>
              <a:gdLst/>
              <a:ahLst/>
              <a:cxnLst/>
              <a:rect l="0" t="0" r="0" b="0"/>
              <a:pathLst>
                <a:path w="1330606" h="93759">
                  <a:moveTo>
                    <a:pt x="3659" y="93758"/>
                  </a:moveTo>
                  <a:lnTo>
                    <a:pt x="3659" y="93758"/>
                  </a:lnTo>
                  <a:lnTo>
                    <a:pt x="288" y="87016"/>
                  </a:lnTo>
                  <a:lnTo>
                    <a:pt x="0" y="85030"/>
                  </a:lnTo>
                  <a:lnTo>
                    <a:pt x="514" y="83706"/>
                  </a:lnTo>
                  <a:lnTo>
                    <a:pt x="1562" y="82824"/>
                  </a:lnTo>
                  <a:lnTo>
                    <a:pt x="33377" y="84952"/>
                  </a:lnTo>
                  <a:lnTo>
                    <a:pt x="58043" y="84360"/>
                  </a:lnTo>
                  <a:lnTo>
                    <a:pt x="90009" y="82553"/>
                  </a:lnTo>
                  <a:lnTo>
                    <a:pt x="126842" y="79938"/>
                  </a:lnTo>
                  <a:lnTo>
                    <a:pt x="178208" y="76078"/>
                  </a:lnTo>
                  <a:lnTo>
                    <a:pt x="239264" y="71388"/>
                  </a:lnTo>
                  <a:lnTo>
                    <a:pt x="306778" y="66145"/>
                  </a:lnTo>
                  <a:lnTo>
                    <a:pt x="387067" y="59827"/>
                  </a:lnTo>
                  <a:lnTo>
                    <a:pt x="475870" y="52793"/>
                  </a:lnTo>
                  <a:lnTo>
                    <a:pt x="570349" y="45281"/>
                  </a:lnTo>
                  <a:lnTo>
                    <a:pt x="664380" y="38157"/>
                  </a:lnTo>
                  <a:lnTo>
                    <a:pt x="758111" y="31290"/>
                  </a:lnTo>
                  <a:lnTo>
                    <a:pt x="851644" y="24596"/>
                  </a:lnTo>
                  <a:lnTo>
                    <a:pt x="935871" y="19428"/>
                  </a:lnTo>
                  <a:lnTo>
                    <a:pt x="1013895" y="15277"/>
                  </a:lnTo>
                  <a:lnTo>
                    <a:pt x="1087783" y="11804"/>
                  </a:lnTo>
                  <a:lnTo>
                    <a:pt x="1147625" y="8783"/>
                  </a:lnTo>
                  <a:lnTo>
                    <a:pt x="1198103" y="6063"/>
                  </a:lnTo>
                  <a:lnTo>
                    <a:pt x="1242338" y="3545"/>
                  </a:lnTo>
                  <a:lnTo>
                    <a:pt x="1273240" y="1866"/>
                  </a:lnTo>
                  <a:lnTo>
                    <a:pt x="1311337" y="0"/>
                  </a:lnTo>
                  <a:lnTo>
                    <a:pt x="1327329" y="1052"/>
                  </a:lnTo>
                  <a:lnTo>
                    <a:pt x="1330605" y="2321"/>
                  </a:lnTo>
                  <a:lnTo>
                    <a:pt x="1317313" y="11256"/>
                  </a:lnTo>
                  <a:lnTo>
                    <a:pt x="1280009" y="30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977">
              <a:extLst>
                <a:ext uri="{FF2B5EF4-FFF2-40B4-BE49-F238E27FC236}">
                  <a16:creationId xmlns:a16="http://schemas.microsoft.com/office/drawing/2014/main" xmlns="" id="{4369E9CB-8D74-4347-8B96-55666FD5517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248900" y="45148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6855" y="5467"/>
                  </a:lnTo>
                  <a:lnTo>
                    <a:pt x="57676" y="6088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978">
              <a:extLst>
                <a:ext uri="{FF2B5EF4-FFF2-40B4-BE49-F238E27FC236}">
                  <a16:creationId xmlns:a16="http://schemas.microsoft.com/office/drawing/2014/main" xmlns="" id="{0D6A6A40-ADD9-4748-8F52-FA8A95955DB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644635" y="4184914"/>
              <a:ext cx="388366" cy="382036"/>
            </a:xfrm>
            <a:custGeom>
              <a:avLst/>
              <a:gdLst/>
              <a:ahLst/>
              <a:cxnLst/>
              <a:rect l="0" t="0" r="0" b="0"/>
              <a:pathLst>
                <a:path w="388366" h="382036">
                  <a:moveTo>
                    <a:pt x="128015" y="291836"/>
                  </a:moveTo>
                  <a:lnTo>
                    <a:pt x="128015" y="291836"/>
                  </a:lnTo>
                  <a:lnTo>
                    <a:pt x="126603" y="271557"/>
                  </a:lnTo>
                  <a:lnTo>
                    <a:pt x="110338" y="235500"/>
                  </a:lnTo>
                  <a:lnTo>
                    <a:pt x="96640" y="226111"/>
                  </a:lnTo>
                  <a:lnTo>
                    <a:pt x="88048" y="222619"/>
                  </a:lnTo>
                  <a:lnTo>
                    <a:pt x="75265" y="227347"/>
                  </a:lnTo>
                  <a:lnTo>
                    <a:pt x="42246" y="251415"/>
                  </a:lnTo>
                  <a:lnTo>
                    <a:pt x="19105" y="281868"/>
                  </a:lnTo>
                  <a:lnTo>
                    <a:pt x="1906" y="326982"/>
                  </a:lnTo>
                  <a:lnTo>
                    <a:pt x="0" y="351906"/>
                  </a:lnTo>
                  <a:lnTo>
                    <a:pt x="6208" y="370039"/>
                  </a:lnTo>
                  <a:lnTo>
                    <a:pt x="12238" y="375722"/>
                  </a:lnTo>
                  <a:lnTo>
                    <a:pt x="28345" y="382035"/>
                  </a:lnTo>
                  <a:lnTo>
                    <a:pt x="38286" y="380191"/>
                  </a:lnTo>
                  <a:lnTo>
                    <a:pt x="60618" y="368735"/>
                  </a:lnTo>
                  <a:lnTo>
                    <a:pt x="93620" y="332338"/>
                  </a:lnTo>
                  <a:lnTo>
                    <a:pt x="113200" y="290552"/>
                  </a:lnTo>
                  <a:lnTo>
                    <a:pt x="122371" y="265579"/>
                  </a:lnTo>
                  <a:lnTo>
                    <a:pt x="129896" y="236232"/>
                  </a:lnTo>
                  <a:lnTo>
                    <a:pt x="136325" y="203967"/>
                  </a:lnTo>
                  <a:lnTo>
                    <a:pt x="142021" y="169756"/>
                  </a:lnTo>
                  <a:lnTo>
                    <a:pt x="145114" y="137778"/>
                  </a:lnTo>
                  <a:lnTo>
                    <a:pt x="146470" y="107286"/>
                  </a:lnTo>
                  <a:lnTo>
                    <a:pt x="146668" y="77786"/>
                  </a:lnTo>
                  <a:lnTo>
                    <a:pt x="143126" y="35600"/>
                  </a:lnTo>
                  <a:lnTo>
                    <a:pt x="136141" y="9325"/>
                  </a:lnTo>
                  <a:lnTo>
                    <a:pt x="131316" y="3307"/>
                  </a:lnTo>
                  <a:lnTo>
                    <a:pt x="125983" y="0"/>
                  </a:lnTo>
                  <a:lnTo>
                    <a:pt x="120309" y="2028"/>
                  </a:lnTo>
                  <a:lnTo>
                    <a:pt x="108363" y="15571"/>
                  </a:lnTo>
                  <a:lnTo>
                    <a:pt x="99760" y="48872"/>
                  </a:lnTo>
                  <a:lnTo>
                    <a:pt x="94291" y="94952"/>
                  </a:lnTo>
                  <a:lnTo>
                    <a:pt x="92833" y="121069"/>
                  </a:lnTo>
                  <a:lnTo>
                    <a:pt x="91860" y="148358"/>
                  </a:lnTo>
                  <a:lnTo>
                    <a:pt x="92623" y="174312"/>
                  </a:lnTo>
                  <a:lnTo>
                    <a:pt x="94543" y="199375"/>
                  </a:lnTo>
                  <a:lnTo>
                    <a:pt x="100438" y="244392"/>
                  </a:lnTo>
                  <a:lnTo>
                    <a:pt x="110986" y="290714"/>
                  </a:lnTo>
                  <a:lnTo>
                    <a:pt x="116448" y="308035"/>
                  </a:lnTo>
                  <a:lnTo>
                    <a:pt x="119598" y="307575"/>
                  </a:lnTo>
                  <a:lnTo>
                    <a:pt x="136673" y="266278"/>
                  </a:lnTo>
                  <a:lnTo>
                    <a:pt x="152217" y="223821"/>
                  </a:lnTo>
                  <a:lnTo>
                    <a:pt x="166741" y="185032"/>
                  </a:lnTo>
                  <a:lnTo>
                    <a:pt x="170060" y="181123"/>
                  </a:lnTo>
                  <a:lnTo>
                    <a:pt x="173683" y="179222"/>
                  </a:lnTo>
                  <a:lnTo>
                    <a:pt x="177510" y="178660"/>
                  </a:lnTo>
                  <a:lnTo>
                    <a:pt x="185526" y="181798"/>
                  </a:lnTo>
                  <a:lnTo>
                    <a:pt x="189639" y="184611"/>
                  </a:lnTo>
                  <a:lnTo>
                    <a:pt x="202169" y="205424"/>
                  </a:lnTo>
                  <a:lnTo>
                    <a:pt x="208078" y="237305"/>
                  </a:lnTo>
                  <a:lnTo>
                    <a:pt x="206457" y="270191"/>
                  </a:lnTo>
                  <a:lnTo>
                    <a:pt x="197685" y="289742"/>
                  </a:lnTo>
                  <a:lnTo>
                    <a:pt x="185791" y="304311"/>
                  </a:lnTo>
                  <a:lnTo>
                    <a:pt x="180643" y="307208"/>
                  </a:lnTo>
                  <a:lnTo>
                    <a:pt x="175800" y="308434"/>
                  </a:lnTo>
                  <a:lnTo>
                    <a:pt x="171866" y="307840"/>
                  </a:lnTo>
                  <a:lnTo>
                    <a:pt x="168538" y="306034"/>
                  </a:lnTo>
                  <a:lnTo>
                    <a:pt x="165613" y="303418"/>
                  </a:lnTo>
                  <a:lnTo>
                    <a:pt x="164369" y="298851"/>
                  </a:lnTo>
                  <a:lnTo>
                    <a:pt x="164869" y="286252"/>
                  </a:lnTo>
                  <a:lnTo>
                    <a:pt x="179229" y="256550"/>
                  </a:lnTo>
                  <a:lnTo>
                    <a:pt x="214436" y="213657"/>
                  </a:lnTo>
                  <a:lnTo>
                    <a:pt x="259716" y="166651"/>
                  </a:lnTo>
                  <a:lnTo>
                    <a:pt x="264160" y="162115"/>
                  </a:lnTo>
                  <a:lnTo>
                    <a:pt x="263933" y="163022"/>
                  </a:lnTo>
                  <a:lnTo>
                    <a:pt x="249726" y="192061"/>
                  </a:lnTo>
                  <a:lnTo>
                    <a:pt x="244511" y="227779"/>
                  </a:lnTo>
                  <a:lnTo>
                    <a:pt x="253078" y="269642"/>
                  </a:lnTo>
                  <a:lnTo>
                    <a:pt x="272395" y="306583"/>
                  </a:lnTo>
                  <a:lnTo>
                    <a:pt x="293549" y="323320"/>
                  </a:lnTo>
                  <a:lnTo>
                    <a:pt x="320824" y="334051"/>
                  </a:lnTo>
                  <a:lnTo>
                    <a:pt x="365531" y="340092"/>
                  </a:lnTo>
                  <a:lnTo>
                    <a:pt x="388365" y="342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979">
              <a:extLst>
                <a:ext uri="{FF2B5EF4-FFF2-40B4-BE49-F238E27FC236}">
                  <a16:creationId xmlns:a16="http://schemas.microsoft.com/office/drawing/2014/main" xmlns="" id="{82218180-9F7B-41E1-BD67-CCBE422AF34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429750" y="4027045"/>
              <a:ext cx="114301" cy="117665"/>
            </a:xfrm>
            <a:custGeom>
              <a:avLst/>
              <a:gdLst/>
              <a:ahLst/>
              <a:cxnLst/>
              <a:rect l="0" t="0" r="0" b="0"/>
              <a:pathLst>
                <a:path w="114301" h="117665">
                  <a:moveTo>
                    <a:pt x="0" y="11555"/>
                  </a:moveTo>
                  <a:lnTo>
                    <a:pt x="0" y="11555"/>
                  </a:lnTo>
                  <a:lnTo>
                    <a:pt x="10831" y="1430"/>
                  </a:lnTo>
                  <a:lnTo>
                    <a:pt x="14927" y="0"/>
                  </a:lnTo>
                  <a:lnTo>
                    <a:pt x="20980" y="1245"/>
                  </a:lnTo>
                  <a:lnTo>
                    <a:pt x="24571" y="2565"/>
                  </a:lnTo>
                  <a:lnTo>
                    <a:pt x="36364" y="14535"/>
                  </a:lnTo>
                  <a:lnTo>
                    <a:pt x="40856" y="27461"/>
                  </a:lnTo>
                  <a:lnTo>
                    <a:pt x="42148" y="42613"/>
                  </a:lnTo>
                  <a:lnTo>
                    <a:pt x="40370" y="58754"/>
                  </a:lnTo>
                  <a:lnTo>
                    <a:pt x="28659" y="83709"/>
                  </a:lnTo>
                  <a:lnTo>
                    <a:pt x="7123" y="117664"/>
                  </a:lnTo>
                  <a:lnTo>
                    <a:pt x="16692" y="115588"/>
                  </a:lnTo>
                  <a:lnTo>
                    <a:pt x="63359" y="99063"/>
                  </a:lnTo>
                  <a:lnTo>
                    <a:pt x="114300" y="94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980">
              <a:extLst>
                <a:ext uri="{FF2B5EF4-FFF2-40B4-BE49-F238E27FC236}">
                  <a16:creationId xmlns:a16="http://schemas.microsoft.com/office/drawing/2014/main" xmlns="" id="{93450665-C1D4-431A-9DFC-93C76442C7E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309100" y="3886200"/>
              <a:ext cx="127001" cy="254001"/>
            </a:xfrm>
            <a:custGeom>
              <a:avLst/>
              <a:gdLst/>
              <a:ahLst/>
              <a:cxnLst/>
              <a:rect l="0" t="0" r="0" b="0"/>
              <a:pathLst>
                <a:path w="127001" h="254001">
                  <a:moveTo>
                    <a:pt x="127000" y="0"/>
                  </a:moveTo>
                  <a:lnTo>
                    <a:pt x="127000" y="0"/>
                  </a:lnTo>
                  <a:lnTo>
                    <a:pt x="100961" y="44057"/>
                  </a:lnTo>
                  <a:lnTo>
                    <a:pt x="85558" y="75319"/>
                  </a:lnTo>
                  <a:lnTo>
                    <a:pt x="67424" y="114144"/>
                  </a:lnTo>
                  <a:lnTo>
                    <a:pt x="48310" y="154447"/>
                  </a:lnTo>
                  <a:lnTo>
                    <a:pt x="30408" y="188823"/>
                  </a:lnTo>
                  <a:lnTo>
                    <a:pt x="11205" y="229201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981">
              <a:extLst>
                <a:ext uri="{FF2B5EF4-FFF2-40B4-BE49-F238E27FC236}">
                  <a16:creationId xmlns:a16="http://schemas.microsoft.com/office/drawing/2014/main" xmlns="" id="{6C0B5238-E4BD-490A-8972-AD7A00CD437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239250" y="3874276"/>
              <a:ext cx="120651" cy="50025"/>
            </a:xfrm>
            <a:custGeom>
              <a:avLst/>
              <a:gdLst/>
              <a:ahLst/>
              <a:cxnLst/>
              <a:rect l="0" t="0" r="0" b="0"/>
              <a:pathLst>
                <a:path w="120651" h="50025">
                  <a:moveTo>
                    <a:pt x="0" y="11924"/>
                  </a:moveTo>
                  <a:lnTo>
                    <a:pt x="0" y="11924"/>
                  </a:lnTo>
                  <a:lnTo>
                    <a:pt x="0" y="3754"/>
                  </a:lnTo>
                  <a:lnTo>
                    <a:pt x="0" y="4360"/>
                  </a:lnTo>
                  <a:lnTo>
                    <a:pt x="26515" y="0"/>
                  </a:lnTo>
                  <a:lnTo>
                    <a:pt x="31082" y="1152"/>
                  </a:lnTo>
                  <a:lnTo>
                    <a:pt x="38039" y="6196"/>
                  </a:lnTo>
                  <a:lnTo>
                    <a:pt x="41600" y="13141"/>
                  </a:lnTo>
                  <a:lnTo>
                    <a:pt x="43886" y="29097"/>
                  </a:lnTo>
                  <a:lnTo>
                    <a:pt x="40437" y="37431"/>
                  </a:lnTo>
                  <a:lnTo>
                    <a:pt x="32258" y="49287"/>
                  </a:lnTo>
                  <a:lnTo>
                    <a:pt x="32794" y="49532"/>
                  </a:lnTo>
                  <a:lnTo>
                    <a:pt x="35271" y="49805"/>
                  </a:lnTo>
                  <a:lnTo>
                    <a:pt x="82186" y="35091"/>
                  </a:lnTo>
                  <a:lnTo>
                    <a:pt x="93206" y="34685"/>
                  </a:lnTo>
                  <a:lnTo>
                    <a:pt x="102103" y="36857"/>
                  </a:lnTo>
                  <a:lnTo>
                    <a:pt x="111078" y="42046"/>
                  </a:lnTo>
                  <a:lnTo>
                    <a:pt x="120650" y="50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982">
              <a:extLst>
                <a:ext uri="{FF2B5EF4-FFF2-40B4-BE49-F238E27FC236}">
                  <a16:creationId xmlns:a16="http://schemas.microsoft.com/office/drawing/2014/main" xmlns="" id="{9BD497C8-BB2D-4202-8745-54429B0EE55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642350" y="4568629"/>
              <a:ext cx="12701" cy="92272"/>
            </a:xfrm>
            <a:custGeom>
              <a:avLst/>
              <a:gdLst/>
              <a:ahLst/>
              <a:cxnLst/>
              <a:rect l="0" t="0" r="0" b="0"/>
              <a:pathLst>
                <a:path w="12701" h="9227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4364" y="418"/>
                  </a:lnTo>
                  <a:lnTo>
                    <a:pt x="5467" y="4645"/>
                  </a:lnTo>
                  <a:lnTo>
                    <a:pt x="6272" y="48000"/>
                  </a:lnTo>
                  <a:lnTo>
                    <a:pt x="12700" y="92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983">
              <a:extLst>
                <a:ext uri="{FF2B5EF4-FFF2-40B4-BE49-F238E27FC236}">
                  <a16:creationId xmlns:a16="http://schemas.microsoft.com/office/drawing/2014/main" xmlns="" id="{BE15625F-4A2F-4DEF-8C41-CF93D3B16BC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563789" y="4559300"/>
              <a:ext cx="59512" cy="133351"/>
            </a:xfrm>
            <a:custGeom>
              <a:avLst/>
              <a:gdLst/>
              <a:ahLst/>
              <a:cxnLst/>
              <a:rect l="0" t="0" r="0" b="0"/>
              <a:pathLst>
                <a:path w="59512" h="133351">
                  <a:moveTo>
                    <a:pt x="59511" y="0"/>
                  </a:moveTo>
                  <a:lnTo>
                    <a:pt x="59511" y="0"/>
                  </a:lnTo>
                  <a:lnTo>
                    <a:pt x="38463" y="27789"/>
                  </a:lnTo>
                  <a:lnTo>
                    <a:pt x="16076" y="71576"/>
                  </a:lnTo>
                  <a:lnTo>
                    <a:pt x="3397" y="115346"/>
                  </a:lnTo>
                  <a:lnTo>
                    <a:pt x="0" y="128170"/>
                  </a:lnTo>
                  <a:lnTo>
                    <a:pt x="81" y="130602"/>
                  </a:lnTo>
                  <a:lnTo>
                    <a:pt x="236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984">
              <a:extLst>
                <a:ext uri="{FF2B5EF4-FFF2-40B4-BE49-F238E27FC236}">
                  <a16:creationId xmlns:a16="http://schemas.microsoft.com/office/drawing/2014/main" xmlns="" id="{399E5C67-89ED-4EF7-BBB3-70ED40324F3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394700" y="4568469"/>
              <a:ext cx="95251" cy="97303"/>
            </a:xfrm>
            <a:custGeom>
              <a:avLst/>
              <a:gdLst/>
              <a:ahLst/>
              <a:cxnLst/>
              <a:rect l="0" t="0" r="0" b="0"/>
              <a:pathLst>
                <a:path w="95251" h="97303">
                  <a:moveTo>
                    <a:pt x="0" y="28931"/>
                  </a:moveTo>
                  <a:lnTo>
                    <a:pt x="0" y="28931"/>
                  </a:lnTo>
                  <a:lnTo>
                    <a:pt x="21047" y="7883"/>
                  </a:lnTo>
                  <a:lnTo>
                    <a:pt x="32638" y="1937"/>
                  </a:lnTo>
                  <a:lnTo>
                    <a:pt x="44139" y="0"/>
                  </a:lnTo>
                  <a:lnTo>
                    <a:pt x="53954" y="1492"/>
                  </a:lnTo>
                  <a:lnTo>
                    <a:pt x="57136" y="4288"/>
                  </a:lnTo>
                  <a:lnTo>
                    <a:pt x="60671" y="13040"/>
                  </a:lnTo>
                  <a:lnTo>
                    <a:pt x="58479" y="25866"/>
                  </a:lnTo>
                  <a:lnTo>
                    <a:pt x="52097" y="40268"/>
                  </a:lnTo>
                  <a:lnTo>
                    <a:pt x="23830" y="85636"/>
                  </a:lnTo>
                  <a:lnTo>
                    <a:pt x="22941" y="88606"/>
                  </a:lnTo>
                  <a:lnTo>
                    <a:pt x="23055" y="91292"/>
                  </a:lnTo>
                  <a:lnTo>
                    <a:pt x="23837" y="93788"/>
                  </a:lnTo>
                  <a:lnTo>
                    <a:pt x="25064" y="95453"/>
                  </a:lnTo>
                  <a:lnTo>
                    <a:pt x="28307" y="97302"/>
                  </a:lnTo>
                  <a:lnTo>
                    <a:pt x="65834" y="96704"/>
                  </a:lnTo>
                  <a:lnTo>
                    <a:pt x="95250" y="92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985">
              <a:extLst>
                <a:ext uri="{FF2B5EF4-FFF2-40B4-BE49-F238E27FC236}">
                  <a16:creationId xmlns:a16="http://schemas.microsoft.com/office/drawing/2014/main" xmlns="" id="{9EC831C4-5CE0-4D6C-B7B5-68F13DDEABF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985250" y="4108450"/>
              <a:ext cx="120651" cy="1"/>
            </a:xfrm>
            <a:custGeom>
              <a:avLst/>
              <a:gdLst/>
              <a:ahLst/>
              <a:cxnLst/>
              <a:rect l="0" t="0" r="0" b="0"/>
              <a:pathLst>
                <a:path w="120651" h="1">
                  <a:moveTo>
                    <a:pt x="0" y="0"/>
                  </a:moveTo>
                  <a:lnTo>
                    <a:pt x="0" y="0"/>
                  </a:lnTo>
                  <a:lnTo>
                    <a:pt x="44257" y="0"/>
                  </a:lnTo>
                  <a:lnTo>
                    <a:pt x="82493" y="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986">
              <a:extLst>
                <a:ext uri="{FF2B5EF4-FFF2-40B4-BE49-F238E27FC236}">
                  <a16:creationId xmlns:a16="http://schemas.microsoft.com/office/drawing/2014/main" xmlns="" id="{27609080-1E37-464C-A451-5B27AEE65A0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9118600" y="3999283"/>
              <a:ext cx="139701" cy="102818"/>
            </a:xfrm>
            <a:custGeom>
              <a:avLst/>
              <a:gdLst/>
              <a:ahLst/>
              <a:cxnLst/>
              <a:rect l="0" t="0" r="0" b="0"/>
              <a:pathLst>
                <a:path w="139701" h="102818">
                  <a:moveTo>
                    <a:pt x="0" y="26617"/>
                  </a:moveTo>
                  <a:lnTo>
                    <a:pt x="0" y="26617"/>
                  </a:lnTo>
                  <a:lnTo>
                    <a:pt x="8838" y="17779"/>
                  </a:lnTo>
                  <a:lnTo>
                    <a:pt x="21668" y="11690"/>
                  </a:lnTo>
                  <a:lnTo>
                    <a:pt x="32913" y="11281"/>
                  </a:lnTo>
                  <a:lnTo>
                    <a:pt x="38876" y="12159"/>
                  </a:lnTo>
                  <a:lnTo>
                    <a:pt x="49263" y="18780"/>
                  </a:lnTo>
                  <a:lnTo>
                    <a:pt x="54008" y="23509"/>
                  </a:lnTo>
                  <a:lnTo>
                    <a:pt x="59281" y="36289"/>
                  </a:lnTo>
                  <a:lnTo>
                    <a:pt x="60687" y="43649"/>
                  </a:lnTo>
                  <a:lnTo>
                    <a:pt x="56605" y="59351"/>
                  </a:lnTo>
                  <a:lnTo>
                    <a:pt x="47735" y="74326"/>
                  </a:lnTo>
                  <a:lnTo>
                    <a:pt x="30439" y="93557"/>
                  </a:lnTo>
                  <a:lnTo>
                    <a:pt x="27639" y="97996"/>
                  </a:lnTo>
                  <a:lnTo>
                    <a:pt x="26893" y="98191"/>
                  </a:lnTo>
                  <a:lnTo>
                    <a:pt x="26395" y="97617"/>
                  </a:lnTo>
                  <a:lnTo>
                    <a:pt x="32437" y="86694"/>
                  </a:lnTo>
                  <a:lnTo>
                    <a:pt x="72955" y="39507"/>
                  </a:lnTo>
                  <a:lnTo>
                    <a:pt x="109295" y="0"/>
                  </a:lnTo>
                  <a:lnTo>
                    <a:pt x="108846" y="405"/>
                  </a:lnTo>
                  <a:lnTo>
                    <a:pt x="101473" y="14460"/>
                  </a:lnTo>
                  <a:lnTo>
                    <a:pt x="97093" y="39870"/>
                  </a:lnTo>
                  <a:lnTo>
                    <a:pt x="102538" y="66370"/>
                  </a:lnTo>
                  <a:lnTo>
                    <a:pt x="113088" y="88726"/>
                  </a:lnTo>
                  <a:lnTo>
                    <a:pt x="117725" y="93422"/>
                  </a:lnTo>
                  <a:lnTo>
                    <a:pt x="139700" y="10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987">
              <a:extLst>
                <a:ext uri="{FF2B5EF4-FFF2-40B4-BE49-F238E27FC236}">
                  <a16:creationId xmlns:a16="http://schemas.microsoft.com/office/drawing/2014/main" xmlns="" id="{7AB0B2FC-5867-4073-9B43-490891AFB6F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894177" y="4313855"/>
              <a:ext cx="249824" cy="172534"/>
            </a:xfrm>
            <a:custGeom>
              <a:avLst/>
              <a:gdLst/>
              <a:ahLst/>
              <a:cxnLst/>
              <a:rect l="0" t="0" r="0" b="0"/>
              <a:pathLst>
                <a:path w="249824" h="172534">
                  <a:moveTo>
                    <a:pt x="33923" y="35895"/>
                  </a:moveTo>
                  <a:lnTo>
                    <a:pt x="33923" y="35895"/>
                  </a:lnTo>
                  <a:lnTo>
                    <a:pt x="28455" y="35895"/>
                  </a:lnTo>
                  <a:lnTo>
                    <a:pt x="65271" y="34013"/>
                  </a:lnTo>
                  <a:lnTo>
                    <a:pt x="84604" y="27106"/>
                  </a:lnTo>
                  <a:lnTo>
                    <a:pt x="95253" y="20700"/>
                  </a:lnTo>
                  <a:lnTo>
                    <a:pt x="99986" y="15501"/>
                  </a:lnTo>
                  <a:lnTo>
                    <a:pt x="100543" y="12421"/>
                  </a:lnTo>
                  <a:lnTo>
                    <a:pt x="99279" y="5236"/>
                  </a:lnTo>
                  <a:lnTo>
                    <a:pt x="95839" y="2756"/>
                  </a:lnTo>
                  <a:lnTo>
                    <a:pt x="84489" y="0"/>
                  </a:lnTo>
                  <a:lnTo>
                    <a:pt x="68155" y="4419"/>
                  </a:lnTo>
                  <a:lnTo>
                    <a:pt x="49842" y="14851"/>
                  </a:lnTo>
                  <a:lnTo>
                    <a:pt x="16972" y="50291"/>
                  </a:lnTo>
                  <a:lnTo>
                    <a:pt x="5222" y="70516"/>
                  </a:lnTo>
                  <a:lnTo>
                    <a:pt x="0" y="91263"/>
                  </a:lnTo>
                  <a:lnTo>
                    <a:pt x="3324" y="112243"/>
                  </a:lnTo>
                  <a:lnTo>
                    <a:pt x="7173" y="122778"/>
                  </a:lnTo>
                  <a:lnTo>
                    <a:pt x="26503" y="142007"/>
                  </a:lnTo>
                  <a:lnTo>
                    <a:pt x="56025" y="157845"/>
                  </a:lnTo>
                  <a:lnTo>
                    <a:pt x="95016" y="167235"/>
                  </a:lnTo>
                  <a:lnTo>
                    <a:pt x="138216" y="171880"/>
                  </a:lnTo>
                  <a:lnTo>
                    <a:pt x="180464" y="172533"/>
                  </a:lnTo>
                  <a:lnTo>
                    <a:pt x="227077" y="166377"/>
                  </a:lnTo>
                  <a:lnTo>
                    <a:pt x="249823" y="162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988">
              <a:extLst>
                <a:ext uri="{FF2B5EF4-FFF2-40B4-BE49-F238E27FC236}">
                  <a16:creationId xmlns:a16="http://schemas.microsoft.com/office/drawing/2014/main" xmlns="" id="{FCDE6B5E-9476-4FD7-BC83-7EED0BBC85B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554855" y="4514850"/>
              <a:ext cx="189096" cy="25401"/>
            </a:xfrm>
            <a:custGeom>
              <a:avLst/>
              <a:gdLst/>
              <a:ahLst/>
              <a:cxnLst/>
              <a:rect l="0" t="0" r="0" b="0"/>
              <a:pathLst>
                <a:path w="189096" h="25401">
                  <a:moveTo>
                    <a:pt x="17645" y="25400"/>
                  </a:moveTo>
                  <a:lnTo>
                    <a:pt x="17645" y="25400"/>
                  </a:lnTo>
                  <a:lnTo>
                    <a:pt x="0" y="1667"/>
                  </a:lnTo>
                  <a:lnTo>
                    <a:pt x="44606" y="220"/>
                  </a:lnTo>
                  <a:lnTo>
                    <a:pt x="85366" y="97"/>
                  </a:lnTo>
                  <a:lnTo>
                    <a:pt x="110065" y="65"/>
                  </a:lnTo>
                  <a:lnTo>
                    <a:pt x="153970" y="29"/>
                  </a:lnTo>
                  <a:lnTo>
                    <a:pt x="1890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989">
              <a:extLst>
                <a:ext uri="{FF2B5EF4-FFF2-40B4-BE49-F238E27FC236}">
                  <a16:creationId xmlns:a16="http://schemas.microsoft.com/office/drawing/2014/main" xmlns="" id="{F36C838B-A2A4-40CD-BDC9-5DF630B204B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280400" y="4465378"/>
              <a:ext cx="241301" cy="260306"/>
            </a:xfrm>
            <a:custGeom>
              <a:avLst/>
              <a:gdLst/>
              <a:ahLst/>
              <a:cxnLst/>
              <a:rect l="0" t="0" r="0" b="0"/>
              <a:pathLst>
                <a:path w="241301" h="260306">
                  <a:moveTo>
                    <a:pt x="0" y="189172"/>
                  </a:moveTo>
                  <a:lnTo>
                    <a:pt x="0" y="189172"/>
                  </a:lnTo>
                  <a:lnTo>
                    <a:pt x="3370" y="189172"/>
                  </a:lnTo>
                  <a:lnTo>
                    <a:pt x="4364" y="191289"/>
                  </a:lnTo>
                  <a:lnTo>
                    <a:pt x="18167" y="237820"/>
                  </a:lnTo>
                  <a:lnTo>
                    <a:pt x="27342" y="258205"/>
                  </a:lnTo>
                  <a:lnTo>
                    <a:pt x="28811" y="259888"/>
                  </a:lnTo>
                  <a:lnTo>
                    <a:pt x="29791" y="260305"/>
                  </a:lnTo>
                  <a:lnTo>
                    <a:pt x="30444" y="259877"/>
                  </a:lnTo>
                  <a:lnTo>
                    <a:pt x="22796" y="217002"/>
                  </a:lnTo>
                  <a:lnTo>
                    <a:pt x="16952" y="186254"/>
                  </a:lnTo>
                  <a:lnTo>
                    <a:pt x="11061" y="150480"/>
                  </a:lnTo>
                  <a:lnTo>
                    <a:pt x="8444" y="115766"/>
                  </a:lnTo>
                  <a:lnTo>
                    <a:pt x="13712" y="77974"/>
                  </a:lnTo>
                  <a:lnTo>
                    <a:pt x="27967" y="58141"/>
                  </a:lnTo>
                  <a:lnTo>
                    <a:pt x="51236" y="40625"/>
                  </a:lnTo>
                  <a:lnTo>
                    <a:pt x="85095" y="25784"/>
                  </a:lnTo>
                  <a:lnTo>
                    <a:pt x="121781" y="12133"/>
                  </a:lnTo>
                  <a:lnTo>
                    <a:pt x="157136" y="1832"/>
                  </a:lnTo>
                  <a:lnTo>
                    <a:pt x="199429" y="0"/>
                  </a:lnTo>
                  <a:lnTo>
                    <a:pt x="241300" y="5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990">
              <a:extLst>
                <a:ext uri="{FF2B5EF4-FFF2-40B4-BE49-F238E27FC236}">
                  <a16:creationId xmlns:a16="http://schemas.microsoft.com/office/drawing/2014/main" xmlns="" id="{5916F28F-84F1-4A79-BB4F-8F5708E5BCF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467600" y="4368800"/>
              <a:ext cx="203201" cy="31751"/>
            </a:xfrm>
            <a:custGeom>
              <a:avLst/>
              <a:gdLst/>
              <a:ahLst/>
              <a:cxnLst/>
              <a:rect l="0" t="0" r="0" b="0"/>
              <a:pathLst>
                <a:path w="203201" h="31751">
                  <a:moveTo>
                    <a:pt x="0" y="31750"/>
                  </a:moveTo>
                  <a:lnTo>
                    <a:pt x="0" y="31750"/>
                  </a:lnTo>
                  <a:lnTo>
                    <a:pt x="37037" y="17935"/>
                  </a:lnTo>
                  <a:lnTo>
                    <a:pt x="69377" y="10793"/>
                  </a:lnTo>
                  <a:lnTo>
                    <a:pt x="107269" y="5267"/>
                  </a:lnTo>
                  <a:lnTo>
                    <a:pt x="145747" y="2341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991">
              <a:extLst>
                <a:ext uri="{FF2B5EF4-FFF2-40B4-BE49-F238E27FC236}">
                  <a16:creationId xmlns:a16="http://schemas.microsoft.com/office/drawing/2014/main" xmlns="" id="{172914C7-BEA0-4775-954C-E9FABCCA4C4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534961" y="4254500"/>
              <a:ext cx="8840" cy="222251"/>
            </a:xfrm>
            <a:custGeom>
              <a:avLst/>
              <a:gdLst/>
              <a:ahLst/>
              <a:cxnLst/>
              <a:rect l="0" t="0" r="0" b="0"/>
              <a:pathLst>
                <a:path w="8840" h="222251">
                  <a:moveTo>
                    <a:pt x="8839" y="0"/>
                  </a:moveTo>
                  <a:lnTo>
                    <a:pt x="8839" y="0"/>
                  </a:lnTo>
                  <a:lnTo>
                    <a:pt x="5468" y="3371"/>
                  </a:lnTo>
                  <a:lnTo>
                    <a:pt x="0" y="29064"/>
                  </a:lnTo>
                  <a:lnTo>
                    <a:pt x="653" y="74699"/>
                  </a:lnTo>
                  <a:lnTo>
                    <a:pt x="3554" y="111986"/>
                  </a:lnTo>
                  <a:lnTo>
                    <a:pt x="6490" y="150666"/>
                  </a:lnTo>
                  <a:lnTo>
                    <a:pt x="7796" y="186672"/>
                  </a:lnTo>
                  <a:lnTo>
                    <a:pt x="8839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992">
              <a:extLst>
                <a:ext uri="{FF2B5EF4-FFF2-40B4-BE49-F238E27FC236}">
                  <a16:creationId xmlns:a16="http://schemas.microsoft.com/office/drawing/2014/main" xmlns="" id="{FDF8C825-10D1-4677-A405-B0A5DE2CC14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935253" y="4068237"/>
              <a:ext cx="141948" cy="650918"/>
            </a:xfrm>
            <a:custGeom>
              <a:avLst/>
              <a:gdLst/>
              <a:ahLst/>
              <a:cxnLst/>
              <a:rect l="0" t="0" r="0" b="0"/>
              <a:pathLst>
                <a:path w="141948" h="650918">
                  <a:moveTo>
                    <a:pt x="141947" y="84663"/>
                  </a:moveTo>
                  <a:lnTo>
                    <a:pt x="141947" y="84663"/>
                  </a:lnTo>
                  <a:lnTo>
                    <a:pt x="140066" y="41955"/>
                  </a:lnTo>
                  <a:lnTo>
                    <a:pt x="138576" y="32908"/>
                  </a:lnTo>
                  <a:lnTo>
                    <a:pt x="129395" y="17211"/>
                  </a:lnTo>
                  <a:lnTo>
                    <a:pt x="122996" y="10061"/>
                  </a:lnTo>
                  <a:lnTo>
                    <a:pt x="104597" y="2118"/>
                  </a:lnTo>
                  <a:lnTo>
                    <a:pt x="93764" y="0"/>
                  </a:lnTo>
                  <a:lnTo>
                    <a:pt x="70437" y="5172"/>
                  </a:lnTo>
                  <a:lnTo>
                    <a:pt x="58290" y="10502"/>
                  </a:lnTo>
                  <a:lnTo>
                    <a:pt x="35386" y="35240"/>
                  </a:lnTo>
                  <a:lnTo>
                    <a:pt x="15564" y="71869"/>
                  </a:lnTo>
                  <a:lnTo>
                    <a:pt x="2051" y="118723"/>
                  </a:lnTo>
                  <a:lnTo>
                    <a:pt x="0" y="145470"/>
                  </a:lnTo>
                  <a:lnTo>
                    <a:pt x="749" y="173884"/>
                  </a:lnTo>
                  <a:lnTo>
                    <a:pt x="3365" y="203410"/>
                  </a:lnTo>
                  <a:lnTo>
                    <a:pt x="9342" y="234383"/>
                  </a:lnTo>
                  <a:lnTo>
                    <a:pt x="17560" y="266321"/>
                  </a:lnTo>
                  <a:lnTo>
                    <a:pt x="27272" y="298901"/>
                  </a:lnTo>
                  <a:lnTo>
                    <a:pt x="38686" y="330500"/>
                  </a:lnTo>
                  <a:lnTo>
                    <a:pt x="51234" y="361443"/>
                  </a:lnTo>
                  <a:lnTo>
                    <a:pt x="64538" y="391950"/>
                  </a:lnTo>
                  <a:lnTo>
                    <a:pt x="77641" y="421459"/>
                  </a:lnTo>
                  <a:lnTo>
                    <a:pt x="90610" y="450305"/>
                  </a:lnTo>
                  <a:lnTo>
                    <a:pt x="103489" y="478708"/>
                  </a:lnTo>
                  <a:lnTo>
                    <a:pt x="112780" y="505404"/>
                  </a:lnTo>
                  <a:lnTo>
                    <a:pt x="119680" y="530963"/>
                  </a:lnTo>
                  <a:lnTo>
                    <a:pt x="127111" y="575824"/>
                  </a:lnTo>
                  <a:lnTo>
                    <a:pt x="123362" y="619501"/>
                  </a:lnTo>
                  <a:lnTo>
                    <a:pt x="116988" y="638458"/>
                  </a:lnTo>
                  <a:lnTo>
                    <a:pt x="112607" y="644359"/>
                  </a:lnTo>
                  <a:lnTo>
                    <a:pt x="102096" y="650917"/>
                  </a:lnTo>
                  <a:lnTo>
                    <a:pt x="95624" y="650549"/>
                  </a:lnTo>
                  <a:lnTo>
                    <a:pt x="65747" y="637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993">
              <a:extLst>
                <a:ext uri="{FF2B5EF4-FFF2-40B4-BE49-F238E27FC236}">
                  <a16:creationId xmlns:a16="http://schemas.microsoft.com/office/drawing/2014/main" xmlns="" id="{55B2A988-BB2F-4D1B-86EB-119A49A7B31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008845" y="4845050"/>
              <a:ext cx="93209" cy="84201"/>
            </a:xfrm>
            <a:custGeom>
              <a:avLst/>
              <a:gdLst/>
              <a:ahLst/>
              <a:cxnLst/>
              <a:rect l="0" t="0" r="0" b="0"/>
              <a:pathLst>
                <a:path w="93209" h="84201">
                  <a:moveTo>
                    <a:pt x="49305" y="0"/>
                  </a:moveTo>
                  <a:lnTo>
                    <a:pt x="49305" y="0"/>
                  </a:lnTo>
                  <a:lnTo>
                    <a:pt x="35821" y="0"/>
                  </a:lnTo>
                  <a:lnTo>
                    <a:pt x="17322" y="6742"/>
                  </a:lnTo>
                  <a:lnTo>
                    <a:pt x="6633" y="17578"/>
                  </a:lnTo>
                  <a:lnTo>
                    <a:pt x="1807" y="24418"/>
                  </a:lnTo>
                  <a:lnTo>
                    <a:pt x="0" y="31801"/>
                  </a:lnTo>
                  <a:lnTo>
                    <a:pt x="1757" y="47530"/>
                  </a:lnTo>
                  <a:lnTo>
                    <a:pt x="12886" y="63927"/>
                  </a:lnTo>
                  <a:lnTo>
                    <a:pt x="20792" y="72252"/>
                  </a:lnTo>
                  <a:lnTo>
                    <a:pt x="38984" y="81501"/>
                  </a:lnTo>
                  <a:lnTo>
                    <a:pt x="58123" y="84200"/>
                  </a:lnTo>
                  <a:lnTo>
                    <a:pt x="76037" y="80696"/>
                  </a:lnTo>
                  <a:lnTo>
                    <a:pt x="82649" y="77081"/>
                  </a:lnTo>
                  <a:lnTo>
                    <a:pt x="91877" y="67419"/>
                  </a:lnTo>
                  <a:lnTo>
                    <a:pt x="93208" y="60468"/>
                  </a:lnTo>
                  <a:lnTo>
                    <a:pt x="90924" y="43338"/>
                  </a:lnTo>
                  <a:lnTo>
                    <a:pt x="81443" y="27728"/>
                  </a:lnTo>
                  <a:lnTo>
                    <a:pt x="67822" y="15145"/>
                  </a:lnTo>
                  <a:lnTo>
                    <a:pt x="366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994">
              <a:extLst>
                <a:ext uri="{FF2B5EF4-FFF2-40B4-BE49-F238E27FC236}">
                  <a16:creationId xmlns:a16="http://schemas.microsoft.com/office/drawing/2014/main" xmlns="" id="{33AF3F9D-99E3-49C9-90FB-880662C7890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883033" y="3861232"/>
              <a:ext cx="196285" cy="119914"/>
            </a:xfrm>
            <a:custGeom>
              <a:avLst/>
              <a:gdLst/>
              <a:ahLst/>
              <a:cxnLst/>
              <a:rect l="0" t="0" r="0" b="0"/>
              <a:pathLst>
                <a:path w="196285" h="119914">
                  <a:moveTo>
                    <a:pt x="86217" y="5918"/>
                  </a:moveTo>
                  <a:lnTo>
                    <a:pt x="86217" y="5918"/>
                  </a:lnTo>
                  <a:lnTo>
                    <a:pt x="86217" y="451"/>
                  </a:lnTo>
                  <a:lnTo>
                    <a:pt x="82846" y="3200"/>
                  </a:lnTo>
                  <a:lnTo>
                    <a:pt x="64563" y="41979"/>
                  </a:lnTo>
                  <a:lnTo>
                    <a:pt x="45464" y="73282"/>
                  </a:lnTo>
                  <a:lnTo>
                    <a:pt x="31415" y="88774"/>
                  </a:lnTo>
                  <a:lnTo>
                    <a:pt x="20468" y="95660"/>
                  </a:lnTo>
                  <a:lnTo>
                    <a:pt x="10899" y="96838"/>
                  </a:lnTo>
                  <a:lnTo>
                    <a:pt x="6371" y="96165"/>
                  </a:lnTo>
                  <a:lnTo>
                    <a:pt x="3353" y="92894"/>
                  </a:lnTo>
                  <a:lnTo>
                    <a:pt x="0" y="81733"/>
                  </a:lnTo>
                  <a:lnTo>
                    <a:pt x="2272" y="67365"/>
                  </a:lnTo>
                  <a:lnTo>
                    <a:pt x="11485" y="47172"/>
                  </a:lnTo>
                  <a:lnTo>
                    <a:pt x="15228" y="41888"/>
                  </a:lnTo>
                  <a:lnTo>
                    <a:pt x="20547" y="38364"/>
                  </a:lnTo>
                  <a:lnTo>
                    <a:pt x="33982" y="34450"/>
                  </a:lnTo>
                  <a:lnTo>
                    <a:pt x="40810" y="36228"/>
                  </a:lnTo>
                  <a:lnTo>
                    <a:pt x="54041" y="45730"/>
                  </a:lnTo>
                  <a:lnTo>
                    <a:pt x="94950" y="87927"/>
                  </a:lnTo>
                  <a:lnTo>
                    <a:pt x="125023" y="109944"/>
                  </a:lnTo>
                  <a:lnTo>
                    <a:pt x="145092" y="118474"/>
                  </a:lnTo>
                  <a:lnTo>
                    <a:pt x="163418" y="119913"/>
                  </a:lnTo>
                  <a:lnTo>
                    <a:pt x="179090" y="114438"/>
                  </a:lnTo>
                  <a:lnTo>
                    <a:pt x="186232" y="110015"/>
                  </a:lnTo>
                  <a:lnTo>
                    <a:pt x="190994" y="103538"/>
                  </a:lnTo>
                  <a:lnTo>
                    <a:pt x="196284" y="86934"/>
                  </a:lnTo>
                  <a:lnTo>
                    <a:pt x="192990" y="65914"/>
                  </a:lnTo>
                  <a:lnTo>
                    <a:pt x="183766" y="43871"/>
                  </a:lnTo>
                  <a:lnTo>
                    <a:pt x="170259" y="24668"/>
                  </a:lnTo>
                  <a:lnTo>
                    <a:pt x="151086" y="10488"/>
                  </a:lnTo>
                  <a:lnTo>
                    <a:pt x="129864" y="1599"/>
                  </a:lnTo>
                  <a:lnTo>
                    <a:pt x="111024" y="0"/>
                  </a:lnTo>
                  <a:lnTo>
                    <a:pt x="93244" y="9168"/>
                  </a:lnTo>
                  <a:lnTo>
                    <a:pt x="76640" y="26412"/>
                  </a:lnTo>
                  <a:lnTo>
                    <a:pt x="48117" y="75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995">
              <a:extLst>
                <a:ext uri="{FF2B5EF4-FFF2-40B4-BE49-F238E27FC236}">
                  <a16:creationId xmlns:a16="http://schemas.microsoft.com/office/drawing/2014/main" xmlns="" id="{8C9D3C62-8C1D-4546-8F7A-5603CBE3409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232579" y="4360090"/>
              <a:ext cx="263722" cy="15061"/>
            </a:xfrm>
            <a:custGeom>
              <a:avLst/>
              <a:gdLst/>
              <a:ahLst/>
              <a:cxnLst/>
              <a:rect l="0" t="0" r="0" b="0"/>
              <a:pathLst>
                <a:path w="263722" h="15061">
                  <a:moveTo>
                    <a:pt x="3371" y="15060"/>
                  </a:moveTo>
                  <a:lnTo>
                    <a:pt x="3371" y="15060"/>
                  </a:lnTo>
                  <a:lnTo>
                    <a:pt x="0" y="15060"/>
                  </a:lnTo>
                  <a:lnTo>
                    <a:pt x="35185" y="15060"/>
                  </a:lnTo>
                  <a:lnTo>
                    <a:pt x="71837" y="11297"/>
                  </a:lnTo>
                  <a:lnTo>
                    <a:pt x="117056" y="5626"/>
                  </a:lnTo>
                  <a:lnTo>
                    <a:pt x="141956" y="3126"/>
                  </a:lnTo>
                  <a:lnTo>
                    <a:pt x="167727" y="754"/>
                  </a:lnTo>
                  <a:lnTo>
                    <a:pt x="209533" y="0"/>
                  </a:lnTo>
                  <a:lnTo>
                    <a:pt x="263721" y="2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" name="SMARTInkShape-3996">
            <a:extLst>
              <a:ext uri="{FF2B5EF4-FFF2-40B4-BE49-F238E27FC236}">
                <a16:creationId xmlns:a16="http://schemas.microsoft.com/office/drawing/2014/main" xmlns="" id="{011BCF88-9316-4C4C-8F69-69FDE4A5919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350250" y="4057398"/>
            <a:ext cx="6351" cy="228853"/>
          </a:xfrm>
          <a:custGeom>
            <a:avLst/>
            <a:gdLst/>
            <a:ahLst/>
            <a:cxnLst/>
            <a:rect l="0" t="0" r="0" b="0"/>
            <a:pathLst>
              <a:path w="6351" h="228853">
                <a:moveTo>
                  <a:pt x="0" y="32002"/>
                </a:moveTo>
                <a:lnTo>
                  <a:pt x="0" y="32002"/>
                </a:lnTo>
                <a:lnTo>
                  <a:pt x="705" y="13135"/>
                </a:lnTo>
                <a:lnTo>
                  <a:pt x="4363" y="933"/>
                </a:lnTo>
                <a:lnTo>
                  <a:pt x="5026" y="0"/>
                </a:lnTo>
                <a:lnTo>
                  <a:pt x="5467" y="85"/>
                </a:lnTo>
                <a:lnTo>
                  <a:pt x="5469" y="42187"/>
                </a:lnTo>
                <a:lnTo>
                  <a:pt x="2901" y="77686"/>
                </a:lnTo>
                <a:lnTo>
                  <a:pt x="1289" y="116982"/>
                </a:lnTo>
                <a:lnTo>
                  <a:pt x="1278" y="156554"/>
                </a:lnTo>
                <a:lnTo>
                  <a:pt x="3625" y="192957"/>
                </a:lnTo>
                <a:lnTo>
                  <a:pt x="6350" y="22885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SMARTInkShape-Group849">
            <a:extLst>
              <a:ext uri="{FF2B5EF4-FFF2-40B4-BE49-F238E27FC236}">
                <a16:creationId xmlns:a16="http://schemas.microsoft.com/office/drawing/2014/main" xmlns="" id="{A41EB6D6-D844-4BD5-824F-ED3ED9D3B686}"/>
              </a:ext>
            </a:extLst>
          </p:cNvPr>
          <p:cNvGrpSpPr/>
          <p:nvPr/>
        </p:nvGrpSpPr>
        <p:grpSpPr>
          <a:xfrm>
            <a:off x="10277280" y="4356100"/>
            <a:ext cx="314521" cy="266701"/>
            <a:chOff x="10277280" y="4356100"/>
            <a:chExt cx="314521" cy="266701"/>
          </a:xfrm>
        </p:grpSpPr>
        <p:sp>
          <p:nvSpPr>
            <p:cNvPr id="182" name="SMARTInkShape-3997">
              <a:extLst>
                <a:ext uri="{FF2B5EF4-FFF2-40B4-BE49-F238E27FC236}">
                  <a16:creationId xmlns:a16="http://schemas.microsoft.com/office/drawing/2014/main" xmlns="" id="{D25119ED-276B-43D1-8082-3CAFF3FD429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580243" y="4356100"/>
              <a:ext cx="11558" cy="266701"/>
            </a:xfrm>
            <a:custGeom>
              <a:avLst/>
              <a:gdLst/>
              <a:ahLst/>
              <a:cxnLst/>
              <a:rect l="0" t="0" r="0" b="0"/>
              <a:pathLst>
                <a:path w="11558" h="266701">
                  <a:moveTo>
                    <a:pt x="11557" y="0"/>
                  </a:moveTo>
                  <a:lnTo>
                    <a:pt x="11557" y="0"/>
                  </a:lnTo>
                  <a:lnTo>
                    <a:pt x="4650" y="42063"/>
                  </a:lnTo>
                  <a:lnTo>
                    <a:pt x="1430" y="75845"/>
                  </a:lnTo>
                  <a:lnTo>
                    <a:pt x="0" y="116729"/>
                  </a:lnTo>
                  <a:lnTo>
                    <a:pt x="1031" y="142730"/>
                  </a:lnTo>
                  <a:lnTo>
                    <a:pt x="3128" y="172059"/>
                  </a:lnTo>
                  <a:lnTo>
                    <a:pt x="5937" y="203606"/>
                  </a:lnTo>
                  <a:lnTo>
                    <a:pt x="1155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998">
              <a:extLst>
                <a:ext uri="{FF2B5EF4-FFF2-40B4-BE49-F238E27FC236}">
                  <a16:creationId xmlns:a16="http://schemas.microsoft.com/office/drawing/2014/main" xmlns="" id="{70E6DAEA-250B-4962-9DC5-05DC98CEC5E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277280" y="4400724"/>
              <a:ext cx="149421" cy="6177"/>
            </a:xfrm>
            <a:custGeom>
              <a:avLst/>
              <a:gdLst/>
              <a:ahLst/>
              <a:cxnLst/>
              <a:rect l="0" t="0" r="0" b="0"/>
              <a:pathLst>
                <a:path w="149421" h="6177">
                  <a:moveTo>
                    <a:pt x="3370" y="6176"/>
                  </a:moveTo>
                  <a:lnTo>
                    <a:pt x="3370" y="6176"/>
                  </a:lnTo>
                  <a:lnTo>
                    <a:pt x="0" y="2805"/>
                  </a:lnTo>
                  <a:lnTo>
                    <a:pt x="417" y="1812"/>
                  </a:lnTo>
                  <a:lnTo>
                    <a:pt x="4644" y="709"/>
                  </a:lnTo>
                  <a:lnTo>
                    <a:pt x="40546" y="0"/>
                  </a:lnTo>
                  <a:lnTo>
                    <a:pt x="84549" y="583"/>
                  </a:lnTo>
                  <a:lnTo>
                    <a:pt x="127690" y="4205"/>
                  </a:lnTo>
                  <a:lnTo>
                    <a:pt x="149420" y="6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5" name="SMARTInkShape-3999">
            <a:extLst>
              <a:ext uri="{FF2B5EF4-FFF2-40B4-BE49-F238E27FC236}">
                <a16:creationId xmlns:a16="http://schemas.microsoft.com/office/drawing/2014/main" xmlns="" id="{D50B11DA-0845-4779-862B-CC9E2D19A72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15773" y="5072437"/>
            <a:ext cx="1918428" cy="123414"/>
          </a:xfrm>
          <a:custGeom>
            <a:avLst/>
            <a:gdLst/>
            <a:ahLst/>
            <a:cxnLst/>
            <a:rect l="0" t="0" r="0" b="0"/>
            <a:pathLst>
              <a:path w="1918428" h="123414">
                <a:moveTo>
                  <a:pt x="70577" y="96463"/>
                </a:moveTo>
                <a:lnTo>
                  <a:pt x="70577" y="96463"/>
                </a:lnTo>
                <a:lnTo>
                  <a:pt x="32842" y="97168"/>
                </a:lnTo>
                <a:lnTo>
                  <a:pt x="7029" y="101532"/>
                </a:lnTo>
                <a:lnTo>
                  <a:pt x="0" y="105302"/>
                </a:lnTo>
                <a:lnTo>
                  <a:pt x="2358" y="108000"/>
                </a:lnTo>
                <a:lnTo>
                  <a:pt x="16269" y="114761"/>
                </a:lnTo>
                <a:lnTo>
                  <a:pt x="53495" y="120588"/>
                </a:lnTo>
                <a:lnTo>
                  <a:pt x="78239" y="123130"/>
                </a:lnTo>
                <a:lnTo>
                  <a:pt x="113785" y="123413"/>
                </a:lnTo>
                <a:lnTo>
                  <a:pt x="156532" y="122190"/>
                </a:lnTo>
                <a:lnTo>
                  <a:pt x="204080" y="119965"/>
                </a:lnTo>
                <a:lnTo>
                  <a:pt x="264002" y="115658"/>
                </a:lnTo>
                <a:lnTo>
                  <a:pt x="332171" y="109965"/>
                </a:lnTo>
                <a:lnTo>
                  <a:pt x="405839" y="103348"/>
                </a:lnTo>
                <a:lnTo>
                  <a:pt x="485291" y="95408"/>
                </a:lnTo>
                <a:lnTo>
                  <a:pt x="568598" y="86588"/>
                </a:lnTo>
                <a:lnTo>
                  <a:pt x="654474" y="77179"/>
                </a:lnTo>
                <a:lnTo>
                  <a:pt x="743475" y="66674"/>
                </a:lnTo>
                <a:lnTo>
                  <a:pt x="834559" y="55437"/>
                </a:lnTo>
                <a:lnTo>
                  <a:pt x="927032" y="43712"/>
                </a:lnTo>
                <a:lnTo>
                  <a:pt x="1021841" y="33073"/>
                </a:lnTo>
                <a:lnTo>
                  <a:pt x="1118208" y="23159"/>
                </a:lnTo>
                <a:lnTo>
                  <a:pt x="1215615" y="13727"/>
                </a:lnTo>
                <a:lnTo>
                  <a:pt x="1307364" y="7439"/>
                </a:lnTo>
                <a:lnTo>
                  <a:pt x="1395340" y="3247"/>
                </a:lnTo>
                <a:lnTo>
                  <a:pt x="1480802" y="452"/>
                </a:lnTo>
                <a:lnTo>
                  <a:pt x="1556827" y="0"/>
                </a:lnTo>
                <a:lnTo>
                  <a:pt x="1626560" y="1110"/>
                </a:lnTo>
                <a:lnTo>
                  <a:pt x="1692099" y="3261"/>
                </a:lnTo>
                <a:lnTo>
                  <a:pt x="1746375" y="7517"/>
                </a:lnTo>
                <a:lnTo>
                  <a:pt x="1793142" y="13176"/>
                </a:lnTo>
                <a:lnTo>
                  <a:pt x="1834904" y="19772"/>
                </a:lnTo>
                <a:lnTo>
                  <a:pt x="1918427" y="329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9" name="SMARTInkShape-Group851">
            <a:extLst>
              <a:ext uri="{FF2B5EF4-FFF2-40B4-BE49-F238E27FC236}">
                <a16:creationId xmlns:a16="http://schemas.microsoft.com/office/drawing/2014/main" xmlns="" id="{A3A2DD71-1A54-4E84-BD58-BE9C05882CA4}"/>
              </a:ext>
            </a:extLst>
          </p:cNvPr>
          <p:cNvGrpSpPr/>
          <p:nvPr/>
        </p:nvGrpSpPr>
        <p:grpSpPr>
          <a:xfrm>
            <a:off x="3790950" y="5705831"/>
            <a:ext cx="546334" cy="377470"/>
            <a:chOff x="3790950" y="5705831"/>
            <a:chExt cx="546334" cy="377470"/>
          </a:xfrm>
        </p:grpSpPr>
        <p:sp>
          <p:nvSpPr>
            <p:cNvPr id="186" name="SMARTInkShape-4000">
              <a:extLst>
                <a:ext uri="{FF2B5EF4-FFF2-40B4-BE49-F238E27FC236}">
                  <a16:creationId xmlns:a16="http://schemas.microsoft.com/office/drawing/2014/main" xmlns="" id="{3B59E90C-7426-4720-AFB0-A477EFEBE54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790950" y="5838510"/>
              <a:ext cx="450851" cy="54291"/>
            </a:xfrm>
            <a:custGeom>
              <a:avLst/>
              <a:gdLst/>
              <a:ahLst/>
              <a:cxnLst/>
              <a:rect l="0" t="0" r="0" b="0"/>
              <a:pathLst>
                <a:path w="450851" h="54291">
                  <a:moveTo>
                    <a:pt x="0" y="54290"/>
                  </a:moveTo>
                  <a:lnTo>
                    <a:pt x="0" y="54290"/>
                  </a:lnTo>
                  <a:lnTo>
                    <a:pt x="37081" y="40806"/>
                  </a:lnTo>
                  <a:lnTo>
                    <a:pt x="61409" y="34718"/>
                  </a:lnTo>
                  <a:lnTo>
                    <a:pt x="91034" y="28541"/>
                  </a:lnTo>
                  <a:lnTo>
                    <a:pt x="124189" y="22308"/>
                  </a:lnTo>
                  <a:lnTo>
                    <a:pt x="158287" y="16740"/>
                  </a:lnTo>
                  <a:lnTo>
                    <a:pt x="193014" y="11619"/>
                  </a:lnTo>
                  <a:lnTo>
                    <a:pt x="228159" y="6793"/>
                  </a:lnTo>
                  <a:lnTo>
                    <a:pt x="261467" y="3575"/>
                  </a:lnTo>
                  <a:lnTo>
                    <a:pt x="293550" y="1429"/>
                  </a:lnTo>
                  <a:lnTo>
                    <a:pt x="324817" y="0"/>
                  </a:lnTo>
                  <a:lnTo>
                    <a:pt x="352011" y="1163"/>
                  </a:lnTo>
                  <a:lnTo>
                    <a:pt x="399161" y="8099"/>
                  </a:lnTo>
                  <a:lnTo>
                    <a:pt x="426231" y="18239"/>
                  </a:lnTo>
                  <a:lnTo>
                    <a:pt x="450850" y="3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001">
              <a:extLst>
                <a:ext uri="{FF2B5EF4-FFF2-40B4-BE49-F238E27FC236}">
                  <a16:creationId xmlns:a16="http://schemas.microsoft.com/office/drawing/2014/main" xmlns="" id="{0B13B888-D682-4465-9AC3-E3FBED450A9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828554" y="5975350"/>
              <a:ext cx="444997" cy="53553"/>
            </a:xfrm>
            <a:custGeom>
              <a:avLst/>
              <a:gdLst/>
              <a:ahLst/>
              <a:cxnLst/>
              <a:rect l="0" t="0" r="0" b="0"/>
              <a:pathLst>
                <a:path w="444997" h="53553">
                  <a:moveTo>
                    <a:pt x="13196" y="44450"/>
                  </a:moveTo>
                  <a:lnTo>
                    <a:pt x="13196" y="44450"/>
                  </a:lnTo>
                  <a:lnTo>
                    <a:pt x="3083" y="44450"/>
                  </a:lnTo>
                  <a:lnTo>
                    <a:pt x="810" y="45155"/>
                  </a:lnTo>
                  <a:lnTo>
                    <a:pt x="0" y="46331"/>
                  </a:lnTo>
                  <a:lnTo>
                    <a:pt x="165" y="47821"/>
                  </a:lnTo>
                  <a:lnTo>
                    <a:pt x="20624" y="53289"/>
                  </a:lnTo>
                  <a:lnTo>
                    <a:pt x="55067" y="53552"/>
                  </a:lnTo>
                  <a:lnTo>
                    <a:pt x="77094" y="52635"/>
                  </a:lnTo>
                  <a:lnTo>
                    <a:pt x="103772" y="50612"/>
                  </a:lnTo>
                  <a:lnTo>
                    <a:pt x="133552" y="47853"/>
                  </a:lnTo>
                  <a:lnTo>
                    <a:pt x="165400" y="44602"/>
                  </a:lnTo>
                  <a:lnTo>
                    <a:pt x="200743" y="39612"/>
                  </a:lnTo>
                  <a:lnTo>
                    <a:pt x="238416" y="33463"/>
                  </a:lnTo>
                  <a:lnTo>
                    <a:pt x="277643" y="26543"/>
                  </a:lnTo>
                  <a:lnTo>
                    <a:pt x="313671" y="20517"/>
                  </a:lnTo>
                  <a:lnTo>
                    <a:pt x="347569" y="15089"/>
                  </a:lnTo>
                  <a:lnTo>
                    <a:pt x="380044" y="10060"/>
                  </a:lnTo>
                  <a:lnTo>
                    <a:pt x="4449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002">
              <a:extLst>
                <a:ext uri="{FF2B5EF4-FFF2-40B4-BE49-F238E27FC236}">
                  <a16:creationId xmlns:a16="http://schemas.microsoft.com/office/drawing/2014/main" xmlns="" id="{E3BBE267-5748-4A7F-957A-3EF75022DBB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152508" y="5705831"/>
              <a:ext cx="184776" cy="377470"/>
            </a:xfrm>
            <a:custGeom>
              <a:avLst/>
              <a:gdLst/>
              <a:ahLst/>
              <a:cxnLst/>
              <a:rect l="0" t="0" r="0" b="0"/>
              <a:pathLst>
                <a:path w="184776" h="377470">
                  <a:moveTo>
                    <a:pt x="6742" y="21869"/>
                  </a:moveTo>
                  <a:lnTo>
                    <a:pt x="6742" y="21869"/>
                  </a:lnTo>
                  <a:lnTo>
                    <a:pt x="0" y="8385"/>
                  </a:lnTo>
                  <a:lnTo>
                    <a:pt x="1542" y="4413"/>
                  </a:lnTo>
                  <a:lnTo>
                    <a:pt x="6097" y="1765"/>
                  </a:lnTo>
                  <a:lnTo>
                    <a:pt x="12662" y="0"/>
                  </a:lnTo>
                  <a:lnTo>
                    <a:pt x="48869" y="4257"/>
                  </a:lnTo>
                  <a:lnTo>
                    <a:pt x="91975" y="31311"/>
                  </a:lnTo>
                  <a:lnTo>
                    <a:pt x="136026" y="77347"/>
                  </a:lnTo>
                  <a:lnTo>
                    <a:pt x="159922" y="114730"/>
                  </a:lnTo>
                  <a:lnTo>
                    <a:pt x="177128" y="153452"/>
                  </a:lnTo>
                  <a:lnTo>
                    <a:pt x="184775" y="189476"/>
                  </a:lnTo>
                  <a:lnTo>
                    <a:pt x="176884" y="228065"/>
                  </a:lnTo>
                  <a:lnTo>
                    <a:pt x="156444" y="266616"/>
                  </a:lnTo>
                  <a:lnTo>
                    <a:pt x="123841" y="300214"/>
                  </a:lnTo>
                  <a:lnTo>
                    <a:pt x="89595" y="331610"/>
                  </a:lnTo>
                  <a:lnTo>
                    <a:pt x="38492" y="377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853">
            <a:extLst>
              <a:ext uri="{FF2B5EF4-FFF2-40B4-BE49-F238E27FC236}">
                <a16:creationId xmlns:a16="http://schemas.microsoft.com/office/drawing/2014/main" xmlns="" id="{9BC84092-A114-4EE2-8128-A3FE71BE092E}"/>
              </a:ext>
            </a:extLst>
          </p:cNvPr>
          <p:cNvGrpSpPr/>
          <p:nvPr/>
        </p:nvGrpSpPr>
        <p:grpSpPr>
          <a:xfrm>
            <a:off x="5658799" y="5359400"/>
            <a:ext cx="811852" cy="895055"/>
            <a:chOff x="5658799" y="5359400"/>
            <a:chExt cx="811852" cy="895055"/>
          </a:xfrm>
        </p:grpSpPr>
        <p:sp>
          <p:nvSpPr>
            <p:cNvPr id="190" name="SMARTInkShape-4003">
              <a:extLst>
                <a:ext uri="{FF2B5EF4-FFF2-40B4-BE49-F238E27FC236}">
                  <a16:creationId xmlns:a16="http://schemas.microsoft.com/office/drawing/2014/main" xmlns="" id="{DD867013-7B9C-46DE-B57A-A6B4C4C47CF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218949" y="5951250"/>
              <a:ext cx="86602" cy="96873"/>
            </a:xfrm>
            <a:custGeom>
              <a:avLst/>
              <a:gdLst/>
              <a:ahLst/>
              <a:cxnLst/>
              <a:rect l="0" t="0" r="0" b="0"/>
              <a:pathLst>
                <a:path w="86602" h="96873">
                  <a:moveTo>
                    <a:pt x="4051" y="24100"/>
                  </a:moveTo>
                  <a:lnTo>
                    <a:pt x="4051" y="24100"/>
                  </a:lnTo>
                  <a:lnTo>
                    <a:pt x="4050" y="17358"/>
                  </a:lnTo>
                  <a:lnTo>
                    <a:pt x="5933" y="12167"/>
                  </a:lnTo>
                  <a:lnTo>
                    <a:pt x="7422" y="9795"/>
                  </a:lnTo>
                  <a:lnTo>
                    <a:pt x="19631" y="3085"/>
                  </a:lnTo>
                  <a:lnTo>
                    <a:pt x="40026" y="0"/>
                  </a:lnTo>
                  <a:lnTo>
                    <a:pt x="53906" y="3040"/>
                  </a:lnTo>
                  <a:lnTo>
                    <a:pt x="60571" y="5827"/>
                  </a:lnTo>
                  <a:lnTo>
                    <a:pt x="65014" y="9802"/>
                  </a:lnTo>
                  <a:lnTo>
                    <a:pt x="69952" y="19861"/>
                  </a:lnTo>
                  <a:lnTo>
                    <a:pt x="66501" y="35151"/>
                  </a:lnTo>
                  <a:lnTo>
                    <a:pt x="57206" y="52295"/>
                  </a:lnTo>
                  <a:lnTo>
                    <a:pt x="43668" y="66969"/>
                  </a:lnTo>
                  <a:lnTo>
                    <a:pt x="0" y="92434"/>
                  </a:lnTo>
                  <a:lnTo>
                    <a:pt x="1349" y="93645"/>
                  </a:lnTo>
                  <a:lnTo>
                    <a:pt x="8495" y="96872"/>
                  </a:lnTo>
                  <a:lnTo>
                    <a:pt x="48938" y="94822"/>
                  </a:lnTo>
                  <a:lnTo>
                    <a:pt x="86601" y="93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004">
              <a:extLst>
                <a:ext uri="{FF2B5EF4-FFF2-40B4-BE49-F238E27FC236}">
                  <a16:creationId xmlns:a16="http://schemas.microsoft.com/office/drawing/2014/main" xmlns="" id="{2CE0A38B-C37B-4E78-8DB9-512C60042D4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102350" y="5867002"/>
              <a:ext cx="323851" cy="260892"/>
            </a:xfrm>
            <a:custGeom>
              <a:avLst/>
              <a:gdLst/>
              <a:ahLst/>
              <a:cxnLst/>
              <a:rect l="0" t="0" r="0" b="0"/>
              <a:pathLst>
                <a:path w="323851" h="260892">
                  <a:moveTo>
                    <a:pt x="0" y="140098"/>
                  </a:moveTo>
                  <a:lnTo>
                    <a:pt x="0" y="140098"/>
                  </a:lnTo>
                  <a:lnTo>
                    <a:pt x="0" y="136727"/>
                  </a:lnTo>
                  <a:lnTo>
                    <a:pt x="1411" y="135734"/>
                  </a:lnTo>
                  <a:lnTo>
                    <a:pt x="6742" y="134631"/>
                  </a:lnTo>
                  <a:lnTo>
                    <a:pt x="13814" y="137903"/>
                  </a:lnTo>
                  <a:lnTo>
                    <a:pt x="17675" y="140751"/>
                  </a:lnTo>
                  <a:lnTo>
                    <a:pt x="29854" y="164986"/>
                  </a:lnTo>
                  <a:lnTo>
                    <a:pt x="42399" y="202347"/>
                  </a:lnTo>
                  <a:lnTo>
                    <a:pt x="54210" y="246259"/>
                  </a:lnTo>
                  <a:lnTo>
                    <a:pt x="59728" y="259905"/>
                  </a:lnTo>
                  <a:lnTo>
                    <a:pt x="59574" y="260891"/>
                  </a:lnTo>
                  <a:lnTo>
                    <a:pt x="58767" y="260843"/>
                  </a:lnTo>
                  <a:lnTo>
                    <a:pt x="50455" y="222460"/>
                  </a:lnTo>
                  <a:lnTo>
                    <a:pt x="44347" y="176966"/>
                  </a:lnTo>
                  <a:lnTo>
                    <a:pt x="40877" y="141668"/>
                  </a:lnTo>
                  <a:lnTo>
                    <a:pt x="38923" y="99405"/>
                  </a:lnTo>
                  <a:lnTo>
                    <a:pt x="38466" y="78032"/>
                  </a:lnTo>
                  <a:lnTo>
                    <a:pt x="43907" y="59126"/>
                  </a:lnTo>
                  <a:lnTo>
                    <a:pt x="48321" y="50133"/>
                  </a:lnTo>
                  <a:lnTo>
                    <a:pt x="66397" y="36379"/>
                  </a:lnTo>
                  <a:lnTo>
                    <a:pt x="109985" y="20701"/>
                  </a:lnTo>
                  <a:lnTo>
                    <a:pt x="149775" y="11538"/>
                  </a:lnTo>
                  <a:lnTo>
                    <a:pt x="173228" y="7119"/>
                  </a:lnTo>
                  <a:lnTo>
                    <a:pt x="220218" y="563"/>
                  </a:lnTo>
                  <a:lnTo>
                    <a:pt x="259917" y="0"/>
                  </a:lnTo>
                  <a:lnTo>
                    <a:pt x="300517" y="7022"/>
                  </a:lnTo>
                  <a:lnTo>
                    <a:pt x="323850" y="13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005">
              <a:extLst>
                <a:ext uri="{FF2B5EF4-FFF2-40B4-BE49-F238E27FC236}">
                  <a16:creationId xmlns:a16="http://schemas.microsoft.com/office/drawing/2014/main" xmlns="" id="{7B57FEE5-1313-438C-8926-D006EB23E6B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072365" y="5740400"/>
              <a:ext cx="341136" cy="19051"/>
            </a:xfrm>
            <a:custGeom>
              <a:avLst/>
              <a:gdLst/>
              <a:ahLst/>
              <a:cxnLst/>
              <a:rect l="0" t="0" r="0" b="0"/>
              <a:pathLst>
                <a:path w="341136" h="19051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705"/>
                  </a:lnTo>
                  <a:lnTo>
                    <a:pt x="884" y="1881"/>
                  </a:lnTo>
                  <a:lnTo>
                    <a:pt x="0" y="3371"/>
                  </a:lnTo>
                  <a:lnTo>
                    <a:pt x="8427" y="6907"/>
                  </a:lnTo>
                  <a:lnTo>
                    <a:pt x="46175" y="12865"/>
                  </a:lnTo>
                  <a:lnTo>
                    <a:pt x="90097" y="15596"/>
                  </a:lnTo>
                  <a:lnTo>
                    <a:pt x="116626" y="15336"/>
                  </a:lnTo>
                  <a:lnTo>
                    <a:pt x="144895" y="14457"/>
                  </a:lnTo>
                  <a:lnTo>
                    <a:pt x="173620" y="13871"/>
                  </a:lnTo>
                  <a:lnTo>
                    <a:pt x="202646" y="13481"/>
                  </a:lnTo>
                  <a:lnTo>
                    <a:pt x="231876" y="13220"/>
                  </a:lnTo>
                  <a:lnTo>
                    <a:pt x="279404" y="14813"/>
                  </a:lnTo>
                  <a:lnTo>
                    <a:pt x="34113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006">
              <a:extLst>
                <a:ext uri="{FF2B5EF4-FFF2-40B4-BE49-F238E27FC236}">
                  <a16:creationId xmlns:a16="http://schemas.microsoft.com/office/drawing/2014/main" xmlns="" id="{F1092E70-02D5-4547-8868-9EB722D4E3F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658799" y="5359400"/>
              <a:ext cx="159469" cy="120148"/>
            </a:xfrm>
            <a:custGeom>
              <a:avLst/>
              <a:gdLst/>
              <a:ahLst/>
              <a:cxnLst/>
              <a:rect l="0" t="0" r="0" b="0"/>
              <a:pathLst>
                <a:path w="159469" h="120148">
                  <a:moveTo>
                    <a:pt x="94301" y="0"/>
                  </a:moveTo>
                  <a:lnTo>
                    <a:pt x="94301" y="0"/>
                  </a:lnTo>
                  <a:lnTo>
                    <a:pt x="97672" y="6742"/>
                  </a:lnTo>
                  <a:lnTo>
                    <a:pt x="99768" y="27790"/>
                  </a:lnTo>
                  <a:lnTo>
                    <a:pt x="86905" y="63110"/>
                  </a:lnTo>
                  <a:lnTo>
                    <a:pt x="65221" y="94743"/>
                  </a:lnTo>
                  <a:lnTo>
                    <a:pt x="40921" y="115247"/>
                  </a:lnTo>
                  <a:lnTo>
                    <a:pt x="24245" y="119896"/>
                  </a:lnTo>
                  <a:lnTo>
                    <a:pt x="15847" y="120147"/>
                  </a:lnTo>
                  <a:lnTo>
                    <a:pt x="9543" y="117492"/>
                  </a:lnTo>
                  <a:lnTo>
                    <a:pt x="4634" y="112901"/>
                  </a:lnTo>
                  <a:lnTo>
                    <a:pt x="656" y="107017"/>
                  </a:lnTo>
                  <a:lnTo>
                    <a:pt x="0" y="89191"/>
                  </a:lnTo>
                  <a:lnTo>
                    <a:pt x="9445" y="55355"/>
                  </a:lnTo>
                  <a:lnTo>
                    <a:pt x="20604" y="34480"/>
                  </a:lnTo>
                  <a:lnTo>
                    <a:pt x="34970" y="22851"/>
                  </a:lnTo>
                  <a:lnTo>
                    <a:pt x="47000" y="19093"/>
                  </a:lnTo>
                  <a:lnTo>
                    <a:pt x="52184" y="19079"/>
                  </a:lnTo>
                  <a:lnTo>
                    <a:pt x="63588" y="26589"/>
                  </a:lnTo>
                  <a:lnTo>
                    <a:pt x="80027" y="46683"/>
                  </a:lnTo>
                  <a:lnTo>
                    <a:pt x="103099" y="89801"/>
                  </a:lnTo>
                  <a:lnTo>
                    <a:pt x="105972" y="96356"/>
                  </a:lnTo>
                  <a:lnTo>
                    <a:pt x="107726" y="98104"/>
                  </a:lnTo>
                  <a:lnTo>
                    <a:pt x="109601" y="99269"/>
                  </a:lnTo>
                  <a:lnTo>
                    <a:pt x="112968" y="97930"/>
                  </a:lnTo>
                  <a:lnTo>
                    <a:pt x="122353" y="90796"/>
                  </a:lnTo>
                  <a:lnTo>
                    <a:pt x="139537" y="68138"/>
                  </a:lnTo>
                  <a:lnTo>
                    <a:pt x="156789" y="24190"/>
                  </a:lnTo>
                  <a:lnTo>
                    <a:pt x="159242" y="18243"/>
                  </a:lnTo>
                  <a:lnTo>
                    <a:pt x="159468" y="13574"/>
                  </a:lnTo>
                  <a:lnTo>
                    <a:pt x="158206" y="9754"/>
                  </a:lnTo>
                  <a:lnTo>
                    <a:pt x="155955" y="6503"/>
                  </a:lnTo>
                  <a:lnTo>
                    <a:pt x="153042" y="4335"/>
                  </a:lnTo>
                  <a:lnTo>
                    <a:pt x="146044" y="1927"/>
                  </a:lnTo>
                  <a:lnTo>
                    <a:pt x="136347" y="4619"/>
                  </a:lnTo>
                  <a:lnTo>
                    <a:pt x="109505" y="21217"/>
                  </a:lnTo>
                  <a:lnTo>
                    <a:pt x="68901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007">
              <a:extLst>
                <a:ext uri="{FF2B5EF4-FFF2-40B4-BE49-F238E27FC236}">
                  <a16:creationId xmlns:a16="http://schemas.microsoft.com/office/drawing/2014/main" xmlns="" id="{29897FFD-073E-4FCD-B719-701F4010DD3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732534" y="6167615"/>
              <a:ext cx="122796" cy="86840"/>
            </a:xfrm>
            <a:custGeom>
              <a:avLst/>
              <a:gdLst/>
              <a:ahLst/>
              <a:cxnLst/>
              <a:rect l="0" t="0" r="0" b="0"/>
              <a:pathLst>
                <a:path w="122796" h="86840">
                  <a:moveTo>
                    <a:pt x="58666" y="10935"/>
                  </a:moveTo>
                  <a:lnTo>
                    <a:pt x="58666" y="10935"/>
                  </a:lnTo>
                  <a:lnTo>
                    <a:pt x="43457" y="2207"/>
                  </a:lnTo>
                  <a:lnTo>
                    <a:pt x="32151" y="0"/>
                  </a:lnTo>
                  <a:lnTo>
                    <a:pt x="13885" y="2129"/>
                  </a:lnTo>
                  <a:lnTo>
                    <a:pt x="9057" y="5064"/>
                  </a:lnTo>
                  <a:lnTo>
                    <a:pt x="1809" y="13971"/>
                  </a:lnTo>
                  <a:lnTo>
                    <a:pt x="0" y="28747"/>
                  </a:lnTo>
                  <a:lnTo>
                    <a:pt x="506" y="37626"/>
                  </a:lnTo>
                  <a:lnTo>
                    <a:pt x="8593" y="55018"/>
                  </a:lnTo>
                  <a:lnTo>
                    <a:pt x="22301" y="70744"/>
                  </a:lnTo>
                  <a:lnTo>
                    <a:pt x="40151" y="82437"/>
                  </a:lnTo>
                  <a:lnTo>
                    <a:pt x="61727" y="86693"/>
                  </a:lnTo>
                  <a:lnTo>
                    <a:pt x="73406" y="86839"/>
                  </a:lnTo>
                  <a:lnTo>
                    <a:pt x="95791" y="79478"/>
                  </a:lnTo>
                  <a:lnTo>
                    <a:pt x="106699" y="73564"/>
                  </a:lnTo>
                  <a:lnTo>
                    <a:pt x="113971" y="66799"/>
                  </a:lnTo>
                  <a:lnTo>
                    <a:pt x="122052" y="51756"/>
                  </a:lnTo>
                  <a:lnTo>
                    <a:pt x="122795" y="44498"/>
                  </a:lnTo>
                  <a:lnTo>
                    <a:pt x="119859" y="30790"/>
                  </a:lnTo>
                  <a:lnTo>
                    <a:pt x="114278" y="25584"/>
                  </a:lnTo>
                  <a:lnTo>
                    <a:pt x="77716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008">
              <a:extLst>
                <a:ext uri="{FF2B5EF4-FFF2-40B4-BE49-F238E27FC236}">
                  <a16:creationId xmlns:a16="http://schemas.microsoft.com/office/drawing/2014/main" xmlns="" id="{306D7AEC-FC71-46FB-92E9-5ABE74CCC37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370633" y="5981700"/>
              <a:ext cx="36518" cy="95251"/>
            </a:xfrm>
            <a:custGeom>
              <a:avLst/>
              <a:gdLst/>
              <a:ahLst/>
              <a:cxnLst/>
              <a:rect l="0" t="0" r="0" b="0"/>
              <a:pathLst>
                <a:path w="36518" h="95251">
                  <a:moveTo>
                    <a:pt x="36517" y="0"/>
                  </a:moveTo>
                  <a:lnTo>
                    <a:pt x="36517" y="0"/>
                  </a:lnTo>
                  <a:lnTo>
                    <a:pt x="24308" y="15579"/>
                  </a:lnTo>
                  <a:lnTo>
                    <a:pt x="6434" y="58644"/>
                  </a:lnTo>
                  <a:lnTo>
                    <a:pt x="0" y="89665"/>
                  </a:lnTo>
                  <a:lnTo>
                    <a:pt x="178" y="92938"/>
                  </a:lnTo>
                  <a:lnTo>
                    <a:pt x="1002" y="94414"/>
                  </a:lnTo>
                  <a:lnTo>
                    <a:pt x="476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009">
              <a:extLst>
                <a:ext uri="{FF2B5EF4-FFF2-40B4-BE49-F238E27FC236}">
                  <a16:creationId xmlns:a16="http://schemas.microsoft.com/office/drawing/2014/main" xmlns="" id="{0563CB39-B754-404A-AF97-3E035A41049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721143" y="5549626"/>
              <a:ext cx="127208" cy="542838"/>
            </a:xfrm>
            <a:custGeom>
              <a:avLst/>
              <a:gdLst/>
              <a:ahLst/>
              <a:cxnLst/>
              <a:rect l="0" t="0" r="0" b="0"/>
              <a:pathLst>
                <a:path w="127208" h="542838">
                  <a:moveTo>
                    <a:pt x="127207" y="38374"/>
                  </a:moveTo>
                  <a:lnTo>
                    <a:pt x="127207" y="38374"/>
                  </a:lnTo>
                  <a:lnTo>
                    <a:pt x="127207" y="31632"/>
                  </a:lnTo>
                  <a:lnTo>
                    <a:pt x="120465" y="17326"/>
                  </a:lnTo>
                  <a:lnTo>
                    <a:pt x="106159" y="3053"/>
                  </a:lnTo>
                  <a:lnTo>
                    <a:pt x="99770" y="715"/>
                  </a:lnTo>
                  <a:lnTo>
                    <a:pt x="85144" y="0"/>
                  </a:lnTo>
                  <a:lnTo>
                    <a:pt x="54301" y="17047"/>
                  </a:lnTo>
                  <a:lnTo>
                    <a:pt x="21722" y="54554"/>
                  </a:lnTo>
                  <a:lnTo>
                    <a:pt x="7888" y="90956"/>
                  </a:lnTo>
                  <a:lnTo>
                    <a:pt x="798" y="133005"/>
                  </a:lnTo>
                  <a:lnTo>
                    <a:pt x="0" y="177564"/>
                  </a:lnTo>
                  <a:lnTo>
                    <a:pt x="5760" y="223238"/>
                  </a:lnTo>
                  <a:lnTo>
                    <a:pt x="16786" y="269408"/>
                  </a:lnTo>
                  <a:lnTo>
                    <a:pt x="33446" y="315799"/>
                  </a:lnTo>
                  <a:lnTo>
                    <a:pt x="52609" y="360405"/>
                  </a:lnTo>
                  <a:lnTo>
                    <a:pt x="70769" y="401632"/>
                  </a:lnTo>
                  <a:lnTo>
                    <a:pt x="83544" y="436418"/>
                  </a:lnTo>
                  <a:lnTo>
                    <a:pt x="88556" y="480398"/>
                  </a:lnTo>
                  <a:lnTo>
                    <a:pt x="82202" y="513498"/>
                  </a:lnTo>
                  <a:lnTo>
                    <a:pt x="71382" y="534438"/>
                  </a:lnTo>
                  <a:lnTo>
                    <a:pt x="66707" y="538416"/>
                  </a:lnTo>
                  <a:lnTo>
                    <a:pt x="55868" y="542837"/>
                  </a:lnTo>
                  <a:lnTo>
                    <a:pt x="50720" y="542605"/>
                  </a:lnTo>
                  <a:lnTo>
                    <a:pt x="41237" y="538584"/>
                  </a:lnTo>
                  <a:lnTo>
                    <a:pt x="36081" y="533974"/>
                  </a:lnTo>
                  <a:lnTo>
                    <a:pt x="31957" y="527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010">
              <a:extLst>
                <a:ext uri="{FF2B5EF4-FFF2-40B4-BE49-F238E27FC236}">
                  <a16:creationId xmlns:a16="http://schemas.microsoft.com/office/drawing/2014/main" xmlns="" id="{E72A39E4-D942-410E-836B-2A1635F0331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340279" y="5951418"/>
              <a:ext cx="130372" cy="11233"/>
            </a:xfrm>
            <a:custGeom>
              <a:avLst/>
              <a:gdLst/>
              <a:ahLst/>
              <a:cxnLst/>
              <a:rect l="0" t="0" r="0" b="0"/>
              <a:pathLst>
                <a:path w="130372" h="11233">
                  <a:moveTo>
                    <a:pt x="3371" y="11232"/>
                  </a:moveTo>
                  <a:lnTo>
                    <a:pt x="3371" y="11232"/>
                  </a:lnTo>
                  <a:lnTo>
                    <a:pt x="0" y="7861"/>
                  </a:lnTo>
                  <a:lnTo>
                    <a:pt x="418" y="6162"/>
                  </a:lnTo>
                  <a:lnTo>
                    <a:pt x="4646" y="2393"/>
                  </a:lnTo>
                  <a:lnTo>
                    <a:pt x="51391" y="0"/>
                  </a:lnTo>
                  <a:lnTo>
                    <a:pt x="90095" y="2242"/>
                  </a:lnTo>
                  <a:lnTo>
                    <a:pt x="130371" y="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011">
              <a:extLst>
                <a:ext uri="{FF2B5EF4-FFF2-40B4-BE49-F238E27FC236}">
                  <a16:creationId xmlns:a16="http://schemas.microsoft.com/office/drawing/2014/main" xmlns="" id="{74F164AE-F33B-4E29-83F0-AE80F582FBB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426200" y="59880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0" y="38724"/>
                  </a:lnTo>
                  <a:lnTo>
                    <a:pt x="6907" y="78591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0" name="SMARTInkShape-4012">
            <a:extLst>
              <a:ext uri="{FF2B5EF4-FFF2-40B4-BE49-F238E27FC236}">
                <a16:creationId xmlns:a16="http://schemas.microsoft.com/office/drawing/2014/main" xmlns="" id="{7C7CD6E3-1D4E-4E93-AFC9-7A9D9497977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03950" y="5441950"/>
            <a:ext cx="5057" cy="254001"/>
          </a:xfrm>
          <a:custGeom>
            <a:avLst/>
            <a:gdLst/>
            <a:ahLst/>
            <a:cxnLst/>
            <a:rect l="0" t="0" r="0" b="0"/>
            <a:pathLst>
              <a:path w="5057" h="254001">
                <a:moveTo>
                  <a:pt x="0" y="0"/>
                </a:moveTo>
                <a:lnTo>
                  <a:pt x="0" y="0"/>
                </a:lnTo>
                <a:lnTo>
                  <a:pt x="5026" y="37038"/>
                </a:lnTo>
                <a:lnTo>
                  <a:pt x="5056" y="69378"/>
                </a:lnTo>
                <a:lnTo>
                  <a:pt x="2718" y="107269"/>
                </a:lnTo>
                <a:lnTo>
                  <a:pt x="1208" y="145748"/>
                </a:lnTo>
                <a:lnTo>
                  <a:pt x="536" y="183310"/>
                </a:lnTo>
                <a:lnTo>
                  <a:pt x="159" y="230546"/>
                </a:lnTo>
                <a:lnTo>
                  <a:pt x="0" y="254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" name="SMARTInkShape-Group855">
            <a:extLst>
              <a:ext uri="{FF2B5EF4-FFF2-40B4-BE49-F238E27FC236}">
                <a16:creationId xmlns:a16="http://schemas.microsoft.com/office/drawing/2014/main" xmlns="" id="{FC808EF9-A025-446D-8EDD-E33F054A1969}"/>
              </a:ext>
            </a:extLst>
          </p:cNvPr>
          <p:cNvGrpSpPr/>
          <p:nvPr/>
        </p:nvGrpSpPr>
        <p:grpSpPr>
          <a:xfrm>
            <a:off x="6743700" y="5391535"/>
            <a:ext cx="1085851" cy="597110"/>
            <a:chOff x="6743700" y="5391535"/>
            <a:chExt cx="1085851" cy="597110"/>
          </a:xfrm>
        </p:grpSpPr>
        <p:sp>
          <p:nvSpPr>
            <p:cNvPr id="201" name="SMARTInkShape-4013">
              <a:extLst>
                <a:ext uri="{FF2B5EF4-FFF2-40B4-BE49-F238E27FC236}">
                  <a16:creationId xmlns:a16="http://schemas.microsoft.com/office/drawing/2014/main" xmlns="" id="{5AAE2C18-AF18-454F-9965-01CF0605232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489877" y="5646354"/>
              <a:ext cx="339674" cy="342291"/>
            </a:xfrm>
            <a:custGeom>
              <a:avLst/>
              <a:gdLst/>
              <a:ahLst/>
              <a:cxnLst/>
              <a:rect l="0" t="0" r="0" b="0"/>
              <a:pathLst>
                <a:path w="339674" h="342291">
                  <a:moveTo>
                    <a:pt x="123773" y="290896"/>
                  </a:moveTo>
                  <a:lnTo>
                    <a:pt x="123773" y="290896"/>
                  </a:lnTo>
                  <a:lnTo>
                    <a:pt x="120402" y="257638"/>
                  </a:lnTo>
                  <a:lnTo>
                    <a:pt x="111564" y="231810"/>
                  </a:lnTo>
                  <a:lnTo>
                    <a:pt x="102119" y="218539"/>
                  </a:lnTo>
                  <a:lnTo>
                    <a:pt x="96637" y="213024"/>
                  </a:lnTo>
                  <a:lnTo>
                    <a:pt x="90160" y="210053"/>
                  </a:lnTo>
                  <a:lnTo>
                    <a:pt x="75437" y="208634"/>
                  </a:lnTo>
                  <a:lnTo>
                    <a:pt x="57604" y="217881"/>
                  </a:lnTo>
                  <a:lnTo>
                    <a:pt x="38625" y="235161"/>
                  </a:lnTo>
                  <a:lnTo>
                    <a:pt x="13486" y="271951"/>
                  </a:lnTo>
                  <a:lnTo>
                    <a:pt x="1614" y="297293"/>
                  </a:lnTo>
                  <a:lnTo>
                    <a:pt x="0" y="308567"/>
                  </a:lnTo>
                  <a:lnTo>
                    <a:pt x="3852" y="328619"/>
                  </a:lnTo>
                  <a:lnTo>
                    <a:pt x="10664" y="335094"/>
                  </a:lnTo>
                  <a:lnTo>
                    <a:pt x="31404" y="342290"/>
                  </a:lnTo>
                  <a:lnTo>
                    <a:pt x="57085" y="337962"/>
                  </a:lnTo>
                  <a:lnTo>
                    <a:pt x="70848" y="332857"/>
                  </a:lnTo>
                  <a:lnTo>
                    <a:pt x="113814" y="295333"/>
                  </a:lnTo>
                  <a:lnTo>
                    <a:pt x="139337" y="256179"/>
                  </a:lnTo>
                  <a:lnTo>
                    <a:pt x="151082" y="233885"/>
                  </a:lnTo>
                  <a:lnTo>
                    <a:pt x="160323" y="208438"/>
                  </a:lnTo>
                  <a:lnTo>
                    <a:pt x="167895" y="180891"/>
                  </a:lnTo>
                  <a:lnTo>
                    <a:pt x="174355" y="151942"/>
                  </a:lnTo>
                  <a:lnTo>
                    <a:pt x="179367" y="123472"/>
                  </a:lnTo>
                  <a:lnTo>
                    <a:pt x="183413" y="95319"/>
                  </a:lnTo>
                  <a:lnTo>
                    <a:pt x="186816" y="67378"/>
                  </a:lnTo>
                  <a:lnTo>
                    <a:pt x="188716" y="30688"/>
                  </a:lnTo>
                  <a:lnTo>
                    <a:pt x="185819" y="3777"/>
                  </a:lnTo>
                  <a:lnTo>
                    <a:pt x="184187" y="0"/>
                  </a:lnTo>
                  <a:lnTo>
                    <a:pt x="180982" y="2421"/>
                  </a:lnTo>
                  <a:lnTo>
                    <a:pt x="171776" y="18281"/>
                  </a:lnTo>
                  <a:lnTo>
                    <a:pt x="164393" y="49319"/>
                  </a:lnTo>
                  <a:lnTo>
                    <a:pt x="159465" y="89689"/>
                  </a:lnTo>
                  <a:lnTo>
                    <a:pt x="157275" y="135854"/>
                  </a:lnTo>
                  <a:lnTo>
                    <a:pt x="158183" y="180831"/>
                  </a:lnTo>
                  <a:lnTo>
                    <a:pt x="160938" y="220812"/>
                  </a:lnTo>
                  <a:lnTo>
                    <a:pt x="166574" y="267697"/>
                  </a:lnTo>
                  <a:lnTo>
                    <a:pt x="167490" y="275647"/>
                  </a:lnTo>
                  <a:lnTo>
                    <a:pt x="167735" y="275791"/>
                  </a:lnTo>
                  <a:lnTo>
                    <a:pt x="174639" y="241948"/>
                  </a:lnTo>
                  <a:lnTo>
                    <a:pt x="189879" y="208424"/>
                  </a:lnTo>
                  <a:lnTo>
                    <a:pt x="211250" y="182107"/>
                  </a:lnTo>
                  <a:lnTo>
                    <a:pt x="224740" y="172460"/>
                  </a:lnTo>
                  <a:lnTo>
                    <a:pt x="229890" y="172427"/>
                  </a:lnTo>
                  <a:lnTo>
                    <a:pt x="234028" y="175227"/>
                  </a:lnTo>
                  <a:lnTo>
                    <a:pt x="240509" y="186572"/>
                  </a:lnTo>
                  <a:lnTo>
                    <a:pt x="245741" y="203372"/>
                  </a:lnTo>
                  <a:lnTo>
                    <a:pt x="245911" y="239406"/>
                  </a:lnTo>
                  <a:lnTo>
                    <a:pt x="232686" y="285927"/>
                  </a:lnTo>
                  <a:lnTo>
                    <a:pt x="230248" y="291816"/>
                  </a:lnTo>
                  <a:lnTo>
                    <a:pt x="227917" y="295037"/>
                  </a:lnTo>
                  <a:lnTo>
                    <a:pt x="225658" y="296479"/>
                  </a:lnTo>
                  <a:lnTo>
                    <a:pt x="223446" y="296735"/>
                  </a:lnTo>
                  <a:lnTo>
                    <a:pt x="222678" y="294083"/>
                  </a:lnTo>
                  <a:lnTo>
                    <a:pt x="223703" y="283610"/>
                  </a:lnTo>
                  <a:lnTo>
                    <a:pt x="252783" y="236976"/>
                  </a:lnTo>
                  <a:lnTo>
                    <a:pt x="281666" y="198793"/>
                  </a:lnTo>
                  <a:lnTo>
                    <a:pt x="292960" y="189990"/>
                  </a:lnTo>
                  <a:lnTo>
                    <a:pt x="297948" y="187642"/>
                  </a:lnTo>
                  <a:lnTo>
                    <a:pt x="301978" y="186782"/>
                  </a:lnTo>
                  <a:lnTo>
                    <a:pt x="308339" y="187709"/>
                  </a:lnTo>
                  <a:lnTo>
                    <a:pt x="309611" y="191060"/>
                  </a:lnTo>
                  <a:lnTo>
                    <a:pt x="303800" y="237598"/>
                  </a:lnTo>
                  <a:lnTo>
                    <a:pt x="303894" y="274776"/>
                  </a:lnTo>
                  <a:lnTo>
                    <a:pt x="305237" y="282266"/>
                  </a:lnTo>
                  <a:lnTo>
                    <a:pt x="309660" y="287965"/>
                  </a:lnTo>
                  <a:lnTo>
                    <a:pt x="339673" y="303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014">
              <a:extLst>
                <a:ext uri="{FF2B5EF4-FFF2-40B4-BE49-F238E27FC236}">
                  <a16:creationId xmlns:a16="http://schemas.microsoft.com/office/drawing/2014/main" xmlns="" id="{9022A30F-EBCC-46A9-B845-1CF32D0647D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219950" y="5547147"/>
              <a:ext cx="127001" cy="98004"/>
            </a:xfrm>
            <a:custGeom>
              <a:avLst/>
              <a:gdLst/>
              <a:ahLst/>
              <a:cxnLst/>
              <a:rect l="0" t="0" r="0" b="0"/>
              <a:pathLst>
                <a:path w="127001" h="98004">
                  <a:moveTo>
                    <a:pt x="0" y="9103"/>
                  </a:moveTo>
                  <a:lnTo>
                    <a:pt x="0" y="9103"/>
                  </a:lnTo>
                  <a:lnTo>
                    <a:pt x="3370" y="5732"/>
                  </a:lnTo>
                  <a:lnTo>
                    <a:pt x="15580" y="264"/>
                  </a:lnTo>
                  <a:lnTo>
                    <a:pt x="26680" y="0"/>
                  </a:lnTo>
                  <a:lnTo>
                    <a:pt x="47681" y="5580"/>
                  </a:lnTo>
                  <a:lnTo>
                    <a:pt x="54822" y="13181"/>
                  </a:lnTo>
                  <a:lnTo>
                    <a:pt x="57715" y="18172"/>
                  </a:lnTo>
                  <a:lnTo>
                    <a:pt x="57527" y="23615"/>
                  </a:lnTo>
                  <a:lnTo>
                    <a:pt x="39849" y="53791"/>
                  </a:lnTo>
                  <a:lnTo>
                    <a:pt x="24622" y="73930"/>
                  </a:lnTo>
                  <a:lnTo>
                    <a:pt x="19783" y="89040"/>
                  </a:lnTo>
                  <a:lnTo>
                    <a:pt x="42863" y="94250"/>
                  </a:lnTo>
                  <a:lnTo>
                    <a:pt x="73143" y="96334"/>
                  </a:lnTo>
                  <a:lnTo>
                    <a:pt x="127000" y="98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015">
              <a:extLst>
                <a:ext uri="{FF2B5EF4-FFF2-40B4-BE49-F238E27FC236}">
                  <a16:creationId xmlns:a16="http://schemas.microsoft.com/office/drawing/2014/main" xmlns="" id="{1F3CF630-D9DE-40F4-A878-4448BA71CA9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143750" y="5410200"/>
              <a:ext cx="95251" cy="209551"/>
            </a:xfrm>
            <a:custGeom>
              <a:avLst/>
              <a:gdLst/>
              <a:ahLst/>
              <a:cxnLst/>
              <a:rect l="0" t="0" r="0" b="0"/>
              <a:pathLst>
                <a:path w="95251" h="209551">
                  <a:moveTo>
                    <a:pt x="95250" y="0"/>
                  </a:moveTo>
                  <a:lnTo>
                    <a:pt x="95250" y="0"/>
                  </a:lnTo>
                  <a:lnTo>
                    <a:pt x="74202" y="42095"/>
                  </a:lnTo>
                  <a:lnTo>
                    <a:pt x="56557" y="84125"/>
                  </a:lnTo>
                  <a:lnTo>
                    <a:pt x="37924" y="125586"/>
                  </a:lnTo>
                  <a:lnTo>
                    <a:pt x="18997" y="164681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016">
              <a:extLst>
                <a:ext uri="{FF2B5EF4-FFF2-40B4-BE49-F238E27FC236}">
                  <a16:creationId xmlns:a16="http://schemas.microsoft.com/office/drawing/2014/main" xmlns="" id="{DFED0166-3BFC-400D-B908-5C130631201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106532" y="5391535"/>
              <a:ext cx="81669" cy="69244"/>
            </a:xfrm>
            <a:custGeom>
              <a:avLst/>
              <a:gdLst/>
              <a:ahLst/>
              <a:cxnLst/>
              <a:rect l="0" t="0" r="0" b="0"/>
              <a:pathLst>
                <a:path w="81669" h="69244">
                  <a:moveTo>
                    <a:pt x="5468" y="25015"/>
                  </a:moveTo>
                  <a:lnTo>
                    <a:pt x="5468" y="25015"/>
                  </a:lnTo>
                  <a:lnTo>
                    <a:pt x="441" y="13082"/>
                  </a:lnTo>
                  <a:lnTo>
                    <a:pt x="0" y="10710"/>
                  </a:lnTo>
                  <a:lnTo>
                    <a:pt x="412" y="8423"/>
                  </a:lnTo>
                  <a:lnTo>
                    <a:pt x="2750" y="4000"/>
                  </a:lnTo>
                  <a:lnTo>
                    <a:pt x="5067" y="2538"/>
                  </a:lnTo>
                  <a:lnTo>
                    <a:pt x="11404" y="914"/>
                  </a:lnTo>
                  <a:lnTo>
                    <a:pt x="29649" y="0"/>
                  </a:lnTo>
                  <a:lnTo>
                    <a:pt x="41144" y="3550"/>
                  </a:lnTo>
                  <a:lnTo>
                    <a:pt x="46185" y="6472"/>
                  </a:lnTo>
                  <a:lnTo>
                    <a:pt x="49546" y="10536"/>
                  </a:lnTo>
                  <a:lnTo>
                    <a:pt x="53280" y="20697"/>
                  </a:lnTo>
                  <a:lnTo>
                    <a:pt x="55383" y="34946"/>
                  </a:lnTo>
                  <a:lnTo>
                    <a:pt x="52112" y="43774"/>
                  </a:lnTo>
                  <a:lnTo>
                    <a:pt x="37627" y="68717"/>
                  </a:lnTo>
                  <a:lnTo>
                    <a:pt x="47452" y="69243"/>
                  </a:lnTo>
                  <a:lnTo>
                    <a:pt x="81668" y="63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017">
              <a:extLst>
                <a:ext uri="{FF2B5EF4-FFF2-40B4-BE49-F238E27FC236}">
                  <a16:creationId xmlns:a16="http://schemas.microsoft.com/office/drawing/2014/main" xmlns="" id="{204097B5-2CE5-4E54-BDC6-375D61C2DA7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991350" y="5506918"/>
              <a:ext cx="101601" cy="106483"/>
            </a:xfrm>
            <a:custGeom>
              <a:avLst/>
              <a:gdLst/>
              <a:ahLst/>
              <a:cxnLst/>
              <a:rect l="0" t="0" r="0" b="0"/>
              <a:pathLst>
                <a:path w="101601" h="106483">
                  <a:moveTo>
                    <a:pt x="0" y="11232"/>
                  </a:moveTo>
                  <a:lnTo>
                    <a:pt x="0" y="11232"/>
                  </a:lnTo>
                  <a:lnTo>
                    <a:pt x="8839" y="2393"/>
                  </a:lnTo>
                  <a:lnTo>
                    <a:pt x="16628" y="248"/>
                  </a:lnTo>
                  <a:lnTo>
                    <a:pt x="27852" y="0"/>
                  </a:lnTo>
                  <a:lnTo>
                    <a:pt x="42246" y="2242"/>
                  </a:lnTo>
                  <a:lnTo>
                    <a:pt x="47920" y="5239"/>
                  </a:lnTo>
                  <a:lnTo>
                    <a:pt x="56105" y="14212"/>
                  </a:lnTo>
                  <a:lnTo>
                    <a:pt x="60213" y="29020"/>
                  </a:lnTo>
                  <a:lnTo>
                    <a:pt x="60628" y="46654"/>
                  </a:lnTo>
                  <a:lnTo>
                    <a:pt x="56108" y="63899"/>
                  </a:lnTo>
                  <a:lnTo>
                    <a:pt x="45633" y="77209"/>
                  </a:lnTo>
                  <a:lnTo>
                    <a:pt x="32276" y="86416"/>
                  </a:lnTo>
                  <a:lnTo>
                    <a:pt x="19283" y="90508"/>
                  </a:lnTo>
                  <a:lnTo>
                    <a:pt x="10216" y="90445"/>
                  </a:lnTo>
                  <a:lnTo>
                    <a:pt x="6811" y="89441"/>
                  </a:lnTo>
                  <a:lnTo>
                    <a:pt x="5246" y="86655"/>
                  </a:lnTo>
                  <a:lnTo>
                    <a:pt x="5390" y="77914"/>
                  </a:lnTo>
                  <a:lnTo>
                    <a:pt x="19548" y="57722"/>
                  </a:lnTo>
                  <a:lnTo>
                    <a:pt x="59289" y="29971"/>
                  </a:lnTo>
                  <a:lnTo>
                    <a:pt x="73463" y="22350"/>
                  </a:lnTo>
                  <a:lnTo>
                    <a:pt x="77198" y="21466"/>
                  </a:lnTo>
                  <a:lnTo>
                    <a:pt x="80393" y="21583"/>
                  </a:lnTo>
                  <a:lnTo>
                    <a:pt x="83228" y="22366"/>
                  </a:lnTo>
                  <a:lnTo>
                    <a:pt x="84413" y="24299"/>
                  </a:lnTo>
                  <a:lnTo>
                    <a:pt x="84497" y="26999"/>
                  </a:lnTo>
                  <a:lnTo>
                    <a:pt x="77196" y="65954"/>
                  </a:lnTo>
                  <a:lnTo>
                    <a:pt x="79866" y="86713"/>
                  </a:lnTo>
                  <a:lnTo>
                    <a:pt x="82877" y="91891"/>
                  </a:lnTo>
                  <a:lnTo>
                    <a:pt x="101600" y="106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018">
              <a:extLst>
                <a:ext uri="{FF2B5EF4-FFF2-40B4-BE49-F238E27FC236}">
                  <a16:creationId xmlns:a16="http://schemas.microsoft.com/office/drawing/2014/main" xmlns="" id="{02CA90EF-26FA-4A0B-A43B-32676B02048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858000" y="5591830"/>
              <a:ext cx="120651" cy="21571"/>
            </a:xfrm>
            <a:custGeom>
              <a:avLst/>
              <a:gdLst/>
              <a:ahLst/>
              <a:cxnLst/>
              <a:rect l="0" t="0" r="0" b="0"/>
              <a:pathLst>
                <a:path w="120651" h="21571">
                  <a:moveTo>
                    <a:pt x="0" y="21570"/>
                  </a:moveTo>
                  <a:lnTo>
                    <a:pt x="0" y="21570"/>
                  </a:lnTo>
                  <a:lnTo>
                    <a:pt x="0" y="14828"/>
                  </a:lnTo>
                  <a:lnTo>
                    <a:pt x="3528" y="12136"/>
                  </a:lnTo>
                  <a:lnTo>
                    <a:pt x="38300" y="2747"/>
                  </a:lnTo>
                  <a:lnTo>
                    <a:pt x="78141" y="0"/>
                  </a:lnTo>
                  <a:lnTo>
                    <a:pt x="120650" y="2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019">
              <a:extLst>
                <a:ext uri="{FF2B5EF4-FFF2-40B4-BE49-F238E27FC236}">
                  <a16:creationId xmlns:a16="http://schemas.microsoft.com/office/drawing/2014/main" xmlns="" id="{3CAB12B5-E717-4509-BA3A-F190FC69F01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743700" y="5766115"/>
              <a:ext cx="196851" cy="153384"/>
            </a:xfrm>
            <a:custGeom>
              <a:avLst/>
              <a:gdLst/>
              <a:ahLst/>
              <a:cxnLst/>
              <a:rect l="0" t="0" r="0" b="0"/>
              <a:pathLst>
                <a:path w="196851" h="153384">
                  <a:moveTo>
                    <a:pt x="0" y="63185"/>
                  </a:moveTo>
                  <a:lnTo>
                    <a:pt x="0" y="63185"/>
                  </a:lnTo>
                  <a:lnTo>
                    <a:pt x="0" y="57718"/>
                  </a:lnTo>
                  <a:lnTo>
                    <a:pt x="3370" y="60467"/>
                  </a:lnTo>
                  <a:lnTo>
                    <a:pt x="18950" y="62380"/>
                  </a:lnTo>
                  <a:lnTo>
                    <a:pt x="64003" y="56545"/>
                  </a:lnTo>
                  <a:lnTo>
                    <a:pt x="110636" y="36474"/>
                  </a:lnTo>
                  <a:lnTo>
                    <a:pt x="126783" y="24503"/>
                  </a:lnTo>
                  <a:lnTo>
                    <a:pt x="133959" y="12126"/>
                  </a:lnTo>
                  <a:lnTo>
                    <a:pt x="133050" y="7273"/>
                  </a:lnTo>
                  <a:lnTo>
                    <a:pt x="129622" y="3333"/>
                  </a:lnTo>
                  <a:lnTo>
                    <a:pt x="124516" y="0"/>
                  </a:lnTo>
                  <a:lnTo>
                    <a:pt x="109433" y="61"/>
                  </a:lnTo>
                  <a:lnTo>
                    <a:pt x="90970" y="6202"/>
                  </a:lnTo>
                  <a:lnTo>
                    <a:pt x="60742" y="26938"/>
                  </a:lnTo>
                  <a:lnTo>
                    <a:pt x="39931" y="47780"/>
                  </a:lnTo>
                  <a:lnTo>
                    <a:pt x="26449" y="73037"/>
                  </a:lnTo>
                  <a:lnTo>
                    <a:pt x="19516" y="98608"/>
                  </a:lnTo>
                  <a:lnTo>
                    <a:pt x="18786" y="119379"/>
                  </a:lnTo>
                  <a:lnTo>
                    <a:pt x="23813" y="128165"/>
                  </a:lnTo>
                  <a:lnTo>
                    <a:pt x="42569" y="143570"/>
                  </a:lnTo>
                  <a:lnTo>
                    <a:pt x="73012" y="151829"/>
                  </a:lnTo>
                  <a:lnTo>
                    <a:pt x="110766" y="153383"/>
                  </a:lnTo>
                  <a:lnTo>
                    <a:pt x="153416" y="147017"/>
                  </a:lnTo>
                  <a:lnTo>
                    <a:pt x="196850" y="13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856">
            <a:extLst>
              <a:ext uri="{FF2B5EF4-FFF2-40B4-BE49-F238E27FC236}">
                <a16:creationId xmlns:a16="http://schemas.microsoft.com/office/drawing/2014/main" xmlns="" id="{E8FB49DD-3A1D-4308-85B3-18D2BCFC9A23}"/>
              </a:ext>
            </a:extLst>
          </p:cNvPr>
          <p:cNvGrpSpPr/>
          <p:nvPr/>
        </p:nvGrpSpPr>
        <p:grpSpPr>
          <a:xfrm>
            <a:off x="8158783" y="5753100"/>
            <a:ext cx="362918" cy="279401"/>
            <a:chOff x="8158783" y="5753100"/>
            <a:chExt cx="362918" cy="279401"/>
          </a:xfrm>
        </p:grpSpPr>
        <p:sp>
          <p:nvSpPr>
            <p:cNvPr id="209" name="SMARTInkShape-4020">
              <a:extLst>
                <a:ext uri="{FF2B5EF4-FFF2-40B4-BE49-F238E27FC236}">
                  <a16:creationId xmlns:a16="http://schemas.microsoft.com/office/drawing/2014/main" xmlns="" id="{D5A2344E-6819-4093-B3F9-6595D266962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486579" y="5753100"/>
              <a:ext cx="35122" cy="279401"/>
            </a:xfrm>
            <a:custGeom>
              <a:avLst/>
              <a:gdLst/>
              <a:ahLst/>
              <a:cxnLst/>
              <a:rect l="0" t="0" r="0" b="0"/>
              <a:pathLst>
                <a:path w="35122" h="279401">
                  <a:moveTo>
                    <a:pt x="3371" y="0"/>
                  </a:moveTo>
                  <a:lnTo>
                    <a:pt x="3371" y="0"/>
                  </a:lnTo>
                  <a:lnTo>
                    <a:pt x="0" y="13484"/>
                  </a:lnTo>
                  <a:lnTo>
                    <a:pt x="4645" y="58950"/>
                  </a:lnTo>
                  <a:lnTo>
                    <a:pt x="11228" y="99813"/>
                  </a:lnTo>
                  <a:lnTo>
                    <a:pt x="18858" y="144551"/>
                  </a:lnTo>
                  <a:lnTo>
                    <a:pt x="22867" y="168334"/>
                  </a:lnTo>
                  <a:lnTo>
                    <a:pt x="29675" y="213104"/>
                  </a:lnTo>
                  <a:lnTo>
                    <a:pt x="33508" y="257875"/>
                  </a:lnTo>
                  <a:lnTo>
                    <a:pt x="35121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021">
              <a:extLst>
                <a:ext uri="{FF2B5EF4-FFF2-40B4-BE49-F238E27FC236}">
                  <a16:creationId xmlns:a16="http://schemas.microsoft.com/office/drawing/2014/main" xmlns="" id="{37DFA43B-9BB9-419D-9FB0-AC29D60AAE7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162729" y="5937250"/>
              <a:ext cx="155772" cy="6351"/>
            </a:xfrm>
            <a:custGeom>
              <a:avLst/>
              <a:gdLst/>
              <a:ahLst/>
              <a:cxnLst/>
              <a:rect l="0" t="0" r="0" b="0"/>
              <a:pathLst>
                <a:path w="15577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39477" y="4469"/>
                  </a:lnTo>
                  <a:lnTo>
                    <a:pt x="73040" y="1986"/>
                  </a:lnTo>
                  <a:lnTo>
                    <a:pt x="113827" y="883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022">
              <a:extLst>
                <a:ext uri="{FF2B5EF4-FFF2-40B4-BE49-F238E27FC236}">
                  <a16:creationId xmlns:a16="http://schemas.microsoft.com/office/drawing/2014/main" xmlns="" id="{34626045-B800-4C7C-AFC7-4D559892C6C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158783" y="5838690"/>
              <a:ext cx="134318" cy="16011"/>
            </a:xfrm>
            <a:custGeom>
              <a:avLst/>
              <a:gdLst/>
              <a:ahLst/>
              <a:cxnLst/>
              <a:rect l="0" t="0" r="0" b="0"/>
              <a:pathLst>
                <a:path w="134318" h="16011">
                  <a:moveTo>
                    <a:pt x="7317" y="16010"/>
                  </a:moveTo>
                  <a:lnTo>
                    <a:pt x="7317" y="16010"/>
                  </a:lnTo>
                  <a:lnTo>
                    <a:pt x="575" y="9268"/>
                  </a:lnTo>
                  <a:lnTo>
                    <a:pt x="0" y="7282"/>
                  </a:lnTo>
                  <a:lnTo>
                    <a:pt x="1028" y="5959"/>
                  </a:lnTo>
                  <a:lnTo>
                    <a:pt x="10166" y="3781"/>
                  </a:lnTo>
                  <a:lnTo>
                    <a:pt x="49867" y="0"/>
                  </a:lnTo>
                  <a:lnTo>
                    <a:pt x="91139" y="1367"/>
                  </a:lnTo>
                  <a:lnTo>
                    <a:pt x="134317" y="3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857">
            <a:extLst>
              <a:ext uri="{FF2B5EF4-FFF2-40B4-BE49-F238E27FC236}">
                <a16:creationId xmlns:a16="http://schemas.microsoft.com/office/drawing/2014/main" xmlns="" id="{8F621F60-FE43-40A8-B092-C92D4B4F70CC}"/>
              </a:ext>
            </a:extLst>
          </p:cNvPr>
          <p:cNvGrpSpPr/>
          <p:nvPr/>
        </p:nvGrpSpPr>
        <p:grpSpPr>
          <a:xfrm>
            <a:off x="8527404" y="5747633"/>
            <a:ext cx="553097" cy="621418"/>
            <a:chOff x="8527404" y="5747633"/>
            <a:chExt cx="553097" cy="621418"/>
          </a:xfrm>
        </p:grpSpPr>
        <p:sp>
          <p:nvSpPr>
            <p:cNvPr id="213" name="SMARTInkShape-4023">
              <a:extLst>
                <a:ext uri="{FF2B5EF4-FFF2-40B4-BE49-F238E27FC236}">
                  <a16:creationId xmlns:a16="http://schemas.microsoft.com/office/drawing/2014/main" xmlns="" id="{154526EF-4E1C-47D9-A413-3A076E265CC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794750" y="6075479"/>
              <a:ext cx="285751" cy="244900"/>
            </a:xfrm>
            <a:custGeom>
              <a:avLst/>
              <a:gdLst/>
              <a:ahLst/>
              <a:cxnLst/>
              <a:rect l="0" t="0" r="0" b="0"/>
              <a:pathLst>
                <a:path w="285751" h="244900">
                  <a:moveTo>
                    <a:pt x="0" y="45921"/>
                  </a:moveTo>
                  <a:lnTo>
                    <a:pt x="0" y="45921"/>
                  </a:lnTo>
                  <a:lnTo>
                    <a:pt x="11550" y="30712"/>
                  </a:lnTo>
                  <a:lnTo>
                    <a:pt x="24418" y="19406"/>
                  </a:lnTo>
                  <a:lnTo>
                    <a:pt x="50901" y="7882"/>
                  </a:lnTo>
                  <a:lnTo>
                    <a:pt x="84462" y="0"/>
                  </a:lnTo>
                  <a:lnTo>
                    <a:pt x="103156" y="1051"/>
                  </a:lnTo>
                  <a:lnTo>
                    <a:pt x="111103" y="3308"/>
                  </a:lnTo>
                  <a:lnTo>
                    <a:pt x="117108" y="8340"/>
                  </a:lnTo>
                  <a:lnTo>
                    <a:pt x="125661" y="23338"/>
                  </a:lnTo>
                  <a:lnTo>
                    <a:pt x="122406" y="47409"/>
                  </a:lnTo>
                  <a:lnTo>
                    <a:pt x="100944" y="92693"/>
                  </a:lnTo>
                  <a:lnTo>
                    <a:pt x="67774" y="139978"/>
                  </a:lnTo>
                  <a:lnTo>
                    <a:pt x="36778" y="181504"/>
                  </a:lnTo>
                  <a:lnTo>
                    <a:pt x="8642" y="224110"/>
                  </a:lnTo>
                  <a:lnTo>
                    <a:pt x="11406" y="227508"/>
                  </a:lnTo>
                  <a:lnTo>
                    <a:pt x="23884" y="235046"/>
                  </a:lnTo>
                  <a:lnTo>
                    <a:pt x="64226" y="243853"/>
                  </a:lnTo>
                  <a:lnTo>
                    <a:pt x="109684" y="244899"/>
                  </a:lnTo>
                  <a:lnTo>
                    <a:pt x="136623" y="244189"/>
                  </a:lnTo>
                  <a:lnTo>
                    <a:pt x="165165" y="243011"/>
                  </a:lnTo>
                  <a:lnTo>
                    <a:pt x="194776" y="241520"/>
                  </a:lnTo>
                  <a:lnTo>
                    <a:pt x="225101" y="239821"/>
                  </a:lnTo>
                  <a:lnTo>
                    <a:pt x="285750" y="23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024">
              <a:extLst>
                <a:ext uri="{FF2B5EF4-FFF2-40B4-BE49-F238E27FC236}">
                  <a16:creationId xmlns:a16="http://schemas.microsoft.com/office/drawing/2014/main" xmlns="" id="{47CB1BE5-4DC8-425C-BCC2-4D119947E7D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527404" y="5747633"/>
              <a:ext cx="304303" cy="621418"/>
            </a:xfrm>
            <a:custGeom>
              <a:avLst/>
              <a:gdLst/>
              <a:ahLst/>
              <a:cxnLst/>
              <a:rect l="0" t="0" r="0" b="0"/>
              <a:pathLst>
                <a:path w="304303" h="621418">
                  <a:moveTo>
                    <a:pt x="292746" y="5467"/>
                  </a:moveTo>
                  <a:lnTo>
                    <a:pt x="292746" y="5467"/>
                  </a:lnTo>
                  <a:lnTo>
                    <a:pt x="296116" y="2096"/>
                  </a:lnTo>
                  <a:lnTo>
                    <a:pt x="299653" y="441"/>
                  </a:lnTo>
                  <a:lnTo>
                    <a:pt x="301583" y="0"/>
                  </a:lnTo>
                  <a:lnTo>
                    <a:pt x="302871" y="1116"/>
                  </a:lnTo>
                  <a:lnTo>
                    <a:pt x="304302" y="6120"/>
                  </a:lnTo>
                  <a:lnTo>
                    <a:pt x="287670" y="53412"/>
                  </a:lnTo>
                  <a:lnTo>
                    <a:pt x="275907" y="84396"/>
                  </a:lnTo>
                  <a:lnTo>
                    <a:pt x="258450" y="125213"/>
                  </a:lnTo>
                  <a:lnTo>
                    <a:pt x="245894" y="150914"/>
                  </a:lnTo>
                  <a:lnTo>
                    <a:pt x="231878" y="178632"/>
                  </a:lnTo>
                  <a:lnTo>
                    <a:pt x="216183" y="208399"/>
                  </a:lnTo>
                  <a:lnTo>
                    <a:pt x="199372" y="239533"/>
                  </a:lnTo>
                  <a:lnTo>
                    <a:pt x="181813" y="271576"/>
                  </a:lnTo>
                  <a:lnTo>
                    <a:pt x="165169" y="302818"/>
                  </a:lnTo>
                  <a:lnTo>
                    <a:pt x="149134" y="333523"/>
                  </a:lnTo>
                  <a:lnTo>
                    <a:pt x="133505" y="363871"/>
                  </a:lnTo>
                  <a:lnTo>
                    <a:pt x="118147" y="393275"/>
                  </a:lnTo>
                  <a:lnTo>
                    <a:pt x="102969" y="422050"/>
                  </a:lnTo>
                  <a:lnTo>
                    <a:pt x="87911" y="450406"/>
                  </a:lnTo>
                  <a:lnTo>
                    <a:pt x="74345" y="477071"/>
                  </a:lnTo>
                  <a:lnTo>
                    <a:pt x="61773" y="502608"/>
                  </a:lnTo>
                  <a:lnTo>
                    <a:pt x="39102" y="548152"/>
                  </a:lnTo>
                  <a:lnTo>
                    <a:pt x="12589" y="594771"/>
                  </a:lnTo>
                  <a:lnTo>
                    <a:pt x="0" y="618950"/>
                  </a:lnTo>
                  <a:lnTo>
                    <a:pt x="646" y="621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858">
            <a:extLst>
              <a:ext uri="{FF2B5EF4-FFF2-40B4-BE49-F238E27FC236}">
                <a16:creationId xmlns:a16="http://schemas.microsoft.com/office/drawing/2014/main" xmlns="" id="{A659B8FD-D0E2-46E4-BEA3-FFACA5D55B1D}"/>
              </a:ext>
            </a:extLst>
          </p:cNvPr>
          <p:cNvGrpSpPr/>
          <p:nvPr/>
        </p:nvGrpSpPr>
        <p:grpSpPr>
          <a:xfrm>
            <a:off x="6040256" y="5410433"/>
            <a:ext cx="430395" cy="760477"/>
            <a:chOff x="6040256" y="5410433"/>
            <a:chExt cx="430395" cy="760477"/>
          </a:xfrm>
        </p:grpSpPr>
        <p:sp>
          <p:nvSpPr>
            <p:cNvPr id="216" name="SMARTInkShape-4025">
              <a:extLst>
                <a:ext uri="{FF2B5EF4-FFF2-40B4-BE49-F238E27FC236}">
                  <a16:creationId xmlns:a16="http://schemas.microsoft.com/office/drawing/2014/main" xmlns="" id="{4CE125BA-5EE4-45F3-AC8B-9294726997F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040256" y="5458606"/>
              <a:ext cx="430395" cy="662795"/>
            </a:xfrm>
            <a:custGeom>
              <a:avLst/>
              <a:gdLst/>
              <a:ahLst/>
              <a:cxnLst/>
              <a:rect l="0" t="0" r="0" b="0"/>
              <a:pathLst>
                <a:path w="430395" h="662795">
                  <a:moveTo>
                    <a:pt x="17644" y="46844"/>
                  </a:moveTo>
                  <a:lnTo>
                    <a:pt x="17644" y="46844"/>
                  </a:lnTo>
                  <a:lnTo>
                    <a:pt x="0" y="0"/>
                  </a:lnTo>
                  <a:lnTo>
                    <a:pt x="236" y="92"/>
                  </a:lnTo>
                  <a:lnTo>
                    <a:pt x="15988" y="40332"/>
                  </a:lnTo>
                  <a:lnTo>
                    <a:pt x="29137" y="71466"/>
                  </a:lnTo>
                  <a:lnTo>
                    <a:pt x="46271" y="108352"/>
                  </a:lnTo>
                  <a:lnTo>
                    <a:pt x="68467" y="151086"/>
                  </a:lnTo>
                  <a:lnTo>
                    <a:pt x="83276" y="176311"/>
                  </a:lnTo>
                  <a:lnTo>
                    <a:pt x="99499" y="203005"/>
                  </a:lnTo>
                  <a:lnTo>
                    <a:pt x="117369" y="231385"/>
                  </a:lnTo>
                  <a:lnTo>
                    <a:pt x="136339" y="260888"/>
                  </a:lnTo>
                  <a:lnTo>
                    <a:pt x="156040" y="291140"/>
                  </a:lnTo>
                  <a:lnTo>
                    <a:pt x="174820" y="320480"/>
                  </a:lnTo>
                  <a:lnTo>
                    <a:pt x="192984" y="349212"/>
                  </a:lnTo>
                  <a:lnTo>
                    <a:pt x="210737" y="377540"/>
                  </a:lnTo>
                  <a:lnTo>
                    <a:pt x="228922" y="405597"/>
                  </a:lnTo>
                  <a:lnTo>
                    <a:pt x="247397" y="433474"/>
                  </a:lnTo>
                  <a:lnTo>
                    <a:pt x="266063" y="461230"/>
                  </a:lnTo>
                  <a:lnTo>
                    <a:pt x="283446" y="486085"/>
                  </a:lnTo>
                  <a:lnTo>
                    <a:pt x="315930" y="530635"/>
                  </a:lnTo>
                  <a:lnTo>
                    <a:pt x="344949" y="565957"/>
                  </a:lnTo>
                  <a:lnTo>
                    <a:pt x="379442" y="607761"/>
                  </a:lnTo>
                  <a:lnTo>
                    <a:pt x="419710" y="652518"/>
                  </a:lnTo>
                  <a:lnTo>
                    <a:pt x="430394" y="6627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026">
              <a:extLst>
                <a:ext uri="{FF2B5EF4-FFF2-40B4-BE49-F238E27FC236}">
                  <a16:creationId xmlns:a16="http://schemas.microsoft.com/office/drawing/2014/main" xmlns="" id="{35198CE7-0370-44D5-B58A-41A94C25F20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161009" y="5410433"/>
              <a:ext cx="245259" cy="760477"/>
            </a:xfrm>
            <a:custGeom>
              <a:avLst/>
              <a:gdLst/>
              <a:ahLst/>
              <a:cxnLst/>
              <a:rect l="0" t="0" r="0" b="0"/>
              <a:pathLst>
                <a:path w="245259" h="760477">
                  <a:moveTo>
                    <a:pt x="239791" y="18817"/>
                  </a:moveTo>
                  <a:lnTo>
                    <a:pt x="239791" y="18817"/>
                  </a:lnTo>
                  <a:lnTo>
                    <a:pt x="239791" y="8704"/>
                  </a:lnTo>
                  <a:lnTo>
                    <a:pt x="240496" y="5725"/>
                  </a:lnTo>
                  <a:lnTo>
                    <a:pt x="241672" y="3739"/>
                  </a:lnTo>
                  <a:lnTo>
                    <a:pt x="245258" y="552"/>
                  </a:lnTo>
                  <a:lnTo>
                    <a:pt x="244847" y="290"/>
                  </a:lnTo>
                  <a:lnTo>
                    <a:pt x="242509" y="0"/>
                  </a:lnTo>
                  <a:lnTo>
                    <a:pt x="224452" y="31191"/>
                  </a:lnTo>
                  <a:lnTo>
                    <a:pt x="205378" y="70696"/>
                  </a:lnTo>
                  <a:lnTo>
                    <a:pt x="190630" y="107491"/>
                  </a:lnTo>
                  <a:lnTo>
                    <a:pt x="177019" y="154418"/>
                  </a:lnTo>
                  <a:lnTo>
                    <a:pt x="169015" y="180479"/>
                  </a:lnTo>
                  <a:lnTo>
                    <a:pt x="160151" y="207730"/>
                  </a:lnTo>
                  <a:lnTo>
                    <a:pt x="150715" y="235776"/>
                  </a:lnTo>
                  <a:lnTo>
                    <a:pt x="142307" y="265762"/>
                  </a:lnTo>
                  <a:lnTo>
                    <a:pt x="134585" y="297041"/>
                  </a:lnTo>
                  <a:lnTo>
                    <a:pt x="127320" y="329183"/>
                  </a:lnTo>
                  <a:lnTo>
                    <a:pt x="118950" y="361194"/>
                  </a:lnTo>
                  <a:lnTo>
                    <a:pt x="109841" y="393118"/>
                  </a:lnTo>
                  <a:lnTo>
                    <a:pt x="100241" y="424984"/>
                  </a:lnTo>
                  <a:lnTo>
                    <a:pt x="91019" y="456813"/>
                  </a:lnTo>
                  <a:lnTo>
                    <a:pt x="82048" y="488614"/>
                  </a:lnTo>
                  <a:lnTo>
                    <a:pt x="73245" y="520398"/>
                  </a:lnTo>
                  <a:lnTo>
                    <a:pt x="64556" y="550054"/>
                  </a:lnTo>
                  <a:lnTo>
                    <a:pt x="55939" y="578292"/>
                  </a:lnTo>
                  <a:lnTo>
                    <a:pt x="47373" y="605584"/>
                  </a:lnTo>
                  <a:lnTo>
                    <a:pt x="39546" y="630834"/>
                  </a:lnTo>
                  <a:lnTo>
                    <a:pt x="25204" y="677704"/>
                  </a:lnTo>
                  <a:lnTo>
                    <a:pt x="15537" y="712647"/>
                  </a:lnTo>
                  <a:lnTo>
                    <a:pt x="1886" y="757806"/>
                  </a:lnTo>
                  <a:lnTo>
                    <a:pt x="754" y="759833"/>
                  </a:lnTo>
                  <a:lnTo>
                    <a:pt x="0" y="760476"/>
                  </a:lnTo>
                  <a:lnTo>
                    <a:pt x="4841" y="736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859">
            <a:extLst>
              <a:ext uri="{FF2B5EF4-FFF2-40B4-BE49-F238E27FC236}">
                <a16:creationId xmlns:a16="http://schemas.microsoft.com/office/drawing/2014/main" xmlns="" id="{0F2BF3C5-565B-4C08-93A1-F99BF17D4447}"/>
              </a:ext>
            </a:extLst>
          </p:cNvPr>
          <p:cNvGrpSpPr/>
          <p:nvPr/>
        </p:nvGrpSpPr>
        <p:grpSpPr>
          <a:xfrm>
            <a:off x="9093200" y="5700628"/>
            <a:ext cx="184151" cy="230273"/>
            <a:chOff x="9093200" y="5700628"/>
            <a:chExt cx="184151" cy="230273"/>
          </a:xfrm>
        </p:grpSpPr>
        <p:sp>
          <p:nvSpPr>
            <p:cNvPr id="219" name="SMARTInkShape-4027">
              <a:extLst>
                <a:ext uri="{FF2B5EF4-FFF2-40B4-BE49-F238E27FC236}">
                  <a16:creationId xmlns:a16="http://schemas.microsoft.com/office/drawing/2014/main" xmlns="" id="{D0045515-ABAE-4EBB-99E5-3EF67769F08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137650" y="5700628"/>
              <a:ext cx="139701" cy="230273"/>
            </a:xfrm>
            <a:custGeom>
              <a:avLst/>
              <a:gdLst/>
              <a:ahLst/>
              <a:cxnLst/>
              <a:rect l="0" t="0" r="0" b="0"/>
              <a:pathLst>
                <a:path w="139701" h="230273">
                  <a:moveTo>
                    <a:pt x="139700" y="8022"/>
                  </a:moveTo>
                  <a:lnTo>
                    <a:pt x="139700" y="8022"/>
                  </a:lnTo>
                  <a:lnTo>
                    <a:pt x="132958" y="1280"/>
                  </a:lnTo>
                  <a:lnTo>
                    <a:pt x="128856" y="0"/>
                  </a:lnTo>
                  <a:lnTo>
                    <a:pt x="118652" y="459"/>
                  </a:lnTo>
                  <a:lnTo>
                    <a:pt x="107062" y="6778"/>
                  </a:lnTo>
                  <a:lnTo>
                    <a:pt x="94149" y="19464"/>
                  </a:lnTo>
                  <a:lnTo>
                    <a:pt x="71013" y="56489"/>
                  </a:lnTo>
                  <a:lnTo>
                    <a:pt x="54610" y="91886"/>
                  </a:lnTo>
                  <a:lnTo>
                    <a:pt x="39792" y="127374"/>
                  </a:lnTo>
                  <a:lnTo>
                    <a:pt x="21433" y="173443"/>
                  </a:lnTo>
                  <a:lnTo>
                    <a:pt x="3972" y="219339"/>
                  </a:lnTo>
                  <a:lnTo>
                    <a:pt x="0" y="2302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028">
              <a:extLst>
                <a:ext uri="{FF2B5EF4-FFF2-40B4-BE49-F238E27FC236}">
                  <a16:creationId xmlns:a16="http://schemas.microsoft.com/office/drawing/2014/main" xmlns="" id="{BEB40D0C-6930-4282-80A1-13070092EAC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093200" y="5715000"/>
              <a:ext cx="158751" cy="190501"/>
            </a:xfrm>
            <a:custGeom>
              <a:avLst/>
              <a:gdLst/>
              <a:ahLst/>
              <a:cxnLst/>
              <a:rect l="0" t="0" r="0" b="0"/>
              <a:pathLst>
                <a:path w="158751" h="1905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255" y="27451"/>
                  </a:lnTo>
                  <a:lnTo>
                    <a:pt x="46453" y="73391"/>
                  </a:lnTo>
                  <a:lnTo>
                    <a:pt x="78675" y="113467"/>
                  </a:lnTo>
                  <a:lnTo>
                    <a:pt x="120747" y="158193"/>
                  </a:lnTo>
                  <a:lnTo>
                    <a:pt x="15875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860">
            <a:extLst>
              <a:ext uri="{FF2B5EF4-FFF2-40B4-BE49-F238E27FC236}">
                <a16:creationId xmlns:a16="http://schemas.microsoft.com/office/drawing/2014/main" xmlns="" id="{B2174A1F-62C3-4A46-95B7-9C78B810A4EE}"/>
              </a:ext>
            </a:extLst>
          </p:cNvPr>
          <p:cNvGrpSpPr/>
          <p:nvPr/>
        </p:nvGrpSpPr>
        <p:grpSpPr>
          <a:xfrm>
            <a:off x="9531524" y="5556721"/>
            <a:ext cx="847552" cy="370678"/>
            <a:chOff x="9531524" y="5556721"/>
            <a:chExt cx="847552" cy="370678"/>
          </a:xfrm>
        </p:grpSpPr>
        <p:sp>
          <p:nvSpPr>
            <p:cNvPr id="222" name="SMARTInkShape-4029">
              <a:extLst>
                <a:ext uri="{FF2B5EF4-FFF2-40B4-BE49-F238E27FC236}">
                  <a16:creationId xmlns:a16="http://schemas.microsoft.com/office/drawing/2014/main" xmlns="" id="{6F46E042-A183-415A-B17E-271D97CE434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912350" y="5683250"/>
              <a:ext cx="241301" cy="12701"/>
            </a:xfrm>
            <a:custGeom>
              <a:avLst/>
              <a:gdLst/>
              <a:ahLst/>
              <a:cxnLst/>
              <a:rect l="0" t="0" r="0" b="0"/>
              <a:pathLst>
                <a:path w="2413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46500" y="6233"/>
                  </a:lnTo>
                  <a:lnTo>
                    <a:pt x="88151" y="4861"/>
                  </a:lnTo>
                  <a:lnTo>
                    <a:pt x="139200" y="3240"/>
                  </a:lnTo>
                  <a:lnTo>
                    <a:pt x="173234" y="2160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030">
              <a:extLst>
                <a:ext uri="{FF2B5EF4-FFF2-40B4-BE49-F238E27FC236}">
                  <a16:creationId xmlns:a16="http://schemas.microsoft.com/office/drawing/2014/main" xmlns="" id="{DE874109-0B2D-424B-9489-6E8BA6A9FD8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007600" y="572135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6350" y="0"/>
                  </a:moveTo>
                  <a:lnTo>
                    <a:pt x="6350" y="0"/>
                  </a:lnTo>
                  <a:lnTo>
                    <a:pt x="4469" y="37630"/>
                  </a:lnTo>
                  <a:lnTo>
                    <a:pt x="2980" y="67420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031">
              <a:extLst>
                <a:ext uri="{FF2B5EF4-FFF2-40B4-BE49-F238E27FC236}">
                  <a16:creationId xmlns:a16="http://schemas.microsoft.com/office/drawing/2014/main" xmlns="" id="{2DB0976D-0831-42CC-90EA-C818ADEC90D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912350" y="5721350"/>
              <a:ext cx="63501" cy="120651"/>
            </a:xfrm>
            <a:custGeom>
              <a:avLst/>
              <a:gdLst/>
              <a:ahLst/>
              <a:cxnLst/>
              <a:rect l="0" t="0" r="0" b="0"/>
              <a:pathLst>
                <a:path w="63501" h="120651">
                  <a:moveTo>
                    <a:pt x="63500" y="0"/>
                  </a:moveTo>
                  <a:lnTo>
                    <a:pt x="63500" y="0"/>
                  </a:lnTo>
                  <a:lnTo>
                    <a:pt x="44685" y="35748"/>
                  </a:lnTo>
                  <a:lnTo>
                    <a:pt x="19860" y="8291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032">
              <a:extLst>
                <a:ext uri="{FF2B5EF4-FFF2-40B4-BE49-F238E27FC236}">
                  <a16:creationId xmlns:a16="http://schemas.microsoft.com/office/drawing/2014/main" xmlns="" id="{0978EF0B-67FC-468A-92AC-98684ED567D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709150" y="5673721"/>
              <a:ext cx="146051" cy="148236"/>
            </a:xfrm>
            <a:custGeom>
              <a:avLst/>
              <a:gdLst/>
              <a:ahLst/>
              <a:cxnLst/>
              <a:rect l="0" t="0" r="0" b="0"/>
              <a:pathLst>
                <a:path w="146051" h="148236">
                  <a:moveTo>
                    <a:pt x="0" y="28579"/>
                  </a:moveTo>
                  <a:lnTo>
                    <a:pt x="0" y="28579"/>
                  </a:lnTo>
                  <a:lnTo>
                    <a:pt x="3370" y="21837"/>
                  </a:lnTo>
                  <a:lnTo>
                    <a:pt x="22322" y="7531"/>
                  </a:lnTo>
                  <a:lnTo>
                    <a:pt x="38613" y="1585"/>
                  </a:lnTo>
                  <a:lnTo>
                    <a:pt x="46909" y="0"/>
                  </a:lnTo>
                  <a:lnTo>
                    <a:pt x="63652" y="2001"/>
                  </a:lnTo>
                  <a:lnTo>
                    <a:pt x="72068" y="4510"/>
                  </a:lnTo>
                  <a:lnTo>
                    <a:pt x="73446" y="16061"/>
                  </a:lnTo>
                  <a:lnTo>
                    <a:pt x="63687" y="55236"/>
                  </a:lnTo>
                  <a:lnTo>
                    <a:pt x="44506" y="99115"/>
                  </a:lnTo>
                  <a:lnTo>
                    <a:pt x="13096" y="135965"/>
                  </a:lnTo>
                  <a:lnTo>
                    <a:pt x="12964" y="138975"/>
                  </a:lnTo>
                  <a:lnTo>
                    <a:pt x="14994" y="141688"/>
                  </a:lnTo>
                  <a:lnTo>
                    <a:pt x="18462" y="144202"/>
                  </a:lnTo>
                  <a:lnTo>
                    <a:pt x="55152" y="148235"/>
                  </a:lnTo>
                  <a:lnTo>
                    <a:pt x="94345" y="147524"/>
                  </a:lnTo>
                  <a:lnTo>
                    <a:pt x="146050" y="1365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033">
              <a:extLst>
                <a:ext uri="{FF2B5EF4-FFF2-40B4-BE49-F238E27FC236}">
                  <a16:creationId xmlns:a16="http://schemas.microsoft.com/office/drawing/2014/main" xmlns="" id="{9A58F54C-220C-46A4-AAF9-FBBE9869538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531524" y="5556721"/>
              <a:ext cx="469727" cy="370678"/>
            </a:xfrm>
            <a:custGeom>
              <a:avLst/>
              <a:gdLst/>
              <a:ahLst/>
              <a:cxnLst/>
              <a:rect l="0" t="0" r="0" b="0"/>
              <a:pathLst>
                <a:path w="469727" h="370678">
                  <a:moveTo>
                    <a:pt x="6176" y="253529"/>
                  </a:moveTo>
                  <a:lnTo>
                    <a:pt x="6176" y="253529"/>
                  </a:lnTo>
                  <a:lnTo>
                    <a:pt x="1150" y="276134"/>
                  </a:lnTo>
                  <a:lnTo>
                    <a:pt x="0" y="319744"/>
                  </a:lnTo>
                  <a:lnTo>
                    <a:pt x="3220" y="360024"/>
                  </a:lnTo>
                  <a:lnTo>
                    <a:pt x="6743" y="367888"/>
                  </a:lnTo>
                  <a:lnTo>
                    <a:pt x="8670" y="369985"/>
                  </a:lnTo>
                  <a:lnTo>
                    <a:pt x="11366" y="370677"/>
                  </a:lnTo>
                  <a:lnTo>
                    <a:pt x="18126" y="369565"/>
                  </a:lnTo>
                  <a:lnTo>
                    <a:pt x="21198" y="365459"/>
                  </a:lnTo>
                  <a:lnTo>
                    <a:pt x="28893" y="340707"/>
                  </a:lnTo>
                  <a:lnTo>
                    <a:pt x="35642" y="295745"/>
                  </a:lnTo>
                  <a:lnTo>
                    <a:pt x="39969" y="253242"/>
                  </a:lnTo>
                  <a:lnTo>
                    <a:pt x="44243" y="211774"/>
                  </a:lnTo>
                  <a:lnTo>
                    <a:pt x="47084" y="173588"/>
                  </a:lnTo>
                  <a:lnTo>
                    <a:pt x="44716" y="126439"/>
                  </a:lnTo>
                  <a:lnTo>
                    <a:pt x="37595" y="80388"/>
                  </a:lnTo>
                  <a:lnTo>
                    <a:pt x="35241" y="52885"/>
                  </a:lnTo>
                  <a:lnTo>
                    <a:pt x="36136" y="47800"/>
                  </a:lnTo>
                  <a:lnTo>
                    <a:pt x="38143" y="44410"/>
                  </a:lnTo>
                  <a:lnTo>
                    <a:pt x="40893" y="42149"/>
                  </a:lnTo>
                  <a:lnTo>
                    <a:pt x="51240" y="38933"/>
                  </a:lnTo>
                  <a:lnTo>
                    <a:pt x="87652" y="32449"/>
                  </a:lnTo>
                  <a:lnTo>
                    <a:pt x="125408" y="25685"/>
                  </a:lnTo>
                  <a:lnTo>
                    <a:pt x="171822" y="17974"/>
                  </a:lnTo>
                  <a:lnTo>
                    <a:pt x="197040" y="13942"/>
                  </a:lnTo>
                  <a:lnTo>
                    <a:pt x="230785" y="10548"/>
                  </a:lnTo>
                  <a:lnTo>
                    <a:pt x="270216" y="7581"/>
                  </a:lnTo>
                  <a:lnTo>
                    <a:pt x="313436" y="4897"/>
                  </a:lnTo>
                  <a:lnTo>
                    <a:pt x="345072" y="3107"/>
                  </a:lnTo>
                  <a:lnTo>
                    <a:pt x="387748" y="1119"/>
                  </a:lnTo>
                  <a:lnTo>
                    <a:pt x="427640" y="0"/>
                  </a:lnTo>
                  <a:lnTo>
                    <a:pt x="469726" y="58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034">
              <a:extLst>
                <a:ext uri="{FF2B5EF4-FFF2-40B4-BE49-F238E27FC236}">
                  <a16:creationId xmlns:a16="http://schemas.microsoft.com/office/drawing/2014/main" xmlns="" id="{6300F614-F602-4AC4-B58C-089EF8C5EAF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369550" y="5829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035">
              <a:extLst>
                <a:ext uri="{FF2B5EF4-FFF2-40B4-BE49-F238E27FC236}">
                  <a16:creationId xmlns:a16="http://schemas.microsoft.com/office/drawing/2014/main" xmlns="" id="{0E9A1216-DE6F-456B-A7CD-81F44721B38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356850" y="5911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036">
              <a:extLst>
                <a:ext uri="{FF2B5EF4-FFF2-40B4-BE49-F238E27FC236}">
                  <a16:creationId xmlns:a16="http://schemas.microsoft.com/office/drawing/2014/main" xmlns="" id="{9E01E947-6A3E-4DCE-BD1E-C35F98618D0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325100" y="57912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861">
            <a:extLst>
              <a:ext uri="{FF2B5EF4-FFF2-40B4-BE49-F238E27FC236}">
                <a16:creationId xmlns:a16="http://schemas.microsoft.com/office/drawing/2014/main" xmlns="" id="{EDEAC903-99DE-4108-A717-5EB5D24CAF67}"/>
              </a:ext>
            </a:extLst>
          </p:cNvPr>
          <p:cNvGrpSpPr/>
          <p:nvPr/>
        </p:nvGrpSpPr>
        <p:grpSpPr>
          <a:xfrm>
            <a:off x="9575800" y="6153150"/>
            <a:ext cx="787401" cy="469889"/>
            <a:chOff x="9575800" y="6153150"/>
            <a:chExt cx="787401" cy="469889"/>
          </a:xfrm>
        </p:grpSpPr>
        <p:sp>
          <p:nvSpPr>
            <p:cNvPr id="231" name="SMARTInkShape-4037">
              <a:extLst>
                <a:ext uri="{FF2B5EF4-FFF2-40B4-BE49-F238E27FC236}">
                  <a16:creationId xmlns:a16="http://schemas.microsoft.com/office/drawing/2014/main" xmlns="" id="{E45C38D7-017B-4F67-9FA7-2787BCF5075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584841" y="6369050"/>
              <a:ext cx="162410" cy="24257"/>
            </a:xfrm>
            <a:custGeom>
              <a:avLst/>
              <a:gdLst/>
              <a:ahLst/>
              <a:cxnLst/>
              <a:rect l="0" t="0" r="0" b="0"/>
              <a:pathLst>
                <a:path w="162410" h="24257">
                  <a:moveTo>
                    <a:pt x="3659" y="12700"/>
                  </a:moveTo>
                  <a:lnTo>
                    <a:pt x="3659" y="12700"/>
                  </a:lnTo>
                  <a:lnTo>
                    <a:pt x="288" y="16071"/>
                  </a:lnTo>
                  <a:lnTo>
                    <a:pt x="0" y="17770"/>
                  </a:lnTo>
                  <a:lnTo>
                    <a:pt x="515" y="19607"/>
                  </a:lnTo>
                  <a:lnTo>
                    <a:pt x="1562" y="21539"/>
                  </a:lnTo>
                  <a:lnTo>
                    <a:pt x="3672" y="22825"/>
                  </a:lnTo>
                  <a:lnTo>
                    <a:pt x="9780" y="24256"/>
                  </a:lnTo>
                  <a:lnTo>
                    <a:pt x="53792" y="18342"/>
                  </a:lnTo>
                  <a:lnTo>
                    <a:pt x="83091" y="13796"/>
                  </a:lnTo>
                  <a:lnTo>
                    <a:pt x="121982" y="7073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038">
              <a:extLst>
                <a:ext uri="{FF2B5EF4-FFF2-40B4-BE49-F238E27FC236}">
                  <a16:creationId xmlns:a16="http://schemas.microsoft.com/office/drawing/2014/main" xmlns="" id="{7A42E896-2AF6-40CB-A24C-A76894C389D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575800" y="6490844"/>
              <a:ext cx="177801" cy="11557"/>
            </a:xfrm>
            <a:custGeom>
              <a:avLst/>
              <a:gdLst/>
              <a:ahLst/>
              <a:cxnLst/>
              <a:rect l="0" t="0" r="0" b="0"/>
              <a:pathLst>
                <a:path w="177801" h="11557">
                  <a:moveTo>
                    <a:pt x="0" y="11556"/>
                  </a:moveTo>
                  <a:lnTo>
                    <a:pt x="0" y="11556"/>
                  </a:lnTo>
                  <a:lnTo>
                    <a:pt x="43338" y="10851"/>
                  </a:lnTo>
                  <a:lnTo>
                    <a:pt x="89934" y="4649"/>
                  </a:lnTo>
                  <a:lnTo>
                    <a:pt x="136533" y="0"/>
                  </a:lnTo>
                  <a:lnTo>
                    <a:pt x="17780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039">
              <a:extLst>
                <a:ext uri="{FF2B5EF4-FFF2-40B4-BE49-F238E27FC236}">
                  <a16:creationId xmlns:a16="http://schemas.microsoft.com/office/drawing/2014/main" xmlns="" id="{6D1B0B01-E119-4FBF-9B33-F678A9282B5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937750" y="6153150"/>
              <a:ext cx="254001" cy="454067"/>
            </a:xfrm>
            <a:custGeom>
              <a:avLst/>
              <a:gdLst/>
              <a:ahLst/>
              <a:cxnLst/>
              <a:rect l="0" t="0" r="0" b="0"/>
              <a:pathLst>
                <a:path w="254001" h="454067">
                  <a:moveTo>
                    <a:pt x="0" y="355600"/>
                  </a:moveTo>
                  <a:lnTo>
                    <a:pt x="0" y="355600"/>
                  </a:lnTo>
                  <a:lnTo>
                    <a:pt x="18722" y="401055"/>
                  </a:lnTo>
                  <a:lnTo>
                    <a:pt x="44588" y="442210"/>
                  </a:lnTo>
                  <a:lnTo>
                    <a:pt x="54624" y="454066"/>
                  </a:lnTo>
                  <a:lnTo>
                    <a:pt x="57583" y="447349"/>
                  </a:lnTo>
                  <a:lnTo>
                    <a:pt x="60870" y="413546"/>
                  </a:lnTo>
                  <a:lnTo>
                    <a:pt x="62452" y="389292"/>
                  </a:lnTo>
                  <a:lnTo>
                    <a:pt x="64212" y="361834"/>
                  </a:lnTo>
                  <a:lnTo>
                    <a:pt x="66091" y="332239"/>
                  </a:lnTo>
                  <a:lnTo>
                    <a:pt x="67345" y="299810"/>
                  </a:lnTo>
                  <a:lnTo>
                    <a:pt x="68180" y="265489"/>
                  </a:lnTo>
                  <a:lnTo>
                    <a:pt x="68737" y="229910"/>
                  </a:lnTo>
                  <a:lnTo>
                    <a:pt x="69814" y="198429"/>
                  </a:lnTo>
                  <a:lnTo>
                    <a:pt x="71237" y="169681"/>
                  </a:lnTo>
                  <a:lnTo>
                    <a:pt x="72891" y="142753"/>
                  </a:lnTo>
                  <a:lnTo>
                    <a:pt x="72848" y="101546"/>
                  </a:lnTo>
                  <a:lnTo>
                    <a:pt x="68856" y="54547"/>
                  </a:lnTo>
                  <a:lnTo>
                    <a:pt x="67070" y="40598"/>
                  </a:lnTo>
                  <a:lnTo>
                    <a:pt x="68703" y="31299"/>
                  </a:lnTo>
                  <a:lnTo>
                    <a:pt x="72613" y="25099"/>
                  </a:lnTo>
                  <a:lnTo>
                    <a:pt x="78042" y="20966"/>
                  </a:lnTo>
                  <a:lnTo>
                    <a:pt x="112297" y="16373"/>
                  </a:lnTo>
                  <a:lnTo>
                    <a:pt x="136247" y="15148"/>
                  </a:lnTo>
                  <a:lnTo>
                    <a:pt x="183556" y="10025"/>
                  </a:lnTo>
                  <a:lnTo>
                    <a:pt x="222691" y="4455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040">
              <a:extLst>
                <a:ext uri="{FF2B5EF4-FFF2-40B4-BE49-F238E27FC236}">
                  <a16:creationId xmlns:a16="http://schemas.microsoft.com/office/drawing/2014/main" xmlns="" id="{518D8C79-02D4-47DA-83E9-39A578AE175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160000" y="6248400"/>
              <a:ext cx="44451" cy="82551"/>
            </a:xfrm>
            <a:custGeom>
              <a:avLst/>
              <a:gdLst/>
              <a:ahLst/>
              <a:cxnLst/>
              <a:rect l="0" t="0" r="0" b="0"/>
              <a:pathLst>
                <a:path w="44451" h="82551">
                  <a:moveTo>
                    <a:pt x="44450" y="0"/>
                  </a:moveTo>
                  <a:lnTo>
                    <a:pt x="44450" y="0"/>
                  </a:lnTo>
                  <a:lnTo>
                    <a:pt x="20853" y="4382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041">
              <a:extLst>
                <a:ext uri="{FF2B5EF4-FFF2-40B4-BE49-F238E27FC236}">
                  <a16:creationId xmlns:a16="http://schemas.microsoft.com/office/drawing/2014/main" xmlns="" id="{E9FC07F2-7729-4955-8869-2B8C675262A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056287" y="6248400"/>
              <a:ext cx="59264" cy="120881"/>
            </a:xfrm>
            <a:custGeom>
              <a:avLst/>
              <a:gdLst/>
              <a:ahLst/>
              <a:cxnLst/>
              <a:rect l="0" t="0" r="0" b="0"/>
              <a:pathLst>
                <a:path w="59264" h="120881">
                  <a:moveTo>
                    <a:pt x="59263" y="0"/>
                  </a:moveTo>
                  <a:lnTo>
                    <a:pt x="59263" y="0"/>
                  </a:lnTo>
                  <a:lnTo>
                    <a:pt x="54194" y="5775"/>
                  </a:lnTo>
                  <a:lnTo>
                    <a:pt x="29225" y="51707"/>
                  </a:lnTo>
                  <a:lnTo>
                    <a:pt x="10067" y="94813"/>
                  </a:lnTo>
                  <a:lnTo>
                    <a:pt x="2" y="117463"/>
                  </a:lnTo>
                  <a:lnTo>
                    <a:pt x="0" y="119937"/>
                  </a:lnTo>
                  <a:lnTo>
                    <a:pt x="1411" y="120880"/>
                  </a:lnTo>
                  <a:lnTo>
                    <a:pt x="8463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042">
              <a:extLst>
                <a:ext uri="{FF2B5EF4-FFF2-40B4-BE49-F238E27FC236}">
                  <a16:creationId xmlns:a16="http://schemas.microsoft.com/office/drawing/2014/main" xmlns="" id="{F15A969A-6725-4399-8462-2225E3BE851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048391" y="6217879"/>
              <a:ext cx="270360" cy="17822"/>
            </a:xfrm>
            <a:custGeom>
              <a:avLst/>
              <a:gdLst/>
              <a:ahLst/>
              <a:cxnLst/>
              <a:rect l="0" t="0" r="0" b="0"/>
              <a:pathLst>
                <a:path w="270360" h="17822">
                  <a:moveTo>
                    <a:pt x="3659" y="17821"/>
                  </a:moveTo>
                  <a:lnTo>
                    <a:pt x="3659" y="17821"/>
                  </a:lnTo>
                  <a:lnTo>
                    <a:pt x="0" y="17821"/>
                  </a:lnTo>
                  <a:lnTo>
                    <a:pt x="40196" y="15704"/>
                  </a:lnTo>
                  <a:lnTo>
                    <a:pt x="88695" y="12176"/>
                  </a:lnTo>
                  <a:lnTo>
                    <a:pt x="149249" y="7708"/>
                  </a:lnTo>
                  <a:lnTo>
                    <a:pt x="189619" y="4729"/>
                  </a:lnTo>
                  <a:lnTo>
                    <a:pt x="234474" y="1418"/>
                  </a:lnTo>
                  <a:lnTo>
                    <a:pt x="263270" y="0"/>
                  </a:lnTo>
                  <a:lnTo>
                    <a:pt x="265634" y="1001"/>
                  </a:lnTo>
                  <a:lnTo>
                    <a:pt x="270359" y="5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043">
              <a:extLst>
                <a:ext uri="{FF2B5EF4-FFF2-40B4-BE49-F238E27FC236}">
                  <a16:creationId xmlns:a16="http://schemas.microsoft.com/office/drawing/2014/main" xmlns="" id="{67E7C3D8-03F1-4B45-8FD3-5940BCAE7C8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090150" y="6407150"/>
              <a:ext cx="273051" cy="31751"/>
            </a:xfrm>
            <a:custGeom>
              <a:avLst/>
              <a:gdLst/>
              <a:ahLst/>
              <a:cxnLst/>
              <a:rect l="0" t="0" r="0" b="0"/>
              <a:pathLst>
                <a:path w="2730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705" y="25988"/>
                  </a:lnTo>
                  <a:lnTo>
                    <a:pt x="35153" y="22051"/>
                  </a:lnTo>
                  <a:lnTo>
                    <a:pt x="73714" y="18502"/>
                  </a:lnTo>
                  <a:lnTo>
                    <a:pt x="97826" y="16568"/>
                  </a:lnTo>
                  <a:lnTo>
                    <a:pt x="123778" y="14574"/>
                  </a:lnTo>
                  <a:lnTo>
                    <a:pt x="150958" y="12537"/>
                  </a:lnTo>
                  <a:lnTo>
                    <a:pt x="178956" y="10475"/>
                  </a:lnTo>
                  <a:lnTo>
                    <a:pt x="219470" y="6302"/>
                  </a:lnTo>
                  <a:lnTo>
                    <a:pt x="264844" y="829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044">
              <a:extLst>
                <a:ext uri="{FF2B5EF4-FFF2-40B4-BE49-F238E27FC236}">
                  <a16:creationId xmlns:a16="http://schemas.microsoft.com/office/drawing/2014/main" xmlns="" id="{D2743B08-6088-4261-B1B9-C2BEB2887DA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153650" y="6483197"/>
              <a:ext cx="209551" cy="139842"/>
            </a:xfrm>
            <a:custGeom>
              <a:avLst/>
              <a:gdLst/>
              <a:ahLst/>
              <a:cxnLst/>
              <a:rect l="0" t="0" r="0" b="0"/>
              <a:pathLst>
                <a:path w="209551" h="139842">
                  <a:moveTo>
                    <a:pt x="0" y="25553"/>
                  </a:moveTo>
                  <a:lnTo>
                    <a:pt x="0" y="25553"/>
                  </a:lnTo>
                  <a:lnTo>
                    <a:pt x="0" y="22182"/>
                  </a:lnTo>
                  <a:lnTo>
                    <a:pt x="7526" y="18646"/>
                  </a:lnTo>
                  <a:lnTo>
                    <a:pt x="47053" y="4572"/>
                  </a:lnTo>
                  <a:lnTo>
                    <a:pt x="68891" y="0"/>
                  </a:lnTo>
                  <a:lnTo>
                    <a:pt x="85651" y="2672"/>
                  </a:lnTo>
                  <a:lnTo>
                    <a:pt x="96393" y="8563"/>
                  </a:lnTo>
                  <a:lnTo>
                    <a:pt x="100245" y="12110"/>
                  </a:lnTo>
                  <a:lnTo>
                    <a:pt x="104526" y="23576"/>
                  </a:lnTo>
                  <a:lnTo>
                    <a:pt x="107273" y="50562"/>
                  </a:lnTo>
                  <a:lnTo>
                    <a:pt x="105768" y="59717"/>
                  </a:lnTo>
                  <a:lnTo>
                    <a:pt x="100953" y="68836"/>
                  </a:lnTo>
                  <a:lnTo>
                    <a:pt x="76193" y="98342"/>
                  </a:lnTo>
                  <a:lnTo>
                    <a:pt x="30610" y="132960"/>
                  </a:lnTo>
                  <a:lnTo>
                    <a:pt x="19067" y="139841"/>
                  </a:lnTo>
                  <a:lnTo>
                    <a:pt x="63864" y="136482"/>
                  </a:lnTo>
                  <a:lnTo>
                    <a:pt x="110796" y="130393"/>
                  </a:lnTo>
                  <a:lnTo>
                    <a:pt x="154188" y="132905"/>
                  </a:lnTo>
                  <a:lnTo>
                    <a:pt x="198220" y="133450"/>
                  </a:lnTo>
                  <a:lnTo>
                    <a:pt x="209550" y="133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82582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Shape-4045">
            <a:extLst>
              <a:ext uri="{FF2B5EF4-FFF2-40B4-BE49-F238E27FC236}">
                <a16:creationId xmlns:a16="http://schemas.microsoft.com/office/drawing/2014/main" xmlns="" id="{1FCFAF57-3B68-4805-ACD0-95E6EC2073C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65284" y="597295"/>
            <a:ext cx="479367" cy="376263"/>
          </a:xfrm>
          <a:custGeom>
            <a:avLst/>
            <a:gdLst/>
            <a:ahLst/>
            <a:cxnLst/>
            <a:rect l="0" t="0" r="0" b="0"/>
            <a:pathLst>
              <a:path w="479367" h="376263">
                <a:moveTo>
                  <a:pt x="72966" y="69455"/>
                </a:moveTo>
                <a:lnTo>
                  <a:pt x="72966" y="69455"/>
                </a:lnTo>
                <a:lnTo>
                  <a:pt x="60605" y="69455"/>
                </a:lnTo>
                <a:lnTo>
                  <a:pt x="95689" y="62269"/>
                </a:lnTo>
                <a:lnTo>
                  <a:pt x="136923" y="50504"/>
                </a:lnTo>
                <a:lnTo>
                  <a:pt x="162876" y="44121"/>
                </a:lnTo>
                <a:lnTo>
                  <a:pt x="191467" y="37749"/>
                </a:lnTo>
                <a:lnTo>
                  <a:pt x="221817" y="31384"/>
                </a:lnTo>
                <a:lnTo>
                  <a:pt x="252633" y="25024"/>
                </a:lnTo>
                <a:lnTo>
                  <a:pt x="283761" y="18668"/>
                </a:lnTo>
                <a:lnTo>
                  <a:pt x="315096" y="12314"/>
                </a:lnTo>
                <a:lnTo>
                  <a:pt x="344453" y="7372"/>
                </a:lnTo>
                <a:lnTo>
                  <a:pt x="372490" y="3372"/>
                </a:lnTo>
                <a:lnTo>
                  <a:pt x="399649" y="0"/>
                </a:lnTo>
                <a:lnTo>
                  <a:pt x="439233" y="15"/>
                </a:lnTo>
                <a:lnTo>
                  <a:pt x="464351" y="5432"/>
                </a:lnTo>
                <a:lnTo>
                  <a:pt x="470062" y="9840"/>
                </a:lnTo>
                <a:lnTo>
                  <a:pt x="473163" y="14895"/>
                </a:lnTo>
                <a:lnTo>
                  <a:pt x="471703" y="22498"/>
                </a:lnTo>
                <a:lnTo>
                  <a:pt x="460673" y="42235"/>
                </a:lnTo>
                <a:lnTo>
                  <a:pt x="427078" y="70763"/>
                </a:lnTo>
                <a:lnTo>
                  <a:pt x="404291" y="87260"/>
                </a:lnTo>
                <a:lnTo>
                  <a:pt x="378516" y="105314"/>
                </a:lnTo>
                <a:lnTo>
                  <a:pt x="350749" y="124405"/>
                </a:lnTo>
                <a:lnTo>
                  <a:pt x="321655" y="144189"/>
                </a:lnTo>
                <a:lnTo>
                  <a:pt x="289559" y="164433"/>
                </a:lnTo>
                <a:lnTo>
                  <a:pt x="255461" y="184985"/>
                </a:lnTo>
                <a:lnTo>
                  <a:pt x="220029" y="205742"/>
                </a:lnTo>
                <a:lnTo>
                  <a:pt x="185825" y="226635"/>
                </a:lnTo>
                <a:lnTo>
                  <a:pt x="152439" y="247619"/>
                </a:lnTo>
                <a:lnTo>
                  <a:pt x="119598" y="268665"/>
                </a:lnTo>
                <a:lnTo>
                  <a:pt x="91354" y="286928"/>
                </a:lnTo>
                <a:lnTo>
                  <a:pt x="66175" y="303337"/>
                </a:lnTo>
                <a:lnTo>
                  <a:pt x="26203" y="330741"/>
                </a:lnTo>
                <a:lnTo>
                  <a:pt x="3734" y="349977"/>
                </a:lnTo>
                <a:lnTo>
                  <a:pt x="0" y="357364"/>
                </a:lnTo>
                <a:lnTo>
                  <a:pt x="334" y="363700"/>
                </a:lnTo>
                <a:lnTo>
                  <a:pt x="3378" y="369335"/>
                </a:lnTo>
                <a:lnTo>
                  <a:pt x="25575" y="375596"/>
                </a:lnTo>
                <a:lnTo>
                  <a:pt x="61781" y="376262"/>
                </a:lnTo>
                <a:lnTo>
                  <a:pt x="85265" y="373476"/>
                </a:lnTo>
                <a:lnTo>
                  <a:pt x="110799" y="369503"/>
                </a:lnTo>
                <a:lnTo>
                  <a:pt x="139816" y="364031"/>
                </a:lnTo>
                <a:lnTo>
                  <a:pt x="171155" y="357561"/>
                </a:lnTo>
                <a:lnTo>
                  <a:pt x="204042" y="350426"/>
                </a:lnTo>
                <a:lnTo>
                  <a:pt x="237961" y="344258"/>
                </a:lnTo>
                <a:lnTo>
                  <a:pt x="272568" y="338735"/>
                </a:lnTo>
                <a:lnTo>
                  <a:pt x="307634" y="333641"/>
                </a:lnTo>
                <a:lnTo>
                  <a:pt x="342300" y="329540"/>
                </a:lnTo>
                <a:lnTo>
                  <a:pt x="376700" y="326101"/>
                </a:lnTo>
                <a:lnTo>
                  <a:pt x="410922" y="323102"/>
                </a:lnTo>
                <a:lnTo>
                  <a:pt x="479366" y="3171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Shape-4046">
            <a:extLst>
              <a:ext uri="{FF2B5EF4-FFF2-40B4-BE49-F238E27FC236}">
                <a16:creationId xmlns:a16="http://schemas.microsoft.com/office/drawing/2014/main" xmlns="" id="{B8BFDBBE-D4D6-45AA-82EA-D0895C3271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881207" y="762000"/>
            <a:ext cx="373044" cy="90392"/>
          </a:xfrm>
          <a:custGeom>
            <a:avLst/>
            <a:gdLst/>
            <a:ahLst/>
            <a:cxnLst/>
            <a:rect l="0" t="0" r="0" b="0"/>
            <a:pathLst>
              <a:path w="373044" h="90392">
                <a:moveTo>
                  <a:pt x="42843" y="76200"/>
                </a:moveTo>
                <a:lnTo>
                  <a:pt x="42843" y="76200"/>
                </a:lnTo>
                <a:lnTo>
                  <a:pt x="36101" y="72829"/>
                </a:lnTo>
                <a:lnTo>
                  <a:pt x="29028" y="73055"/>
                </a:lnTo>
                <a:lnTo>
                  <a:pt x="3815" y="81483"/>
                </a:lnTo>
                <a:lnTo>
                  <a:pt x="2008" y="80428"/>
                </a:lnTo>
                <a:lnTo>
                  <a:pt x="803" y="78313"/>
                </a:lnTo>
                <a:lnTo>
                  <a:pt x="0" y="75492"/>
                </a:lnTo>
                <a:lnTo>
                  <a:pt x="8982" y="54667"/>
                </a:lnTo>
                <a:lnTo>
                  <a:pt x="36050" y="14483"/>
                </a:lnTo>
                <a:lnTo>
                  <a:pt x="52053" y="3379"/>
                </a:lnTo>
                <a:lnTo>
                  <a:pt x="58861" y="2253"/>
                </a:lnTo>
                <a:lnTo>
                  <a:pt x="64811" y="3619"/>
                </a:lnTo>
                <a:lnTo>
                  <a:pt x="70188" y="6646"/>
                </a:lnTo>
                <a:lnTo>
                  <a:pt x="79926" y="21298"/>
                </a:lnTo>
                <a:lnTo>
                  <a:pt x="97676" y="61827"/>
                </a:lnTo>
                <a:lnTo>
                  <a:pt x="111898" y="78984"/>
                </a:lnTo>
                <a:lnTo>
                  <a:pt x="120630" y="86523"/>
                </a:lnTo>
                <a:lnTo>
                  <a:pt x="130684" y="90137"/>
                </a:lnTo>
                <a:lnTo>
                  <a:pt x="153144" y="90391"/>
                </a:lnTo>
                <a:lnTo>
                  <a:pt x="196331" y="79229"/>
                </a:lnTo>
                <a:lnTo>
                  <a:pt x="230299" y="64611"/>
                </a:lnTo>
                <a:lnTo>
                  <a:pt x="266562" y="47060"/>
                </a:lnTo>
                <a:lnTo>
                  <a:pt x="303846" y="29853"/>
                </a:lnTo>
                <a:lnTo>
                  <a:pt x="347052" y="11040"/>
                </a:lnTo>
                <a:lnTo>
                  <a:pt x="37304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SMARTInkShape-Group864">
            <a:extLst>
              <a:ext uri="{FF2B5EF4-FFF2-40B4-BE49-F238E27FC236}">
                <a16:creationId xmlns:a16="http://schemas.microsoft.com/office/drawing/2014/main" xmlns="" id="{96D04D64-8049-4692-A333-EF135126A148}"/>
              </a:ext>
            </a:extLst>
          </p:cNvPr>
          <p:cNvGrpSpPr/>
          <p:nvPr/>
        </p:nvGrpSpPr>
        <p:grpSpPr>
          <a:xfrm>
            <a:off x="2477444" y="498487"/>
            <a:ext cx="1963798" cy="358075"/>
            <a:chOff x="2477444" y="498487"/>
            <a:chExt cx="1963798" cy="358075"/>
          </a:xfrm>
        </p:grpSpPr>
        <p:sp>
          <p:nvSpPr>
            <p:cNvPr id="4" name="SMARTInkShape-4047">
              <a:extLst>
                <a:ext uri="{FF2B5EF4-FFF2-40B4-BE49-F238E27FC236}">
                  <a16:creationId xmlns:a16="http://schemas.microsoft.com/office/drawing/2014/main" xmlns="" id="{F4FC3021-6463-4F6A-8CB1-D62307A6AC81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362450" y="508000"/>
              <a:ext cx="78792" cy="336551"/>
            </a:xfrm>
            <a:custGeom>
              <a:avLst/>
              <a:gdLst/>
              <a:ahLst/>
              <a:cxnLst/>
              <a:rect l="0" t="0" r="0" b="0"/>
              <a:pathLst>
                <a:path w="78792" h="336551">
                  <a:moveTo>
                    <a:pt x="6350" y="0"/>
                  </a:moveTo>
                  <a:lnTo>
                    <a:pt x="6350" y="0"/>
                  </a:lnTo>
                  <a:lnTo>
                    <a:pt x="18606" y="7892"/>
                  </a:lnTo>
                  <a:lnTo>
                    <a:pt x="34139" y="22322"/>
                  </a:lnTo>
                  <a:lnTo>
                    <a:pt x="55976" y="67135"/>
                  </a:lnTo>
                  <a:lnTo>
                    <a:pt x="69328" y="108860"/>
                  </a:lnTo>
                  <a:lnTo>
                    <a:pt x="78791" y="154216"/>
                  </a:lnTo>
                  <a:lnTo>
                    <a:pt x="78292" y="197892"/>
                  </a:lnTo>
                  <a:lnTo>
                    <a:pt x="63959" y="238941"/>
                  </a:lnTo>
                  <a:lnTo>
                    <a:pt x="42537" y="276235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048">
              <a:extLst>
                <a:ext uri="{FF2B5EF4-FFF2-40B4-BE49-F238E27FC236}">
                  <a16:creationId xmlns:a16="http://schemas.microsoft.com/office/drawing/2014/main" xmlns="" id="{2C0AC588-6DEC-4DFE-97F7-1EF16679249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267200" y="6286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5729" y="5028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049">
              <a:extLst>
                <a:ext uri="{FF2B5EF4-FFF2-40B4-BE49-F238E27FC236}">
                  <a16:creationId xmlns:a16="http://schemas.microsoft.com/office/drawing/2014/main" xmlns="" id="{C4839A21-13B6-4CA6-B646-150C69CBFCB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063212" y="781050"/>
              <a:ext cx="38889" cy="69851"/>
            </a:xfrm>
            <a:custGeom>
              <a:avLst/>
              <a:gdLst/>
              <a:ahLst/>
              <a:cxnLst/>
              <a:rect l="0" t="0" r="0" b="0"/>
              <a:pathLst>
                <a:path w="38889" h="69851">
                  <a:moveTo>
                    <a:pt x="38888" y="0"/>
                  </a:moveTo>
                  <a:lnTo>
                    <a:pt x="38888" y="0"/>
                  </a:lnTo>
                  <a:lnTo>
                    <a:pt x="17234" y="37664"/>
                  </a:lnTo>
                  <a:lnTo>
                    <a:pt x="665" y="60043"/>
                  </a:lnTo>
                  <a:lnTo>
                    <a:pt x="0" y="63312"/>
                  </a:lnTo>
                  <a:lnTo>
                    <a:pt x="969" y="65491"/>
                  </a:lnTo>
                  <a:lnTo>
                    <a:pt x="7138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050">
              <a:extLst>
                <a:ext uri="{FF2B5EF4-FFF2-40B4-BE49-F238E27FC236}">
                  <a16:creationId xmlns:a16="http://schemas.microsoft.com/office/drawing/2014/main" xmlns="" id="{D76CDFA6-3080-4B37-B0AC-5D276DDFC889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846759" y="597314"/>
              <a:ext cx="168666" cy="188211"/>
            </a:xfrm>
            <a:custGeom>
              <a:avLst/>
              <a:gdLst/>
              <a:ahLst/>
              <a:cxnLst/>
              <a:rect l="0" t="0" r="0" b="0"/>
              <a:pathLst>
                <a:path w="168666" h="188211">
                  <a:moveTo>
                    <a:pt x="141041" y="18636"/>
                  </a:moveTo>
                  <a:lnTo>
                    <a:pt x="141041" y="18636"/>
                  </a:lnTo>
                  <a:lnTo>
                    <a:pt x="108507" y="26528"/>
                  </a:lnTo>
                  <a:lnTo>
                    <a:pt x="61551" y="52568"/>
                  </a:lnTo>
                  <a:lnTo>
                    <a:pt x="16515" y="97834"/>
                  </a:lnTo>
                  <a:lnTo>
                    <a:pt x="1500" y="128154"/>
                  </a:lnTo>
                  <a:lnTo>
                    <a:pt x="0" y="154329"/>
                  </a:lnTo>
                  <a:lnTo>
                    <a:pt x="2564" y="166248"/>
                  </a:lnTo>
                  <a:lnTo>
                    <a:pt x="9917" y="174900"/>
                  </a:lnTo>
                  <a:lnTo>
                    <a:pt x="33140" y="186394"/>
                  </a:lnTo>
                  <a:lnTo>
                    <a:pt x="64157" y="188210"/>
                  </a:lnTo>
                  <a:lnTo>
                    <a:pt x="81318" y="186719"/>
                  </a:lnTo>
                  <a:lnTo>
                    <a:pt x="111675" y="173773"/>
                  </a:lnTo>
                  <a:lnTo>
                    <a:pt x="137867" y="153202"/>
                  </a:lnTo>
                  <a:lnTo>
                    <a:pt x="158915" y="127597"/>
                  </a:lnTo>
                  <a:lnTo>
                    <a:pt x="168270" y="92228"/>
                  </a:lnTo>
                  <a:lnTo>
                    <a:pt x="168665" y="53460"/>
                  </a:lnTo>
                  <a:lnTo>
                    <a:pt x="161785" y="19767"/>
                  </a:lnTo>
                  <a:lnTo>
                    <a:pt x="155576" y="9512"/>
                  </a:lnTo>
                  <a:lnTo>
                    <a:pt x="147909" y="3381"/>
                  </a:lnTo>
                  <a:lnTo>
                    <a:pt x="139269" y="0"/>
                  </a:lnTo>
                  <a:lnTo>
                    <a:pt x="129277" y="567"/>
                  </a:lnTo>
                  <a:lnTo>
                    <a:pt x="83891" y="18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051">
              <a:extLst>
                <a:ext uri="{FF2B5EF4-FFF2-40B4-BE49-F238E27FC236}">
                  <a16:creationId xmlns:a16="http://schemas.microsoft.com/office/drawing/2014/main" xmlns="" id="{C0FA9419-79C1-4CCF-90B4-FEDB8E189C13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708107" y="524568"/>
              <a:ext cx="165394" cy="282013"/>
            </a:xfrm>
            <a:custGeom>
              <a:avLst/>
              <a:gdLst/>
              <a:ahLst/>
              <a:cxnLst/>
              <a:rect l="0" t="0" r="0" b="0"/>
              <a:pathLst>
                <a:path w="165394" h="282013">
                  <a:moveTo>
                    <a:pt x="101893" y="15182"/>
                  </a:moveTo>
                  <a:lnTo>
                    <a:pt x="101893" y="15182"/>
                  </a:lnTo>
                  <a:lnTo>
                    <a:pt x="88078" y="3248"/>
                  </a:lnTo>
                  <a:lnTo>
                    <a:pt x="84216" y="876"/>
                  </a:lnTo>
                  <a:lnTo>
                    <a:pt x="80230" y="0"/>
                  </a:lnTo>
                  <a:lnTo>
                    <a:pt x="72039" y="909"/>
                  </a:lnTo>
                  <a:lnTo>
                    <a:pt x="61813" y="9309"/>
                  </a:lnTo>
                  <a:lnTo>
                    <a:pt x="49508" y="25977"/>
                  </a:lnTo>
                  <a:lnTo>
                    <a:pt x="27418" y="73179"/>
                  </a:lnTo>
                  <a:lnTo>
                    <a:pt x="13760" y="116453"/>
                  </a:lnTo>
                  <a:lnTo>
                    <a:pt x="4397" y="160145"/>
                  </a:lnTo>
                  <a:lnTo>
                    <a:pt x="0" y="200260"/>
                  </a:lnTo>
                  <a:lnTo>
                    <a:pt x="2750" y="232200"/>
                  </a:lnTo>
                  <a:lnTo>
                    <a:pt x="16202" y="256744"/>
                  </a:lnTo>
                  <a:lnTo>
                    <a:pt x="25715" y="267240"/>
                  </a:lnTo>
                  <a:lnTo>
                    <a:pt x="51338" y="278902"/>
                  </a:lnTo>
                  <a:lnTo>
                    <a:pt x="66073" y="282012"/>
                  </a:lnTo>
                  <a:lnTo>
                    <a:pt x="103141" y="277942"/>
                  </a:lnTo>
                  <a:lnTo>
                    <a:pt x="165393" y="262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052">
              <a:extLst>
                <a:ext uri="{FF2B5EF4-FFF2-40B4-BE49-F238E27FC236}">
                  <a16:creationId xmlns:a16="http://schemas.microsoft.com/office/drawing/2014/main" xmlns="" id="{548BA76C-7395-4E98-A2DA-A79F7F65202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300703" y="498487"/>
              <a:ext cx="217198" cy="307964"/>
            </a:xfrm>
            <a:custGeom>
              <a:avLst/>
              <a:gdLst/>
              <a:ahLst/>
              <a:cxnLst/>
              <a:rect l="0" t="0" r="0" b="0"/>
              <a:pathLst>
                <a:path w="217198" h="307964">
                  <a:moveTo>
                    <a:pt x="45747" y="307963"/>
                  </a:moveTo>
                  <a:lnTo>
                    <a:pt x="45747" y="307963"/>
                  </a:lnTo>
                  <a:lnTo>
                    <a:pt x="59562" y="268400"/>
                  </a:lnTo>
                  <a:lnTo>
                    <a:pt x="67714" y="237679"/>
                  </a:lnTo>
                  <a:lnTo>
                    <a:pt x="68859" y="227241"/>
                  </a:lnTo>
                  <a:lnTo>
                    <a:pt x="67505" y="220281"/>
                  </a:lnTo>
                  <a:lnTo>
                    <a:pt x="64486" y="215642"/>
                  </a:lnTo>
                  <a:lnTo>
                    <a:pt x="60356" y="212549"/>
                  </a:lnTo>
                  <a:lnTo>
                    <a:pt x="54075" y="212604"/>
                  </a:lnTo>
                  <a:lnTo>
                    <a:pt x="37689" y="218309"/>
                  </a:lnTo>
                  <a:lnTo>
                    <a:pt x="12001" y="240163"/>
                  </a:lnTo>
                  <a:lnTo>
                    <a:pt x="2527" y="259015"/>
                  </a:lnTo>
                  <a:lnTo>
                    <a:pt x="0" y="268981"/>
                  </a:lnTo>
                  <a:lnTo>
                    <a:pt x="432" y="277741"/>
                  </a:lnTo>
                  <a:lnTo>
                    <a:pt x="6557" y="293120"/>
                  </a:lnTo>
                  <a:lnTo>
                    <a:pt x="18216" y="303248"/>
                  </a:lnTo>
                  <a:lnTo>
                    <a:pt x="25276" y="306936"/>
                  </a:lnTo>
                  <a:lnTo>
                    <a:pt x="32100" y="307278"/>
                  </a:lnTo>
                  <a:lnTo>
                    <a:pt x="45326" y="302014"/>
                  </a:lnTo>
                  <a:lnTo>
                    <a:pt x="61301" y="287151"/>
                  </a:lnTo>
                  <a:lnTo>
                    <a:pt x="75749" y="260771"/>
                  </a:lnTo>
                  <a:lnTo>
                    <a:pt x="77037" y="262391"/>
                  </a:lnTo>
                  <a:lnTo>
                    <a:pt x="81516" y="277448"/>
                  </a:lnTo>
                  <a:lnTo>
                    <a:pt x="82811" y="289462"/>
                  </a:lnTo>
                  <a:lnTo>
                    <a:pt x="85273" y="293512"/>
                  </a:lnTo>
                  <a:lnTo>
                    <a:pt x="89031" y="296213"/>
                  </a:lnTo>
                  <a:lnTo>
                    <a:pt x="93653" y="298013"/>
                  </a:lnTo>
                  <a:lnTo>
                    <a:pt x="99557" y="297096"/>
                  </a:lnTo>
                  <a:lnTo>
                    <a:pt x="113642" y="290433"/>
                  </a:lnTo>
                  <a:lnTo>
                    <a:pt x="140809" y="264669"/>
                  </a:lnTo>
                  <a:lnTo>
                    <a:pt x="159023" y="234629"/>
                  </a:lnTo>
                  <a:lnTo>
                    <a:pt x="175820" y="194937"/>
                  </a:lnTo>
                  <a:lnTo>
                    <a:pt x="183262" y="170523"/>
                  </a:lnTo>
                  <a:lnTo>
                    <a:pt x="190340" y="144370"/>
                  </a:lnTo>
                  <a:lnTo>
                    <a:pt x="196470" y="117056"/>
                  </a:lnTo>
                  <a:lnTo>
                    <a:pt x="201968" y="88970"/>
                  </a:lnTo>
                  <a:lnTo>
                    <a:pt x="207044" y="60367"/>
                  </a:lnTo>
                  <a:lnTo>
                    <a:pt x="207040" y="21061"/>
                  </a:lnTo>
                  <a:lnTo>
                    <a:pt x="204076" y="6628"/>
                  </a:lnTo>
                  <a:lnTo>
                    <a:pt x="198572" y="534"/>
                  </a:lnTo>
                  <a:lnTo>
                    <a:pt x="191375" y="0"/>
                  </a:lnTo>
                  <a:lnTo>
                    <a:pt x="183049" y="3171"/>
                  </a:lnTo>
                  <a:lnTo>
                    <a:pt x="166272" y="23627"/>
                  </a:lnTo>
                  <a:lnTo>
                    <a:pt x="150819" y="56708"/>
                  </a:lnTo>
                  <a:lnTo>
                    <a:pt x="139247" y="101985"/>
                  </a:lnTo>
                  <a:lnTo>
                    <a:pt x="136303" y="126194"/>
                  </a:lnTo>
                  <a:lnTo>
                    <a:pt x="135045" y="150801"/>
                  </a:lnTo>
                  <a:lnTo>
                    <a:pt x="139057" y="197896"/>
                  </a:lnTo>
                  <a:lnTo>
                    <a:pt x="154952" y="237643"/>
                  </a:lnTo>
                  <a:lnTo>
                    <a:pt x="191071" y="281640"/>
                  </a:lnTo>
                  <a:lnTo>
                    <a:pt x="217197" y="307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053">
              <a:extLst>
                <a:ext uri="{FF2B5EF4-FFF2-40B4-BE49-F238E27FC236}">
                  <a16:creationId xmlns:a16="http://schemas.microsoft.com/office/drawing/2014/main" xmlns="" id="{7EC7E2A1-B282-492B-9A1F-93AB881C5C7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068294" y="714595"/>
              <a:ext cx="208307" cy="137771"/>
            </a:xfrm>
            <a:custGeom>
              <a:avLst/>
              <a:gdLst/>
              <a:ahLst/>
              <a:cxnLst/>
              <a:rect l="0" t="0" r="0" b="0"/>
              <a:pathLst>
                <a:path w="208307" h="137771">
                  <a:moveTo>
                    <a:pt x="17806" y="9305"/>
                  </a:moveTo>
                  <a:lnTo>
                    <a:pt x="17806" y="9305"/>
                  </a:lnTo>
                  <a:lnTo>
                    <a:pt x="17806" y="467"/>
                  </a:lnTo>
                  <a:lnTo>
                    <a:pt x="18512" y="590"/>
                  </a:lnTo>
                  <a:lnTo>
                    <a:pt x="21177" y="4491"/>
                  </a:lnTo>
                  <a:lnTo>
                    <a:pt x="23764" y="46971"/>
                  </a:lnTo>
                  <a:lnTo>
                    <a:pt x="22158" y="85377"/>
                  </a:lnTo>
                  <a:lnTo>
                    <a:pt x="15295" y="126167"/>
                  </a:lnTo>
                  <a:lnTo>
                    <a:pt x="11280" y="135327"/>
                  </a:lnTo>
                  <a:lnTo>
                    <a:pt x="9222" y="137770"/>
                  </a:lnTo>
                  <a:lnTo>
                    <a:pt x="7144" y="137281"/>
                  </a:lnTo>
                  <a:lnTo>
                    <a:pt x="2955" y="131094"/>
                  </a:lnTo>
                  <a:lnTo>
                    <a:pt x="0" y="108969"/>
                  </a:lnTo>
                  <a:lnTo>
                    <a:pt x="5867" y="69958"/>
                  </a:lnTo>
                  <a:lnTo>
                    <a:pt x="22653" y="22876"/>
                  </a:lnTo>
                  <a:lnTo>
                    <a:pt x="25271" y="18352"/>
                  </a:lnTo>
                  <a:lnTo>
                    <a:pt x="29133" y="17453"/>
                  </a:lnTo>
                  <a:lnTo>
                    <a:pt x="33824" y="18970"/>
                  </a:lnTo>
                  <a:lnTo>
                    <a:pt x="39068" y="22099"/>
                  </a:lnTo>
                  <a:lnTo>
                    <a:pt x="56561" y="46727"/>
                  </a:lnTo>
                  <a:lnTo>
                    <a:pt x="70591" y="82131"/>
                  </a:lnTo>
                  <a:lnTo>
                    <a:pt x="74368" y="101439"/>
                  </a:lnTo>
                  <a:lnTo>
                    <a:pt x="75975" y="104594"/>
                  </a:lnTo>
                  <a:lnTo>
                    <a:pt x="77752" y="106698"/>
                  </a:lnTo>
                  <a:lnTo>
                    <a:pt x="78936" y="107395"/>
                  </a:lnTo>
                  <a:lnTo>
                    <a:pt x="79727" y="107154"/>
                  </a:lnTo>
                  <a:lnTo>
                    <a:pt x="80253" y="106287"/>
                  </a:lnTo>
                  <a:lnTo>
                    <a:pt x="84930" y="68364"/>
                  </a:lnTo>
                  <a:lnTo>
                    <a:pt x="96961" y="37152"/>
                  </a:lnTo>
                  <a:lnTo>
                    <a:pt x="113932" y="13793"/>
                  </a:lnTo>
                  <a:lnTo>
                    <a:pt x="125440" y="4244"/>
                  </a:lnTo>
                  <a:lnTo>
                    <a:pt x="135258" y="0"/>
                  </a:lnTo>
                  <a:lnTo>
                    <a:pt x="140557" y="1691"/>
                  </a:lnTo>
                  <a:lnTo>
                    <a:pt x="152090" y="11095"/>
                  </a:lnTo>
                  <a:lnTo>
                    <a:pt x="171670" y="45903"/>
                  </a:lnTo>
                  <a:lnTo>
                    <a:pt x="191009" y="90931"/>
                  </a:lnTo>
                  <a:lnTo>
                    <a:pt x="208306" y="123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054">
              <a:extLst>
                <a:ext uri="{FF2B5EF4-FFF2-40B4-BE49-F238E27FC236}">
                  <a16:creationId xmlns:a16="http://schemas.microsoft.com/office/drawing/2014/main" xmlns="" id="{BCF40115-3697-4947-8B94-A6EF089CAA1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759879" y="717550"/>
              <a:ext cx="237322" cy="133094"/>
            </a:xfrm>
            <a:custGeom>
              <a:avLst/>
              <a:gdLst/>
              <a:ahLst/>
              <a:cxnLst/>
              <a:rect l="0" t="0" r="0" b="0"/>
              <a:pathLst>
                <a:path w="237322" h="133094">
                  <a:moveTo>
                    <a:pt x="78571" y="63500"/>
                  </a:moveTo>
                  <a:lnTo>
                    <a:pt x="78571" y="63500"/>
                  </a:lnTo>
                  <a:lnTo>
                    <a:pt x="72796" y="48997"/>
                  </a:lnTo>
                  <a:lnTo>
                    <a:pt x="66362" y="40356"/>
                  </a:lnTo>
                  <a:lnTo>
                    <a:pt x="51435" y="30929"/>
                  </a:lnTo>
                  <a:lnTo>
                    <a:pt x="37818" y="29739"/>
                  </a:lnTo>
                  <a:lnTo>
                    <a:pt x="30236" y="30409"/>
                  </a:lnTo>
                  <a:lnTo>
                    <a:pt x="16166" y="38680"/>
                  </a:lnTo>
                  <a:lnTo>
                    <a:pt x="9451" y="44837"/>
                  </a:lnTo>
                  <a:lnTo>
                    <a:pt x="1990" y="59203"/>
                  </a:lnTo>
                  <a:lnTo>
                    <a:pt x="0" y="66986"/>
                  </a:lnTo>
                  <a:lnTo>
                    <a:pt x="1496" y="74996"/>
                  </a:lnTo>
                  <a:lnTo>
                    <a:pt x="10684" y="91422"/>
                  </a:lnTo>
                  <a:lnTo>
                    <a:pt x="24175" y="102486"/>
                  </a:lnTo>
                  <a:lnTo>
                    <a:pt x="31723" y="106424"/>
                  </a:lnTo>
                  <a:lnTo>
                    <a:pt x="49518" y="107036"/>
                  </a:lnTo>
                  <a:lnTo>
                    <a:pt x="67775" y="101899"/>
                  </a:lnTo>
                  <a:lnTo>
                    <a:pt x="82945" y="92561"/>
                  </a:lnTo>
                  <a:lnTo>
                    <a:pt x="87132" y="85696"/>
                  </a:lnTo>
                  <a:lnTo>
                    <a:pt x="89902" y="68661"/>
                  </a:lnTo>
                  <a:lnTo>
                    <a:pt x="85018" y="51212"/>
                  </a:lnTo>
                  <a:lnTo>
                    <a:pt x="68007" y="23757"/>
                  </a:lnTo>
                  <a:lnTo>
                    <a:pt x="63292" y="19496"/>
                  </a:lnTo>
                  <a:lnTo>
                    <a:pt x="62035" y="19347"/>
                  </a:lnTo>
                  <a:lnTo>
                    <a:pt x="62608" y="19954"/>
                  </a:lnTo>
                  <a:lnTo>
                    <a:pt x="67008" y="22509"/>
                  </a:lnTo>
                  <a:lnTo>
                    <a:pt x="75549" y="22234"/>
                  </a:lnTo>
                  <a:lnTo>
                    <a:pt x="91536" y="19679"/>
                  </a:lnTo>
                  <a:lnTo>
                    <a:pt x="102560" y="22607"/>
                  </a:lnTo>
                  <a:lnTo>
                    <a:pt x="134058" y="40735"/>
                  </a:lnTo>
                  <a:lnTo>
                    <a:pt x="164451" y="69090"/>
                  </a:lnTo>
                  <a:lnTo>
                    <a:pt x="175772" y="85270"/>
                  </a:lnTo>
                  <a:lnTo>
                    <a:pt x="183336" y="110245"/>
                  </a:lnTo>
                  <a:lnTo>
                    <a:pt x="181343" y="123316"/>
                  </a:lnTo>
                  <a:lnTo>
                    <a:pt x="178836" y="128778"/>
                  </a:lnTo>
                  <a:lnTo>
                    <a:pt x="175753" y="131713"/>
                  </a:lnTo>
                  <a:lnTo>
                    <a:pt x="172287" y="132964"/>
                  </a:lnTo>
                  <a:lnTo>
                    <a:pt x="168565" y="133093"/>
                  </a:lnTo>
                  <a:lnTo>
                    <a:pt x="165378" y="131062"/>
                  </a:lnTo>
                  <a:lnTo>
                    <a:pt x="159956" y="123161"/>
                  </a:lnTo>
                  <a:lnTo>
                    <a:pt x="156308" y="93329"/>
                  </a:lnTo>
                  <a:lnTo>
                    <a:pt x="165339" y="53210"/>
                  </a:lnTo>
                  <a:lnTo>
                    <a:pt x="179459" y="30234"/>
                  </a:lnTo>
                  <a:lnTo>
                    <a:pt x="188163" y="20156"/>
                  </a:lnTo>
                  <a:lnTo>
                    <a:pt x="207241" y="8958"/>
                  </a:lnTo>
                  <a:lnTo>
                    <a:pt x="237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055">
              <a:extLst>
                <a:ext uri="{FF2B5EF4-FFF2-40B4-BE49-F238E27FC236}">
                  <a16:creationId xmlns:a16="http://schemas.microsoft.com/office/drawing/2014/main" xmlns="" id="{32E1D9B5-577D-4CE1-888C-3F3917FFC5E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477444" y="591825"/>
              <a:ext cx="253965" cy="264737"/>
            </a:xfrm>
            <a:custGeom>
              <a:avLst/>
              <a:gdLst/>
              <a:ahLst/>
              <a:cxnLst/>
              <a:rect l="0" t="0" r="0" b="0"/>
              <a:pathLst>
                <a:path w="253965" h="264737">
                  <a:moveTo>
                    <a:pt x="5406" y="43175"/>
                  </a:moveTo>
                  <a:lnTo>
                    <a:pt x="5406" y="43175"/>
                  </a:lnTo>
                  <a:lnTo>
                    <a:pt x="5406" y="39804"/>
                  </a:lnTo>
                  <a:lnTo>
                    <a:pt x="8777" y="47821"/>
                  </a:lnTo>
                  <a:lnTo>
                    <a:pt x="10873" y="83827"/>
                  </a:lnTo>
                  <a:lnTo>
                    <a:pt x="11364" y="122626"/>
                  </a:lnTo>
                  <a:lnTo>
                    <a:pt x="10876" y="165975"/>
                  </a:lnTo>
                  <a:lnTo>
                    <a:pt x="8307" y="206409"/>
                  </a:lnTo>
                  <a:lnTo>
                    <a:pt x="9637" y="248017"/>
                  </a:lnTo>
                  <a:lnTo>
                    <a:pt x="8933" y="261216"/>
                  </a:lnTo>
                  <a:lnTo>
                    <a:pt x="7757" y="264736"/>
                  </a:lnTo>
                  <a:lnTo>
                    <a:pt x="6973" y="263554"/>
                  </a:lnTo>
                  <a:lnTo>
                    <a:pt x="3834" y="226903"/>
                  </a:lnTo>
                  <a:lnTo>
                    <a:pt x="1179" y="189038"/>
                  </a:lnTo>
                  <a:lnTo>
                    <a:pt x="472" y="165111"/>
                  </a:lnTo>
                  <a:lnTo>
                    <a:pt x="0" y="139283"/>
                  </a:lnTo>
                  <a:lnTo>
                    <a:pt x="1096" y="112186"/>
                  </a:lnTo>
                  <a:lnTo>
                    <a:pt x="3238" y="84243"/>
                  </a:lnTo>
                  <a:lnTo>
                    <a:pt x="6078" y="55737"/>
                  </a:lnTo>
                  <a:lnTo>
                    <a:pt x="14877" y="20301"/>
                  </a:lnTo>
                  <a:lnTo>
                    <a:pt x="20186" y="8875"/>
                  </a:lnTo>
                  <a:lnTo>
                    <a:pt x="25138" y="6198"/>
                  </a:lnTo>
                  <a:lnTo>
                    <a:pt x="29849" y="9351"/>
                  </a:lnTo>
                  <a:lnTo>
                    <a:pt x="46985" y="44912"/>
                  </a:lnTo>
                  <a:lnTo>
                    <a:pt x="63397" y="84164"/>
                  </a:lnTo>
                  <a:lnTo>
                    <a:pt x="84802" y="129831"/>
                  </a:lnTo>
                  <a:lnTo>
                    <a:pt x="112189" y="174587"/>
                  </a:lnTo>
                  <a:lnTo>
                    <a:pt x="141765" y="214469"/>
                  </a:lnTo>
                  <a:lnTo>
                    <a:pt x="180805" y="252522"/>
                  </a:lnTo>
                  <a:lnTo>
                    <a:pt x="201424" y="260161"/>
                  </a:lnTo>
                  <a:lnTo>
                    <a:pt x="210168" y="256977"/>
                  </a:lnTo>
                  <a:lnTo>
                    <a:pt x="225528" y="240268"/>
                  </a:lnTo>
                  <a:lnTo>
                    <a:pt x="237529" y="208853"/>
                  </a:lnTo>
                  <a:lnTo>
                    <a:pt x="246861" y="166199"/>
                  </a:lnTo>
                  <a:lnTo>
                    <a:pt x="250337" y="140008"/>
                  </a:lnTo>
                  <a:lnTo>
                    <a:pt x="253360" y="111963"/>
                  </a:lnTo>
                  <a:lnTo>
                    <a:pt x="253964" y="86212"/>
                  </a:lnTo>
                  <a:lnTo>
                    <a:pt x="250873" y="38784"/>
                  </a:lnTo>
                  <a:lnTo>
                    <a:pt x="244570" y="2755"/>
                  </a:lnTo>
                  <a:lnTo>
                    <a:pt x="242459" y="0"/>
                  </a:lnTo>
                  <a:lnTo>
                    <a:pt x="240347" y="986"/>
                  </a:lnTo>
                  <a:lnTo>
                    <a:pt x="234006" y="11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865">
            <a:extLst>
              <a:ext uri="{FF2B5EF4-FFF2-40B4-BE49-F238E27FC236}">
                <a16:creationId xmlns:a16="http://schemas.microsoft.com/office/drawing/2014/main" xmlns="" id="{B78CE745-4480-4EA7-94F8-EE9E2B14F43B}"/>
              </a:ext>
            </a:extLst>
          </p:cNvPr>
          <p:cNvGrpSpPr/>
          <p:nvPr/>
        </p:nvGrpSpPr>
        <p:grpSpPr>
          <a:xfrm>
            <a:off x="1709130" y="1360140"/>
            <a:ext cx="1262671" cy="524004"/>
            <a:chOff x="1709130" y="1360140"/>
            <a:chExt cx="1262671" cy="524004"/>
          </a:xfrm>
        </p:grpSpPr>
        <p:sp>
          <p:nvSpPr>
            <p:cNvPr id="14" name="SMARTInkShape-4056">
              <a:extLst>
                <a:ext uri="{FF2B5EF4-FFF2-40B4-BE49-F238E27FC236}">
                  <a16:creationId xmlns:a16="http://schemas.microsoft.com/office/drawing/2014/main" xmlns="" id="{CC836B75-A3B8-49BE-8192-938DFAB2CCD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709130" y="1360140"/>
              <a:ext cx="291121" cy="422606"/>
            </a:xfrm>
            <a:custGeom>
              <a:avLst/>
              <a:gdLst/>
              <a:ahLst/>
              <a:cxnLst/>
              <a:rect l="0" t="0" r="0" b="0"/>
              <a:pathLst>
                <a:path w="291121" h="422606">
                  <a:moveTo>
                    <a:pt x="214920" y="113060"/>
                  </a:moveTo>
                  <a:lnTo>
                    <a:pt x="214920" y="113060"/>
                  </a:lnTo>
                  <a:lnTo>
                    <a:pt x="224354" y="102215"/>
                  </a:lnTo>
                  <a:lnTo>
                    <a:pt x="235935" y="70997"/>
                  </a:lnTo>
                  <a:lnTo>
                    <a:pt x="235650" y="43525"/>
                  </a:lnTo>
                  <a:lnTo>
                    <a:pt x="227726" y="16414"/>
                  </a:lnTo>
                  <a:lnTo>
                    <a:pt x="218495" y="4725"/>
                  </a:lnTo>
                  <a:lnTo>
                    <a:pt x="213070" y="620"/>
                  </a:lnTo>
                  <a:lnTo>
                    <a:pt x="205925" y="0"/>
                  </a:lnTo>
                  <a:lnTo>
                    <a:pt x="188580" y="4955"/>
                  </a:lnTo>
                  <a:lnTo>
                    <a:pt x="170993" y="23621"/>
                  </a:lnTo>
                  <a:lnTo>
                    <a:pt x="154475" y="52848"/>
                  </a:lnTo>
                  <a:lnTo>
                    <a:pt x="140078" y="91708"/>
                  </a:lnTo>
                  <a:lnTo>
                    <a:pt x="130386" y="136732"/>
                  </a:lnTo>
                  <a:lnTo>
                    <a:pt x="125138" y="184258"/>
                  </a:lnTo>
                  <a:lnTo>
                    <a:pt x="125158" y="231252"/>
                  </a:lnTo>
                  <a:lnTo>
                    <a:pt x="129400" y="278008"/>
                  </a:lnTo>
                  <a:lnTo>
                    <a:pt x="135283" y="322542"/>
                  </a:lnTo>
                  <a:lnTo>
                    <a:pt x="140250" y="361150"/>
                  </a:lnTo>
                  <a:lnTo>
                    <a:pt x="143642" y="401135"/>
                  </a:lnTo>
                  <a:lnTo>
                    <a:pt x="142554" y="415836"/>
                  </a:lnTo>
                  <a:lnTo>
                    <a:pt x="141276" y="420744"/>
                  </a:lnTo>
                  <a:lnTo>
                    <a:pt x="138307" y="422605"/>
                  </a:lnTo>
                  <a:lnTo>
                    <a:pt x="134212" y="422434"/>
                  </a:lnTo>
                  <a:lnTo>
                    <a:pt x="129364" y="420909"/>
                  </a:lnTo>
                  <a:lnTo>
                    <a:pt x="91168" y="388045"/>
                  </a:lnTo>
                  <a:lnTo>
                    <a:pt x="55251" y="355168"/>
                  </a:lnTo>
                  <a:lnTo>
                    <a:pt x="12714" y="327787"/>
                  </a:lnTo>
                  <a:lnTo>
                    <a:pt x="2284" y="320677"/>
                  </a:lnTo>
                  <a:lnTo>
                    <a:pt x="491" y="317794"/>
                  </a:lnTo>
                  <a:lnTo>
                    <a:pt x="0" y="315166"/>
                  </a:lnTo>
                  <a:lnTo>
                    <a:pt x="10745" y="306601"/>
                  </a:lnTo>
                  <a:lnTo>
                    <a:pt x="51883" y="286117"/>
                  </a:lnTo>
                  <a:lnTo>
                    <a:pt x="96598" y="268291"/>
                  </a:lnTo>
                  <a:lnTo>
                    <a:pt x="123339" y="259586"/>
                  </a:lnTo>
                  <a:lnTo>
                    <a:pt x="151749" y="250961"/>
                  </a:lnTo>
                  <a:lnTo>
                    <a:pt x="179861" y="243799"/>
                  </a:lnTo>
                  <a:lnTo>
                    <a:pt x="207775" y="237614"/>
                  </a:lnTo>
                  <a:lnTo>
                    <a:pt x="254078" y="228390"/>
                  </a:lnTo>
                  <a:lnTo>
                    <a:pt x="291120" y="221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057">
              <a:extLst>
                <a:ext uri="{FF2B5EF4-FFF2-40B4-BE49-F238E27FC236}">
                  <a16:creationId xmlns:a16="http://schemas.microsoft.com/office/drawing/2014/main" xmlns="" id="{E89B450C-E11E-44C0-BE3A-80173C94BD1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883054" y="1752600"/>
              <a:ext cx="231497" cy="131544"/>
            </a:xfrm>
            <a:custGeom>
              <a:avLst/>
              <a:gdLst/>
              <a:ahLst/>
              <a:cxnLst/>
              <a:rect l="0" t="0" r="0" b="0"/>
              <a:pathLst>
                <a:path w="231497" h="131544">
                  <a:moveTo>
                    <a:pt x="15596" y="0"/>
                  </a:moveTo>
                  <a:lnTo>
                    <a:pt x="15596" y="0"/>
                  </a:lnTo>
                  <a:lnTo>
                    <a:pt x="0" y="0"/>
                  </a:lnTo>
                  <a:lnTo>
                    <a:pt x="35939" y="0"/>
                  </a:lnTo>
                  <a:lnTo>
                    <a:pt x="75011" y="1881"/>
                  </a:lnTo>
                  <a:lnTo>
                    <a:pt x="122347" y="12209"/>
                  </a:lnTo>
                  <a:lnTo>
                    <a:pt x="139967" y="20394"/>
                  </a:lnTo>
                  <a:lnTo>
                    <a:pt x="140843" y="24179"/>
                  </a:lnTo>
                  <a:lnTo>
                    <a:pt x="136173" y="34030"/>
                  </a:lnTo>
                  <a:lnTo>
                    <a:pt x="118272" y="54847"/>
                  </a:lnTo>
                  <a:lnTo>
                    <a:pt x="72436" y="82095"/>
                  </a:lnTo>
                  <a:lnTo>
                    <a:pt x="27529" y="107860"/>
                  </a:lnTo>
                  <a:lnTo>
                    <a:pt x="10195" y="123211"/>
                  </a:lnTo>
                  <a:lnTo>
                    <a:pt x="7762" y="126590"/>
                  </a:lnTo>
                  <a:lnTo>
                    <a:pt x="6845" y="128843"/>
                  </a:lnTo>
                  <a:lnTo>
                    <a:pt x="6940" y="130346"/>
                  </a:lnTo>
                  <a:lnTo>
                    <a:pt x="7709" y="131347"/>
                  </a:lnTo>
                  <a:lnTo>
                    <a:pt x="46546" y="131543"/>
                  </a:lnTo>
                  <a:lnTo>
                    <a:pt x="81092" y="126432"/>
                  </a:lnTo>
                  <a:lnTo>
                    <a:pt x="118083" y="117575"/>
                  </a:lnTo>
                  <a:lnTo>
                    <a:pt x="155690" y="107289"/>
                  </a:lnTo>
                  <a:lnTo>
                    <a:pt x="193571" y="98014"/>
                  </a:lnTo>
                  <a:lnTo>
                    <a:pt x="231496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058">
              <a:extLst>
                <a:ext uri="{FF2B5EF4-FFF2-40B4-BE49-F238E27FC236}">
                  <a16:creationId xmlns:a16="http://schemas.microsoft.com/office/drawing/2014/main" xmlns="" id="{17BC779A-97DA-44AD-9AE8-3932219F785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153717" y="1409009"/>
              <a:ext cx="157684" cy="305608"/>
            </a:xfrm>
            <a:custGeom>
              <a:avLst/>
              <a:gdLst/>
              <a:ahLst/>
              <a:cxnLst/>
              <a:rect l="0" t="0" r="0" b="0"/>
              <a:pathLst>
                <a:path w="157684" h="305608">
                  <a:moveTo>
                    <a:pt x="113233" y="19741"/>
                  </a:moveTo>
                  <a:lnTo>
                    <a:pt x="113233" y="19741"/>
                  </a:lnTo>
                  <a:lnTo>
                    <a:pt x="104444" y="5926"/>
                  </a:lnTo>
                  <a:lnTo>
                    <a:pt x="101024" y="2064"/>
                  </a:lnTo>
                  <a:lnTo>
                    <a:pt x="96627" y="195"/>
                  </a:lnTo>
                  <a:lnTo>
                    <a:pt x="86097" y="0"/>
                  </a:lnTo>
                  <a:lnTo>
                    <a:pt x="72480" y="11673"/>
                  </a:lnTo>
                  <a:lnTo>
                    <a:pt x="48947" y="47689"/>
                  </a:lnTo>
                  <a:lnTo>
                    <a:pt x="32450" y="82962"/>
                  </a:lnTo>
                  <a:lnTo>
                    <a:pt x="15711" y="126862"/>
                  </a:lnTo>
                  <a:lnTo>
                    <a:pt x="4508" y="170831"/>
                  </a:lnTo>
                  <a:lnTo>
                    <a:pt x="0" y="211776"/>
                  </a:lnTo>
                  <a:lnTo>
                    <a:pt x="5051" y="246436"/>
                  </a:lnTo>
                  <a:lnTo>
                    <a:pt x="19997" y="272659"/>
                  </a:lnTo>
                  <a:lnTo>
                    <a:pt x="29909" y="283603"/>
                  </a:lnTo>
                  <a:lnTo>
                    <a:pt x="55974" y="297644"/>
                  </a:lnTo>
                  <a:lnTo>
                    <a:pt x="87079" y="304826"/>
                  </a:lnTo>
                  <a:lnTo>
                    <a:pt x="133941" y="305607"/>
                  </a:lnTo>
                  <a:lnTo>
                    <a:pt x="157683" y="305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059">
              <a:extLst>
                <a:ext uri="{FF2B5EF4-FFF2-40B4-BE49-F238E27FC236}">
                  <a16:creationId xmlns:a16="http://schemas.microsoft.com/office/drawing/2014/main" xmlns="" id="{320A835D-DCFC-4C58-AC58-8DDCA611BB5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340662" y="1537844"/>
              <a:ext cx="180289" cy="134694"/>
            </a:xfrm>
            <a:custGeom>
              <a:avLst/>
              <a:gdLst/>
              <a:ahLst/>
              <a:cxnLst/>
              <a:rect l="0" t="0" r="0" b="0"/>
              <a:pathLst>
                <a:path w="180289" h="134694">
                  <a:moveTo>
                    <a:pt x="8838" y="11556"/>
                  </a:moveTo>
                  <a:lnTo>
                    <a:pt x="8838" y="11556"/>
                  </a:lnTo>
                  <a:lnTo>
                    <a:pt x="0" y="2718"/>
                  </a:lnTo>
                  <a:lnTo>
                    <a:pt x="123" y="1430"/>
                  </a:lnTo>
                  <a:lnTo>
                    <a:pt x="1617" y="572"/>
                  </a:lnTo>
                  <a:lnTo>
                    <a:pt x="4024" y="0"/>
                  </a:lnTo>
                  <a:lnTo>
                    <a:pt x="12343" y="6890"/>
                  </a:lnTo>
                  <a:lnTo>
                    <a:pt x="22390" y="20066"/>
                  </a:lnTo>
                  <a:lnTo>
                    <a:pt x="38457" y="57269"/>
                  </a:lnTo>
                  <a:lnTo>
                    <a:pt x="41284" y="67431"/>
                  </a:lnTo>
                  <a:lnTo>
                    <a:pt x="38521" y="101960"/>
                  </a:lnTo>
                  <a:lnTo>
                    <a:pt x="30497" y="118998"/>
                  </a:lnTo>
                  <a:lnTo>
                    <a:pt x="20581" y="129864"/>
                  </a:lnTo>
                  <a:lnTo>
                    <a:pt x="11470" y="134693"/>
                  </a:lnTo>
                  <a:lnTo>
                    <a:pt x="8476" y="134569"/>
                  </a:lnTo>
                  <a:lnTo>
                    <a:pt x="6480" y="133076"/>
                  </a:lnTo>
                  <a:lnTo>
                    <a:pt x="5149" y="130669"/>
                  </a:lnTo>
                  <a:lnTo>
                    <a:pt x="3719" y="101459"/>
                  </a:lnTo>
                  <a:lnTo>
                    <a:pt x="9124" y="72688"/>
                  </a:lnTo>
                  <a:lnTo>
                    <a:pt x="31741" y="32106"/>
                  </a:lnTo>
                  <a:lnTo>
                    <a:pt x="48080" y="15371"/>
                  </a:lnTo>
                  <a:lnTo>
                    <a:pt x="52638" y="12688"/>
                  </a:lnTo>
                  <a:lnTo>
                    <a:pt x="56382" y="11605"/>
                  </a:lnTo>
                  <a:lnTo>
                    <a:pt x="59584" y="11589"/>
                  </a:lnTo>
                  <a:lnTo>
                    <a:pt x="61719" y="13695"/>
                  </a:lnTo>
                  <a:lnTo>
                    <a:pt x="64091" y="21679"/>
                  </a:lnTo>
                  <a:lnTo>
                    <a:pt x="55686" y="67112"/>
                  </a:lnTo>
                  <a:lnTo>
                    <a:pt x="54887" y="76110"/>
                  </a:lnTo>
                  <a:lnTo>
                    <a:pt x="59643" y="91752"/>
                  </a:lnTo>
                  <a:lnTo>
                    <a:pt x="63875" y="98887"/>
                  </a:lnTo>
                  <a:lnTo>
                    <a:pt x="70224" y="103643"/>
                  </a:lnTo>
                  <a:lnTo>
                    <a:pt x="86685" y="108928"/>
                  </a:lnTo>
                  <a:lnTo>
                    <a:pt x="107642" y="105632"/>
                  </a:lnTo>
                  <a:lnTo>
                    <a:pt x="143241" y="89995"/>
                  </a:lnTo>
                  <a:lnTo>
                    <a:pt x="180288" y="68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060">
              <a:extLst>
                <a:ext uri="{FF2B5EF4-FFF2-40B4-BE49-F238E27FC236}">
                  <a16:creationId xmlns:a16="http://schemas.microsoft.com/office/drawing/2014/main" xmlns="" id="{361351EC-EBDF-43F3-9076-FA929804641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520950" y="1409700"/>
              <a:ext cx="72230" cy="330201"/>
            </a:xfrm>
            <a:custGeom>
              <a:avLst/>
              <a:gdLst/>
              <a:ahLst/>
              <a:cxnLst/>
              <a:rect l="0" t="0" r="0" b="0"/>
              <a:pathLst>
                <a:path w="72230" h="330201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24842" y="5644"/>
                  </a:lnTo>
                  <a:lnTo>
                    <a:pt x="22912" y="10113"/>
                  </a:lnTo>
                  <a:lnTo>
                    <a:pt x="23565" y="36628"/>
                  </a:lnTo>
                  <a:lnTo>
                    <a:pt x="34969" y="74666"/>
                  </a:lnTo>
                  <a:lnTo>
                    <a:pt x="55125" y="120588"/>
                  </a:lnTo>
                  <a:lnTo>
                    <a:pt x="67068" y="157076"/>
                  </a:lnTo>
                  <a:lnTo>
                    <a:pt x="72229" y="176684"/>
                  </a:lnTo>
                  <a:lnTo>
                    <a:pt x="70437" y="213522"/>
                  </a:lnTo>
                  <a:lnTo>
                    <a:pt x="56705" y="250121"/>
                  </a:lnTo>
                  <a:lnTo>
                    <a:pt x="29436" y="289906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061">
              <a:extLst>
                <a:ext uri="{FF2B5EF4-FFF2-40B4-BE49-F238E27FC236}">
                  <a16:creationId xmlns:a16="http://schemas.microsoft.com/office/drawing/2014/main" xmlns="" id="{51BA4C6F-AD42-476C-8EF1-9D44C13C038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781407" y="1599183"/>
              <a:ext cx="190394" cy="26418"/>
            </a:xfrm>
            <a:custGeom>
              <a:avLst/>
              <a:gdLst/>
              <a:ahLst/>
              <a:cxnLst/>
              <a:rect l="0" t="0" r="0" b="0"/>
              <a:pathLst>
                <a:path w="190394" h="26418">
                  <a:moveTo>
                    <a:pt x="25293" y="26417"/>
                  </a:moveTo>
                  <a:lnTo>
                    <a:pt x="25293" y="26417"/>
                  </a:lnTo>
                  <a:lnTo>
                    <a:pt x="3308" y="19509"/>
                  </a:lnTo>
                  <a:lnTo>
                    <a:pt x="52" y="17579"/>
                  </a:lnTo>
                  <a:lnTo>
                    <a:pt x="0" y="16291"/>
                  </a:lnTo>
                  <a:lnTo>
                    <a:pt x="2081" y="15433"/>
                  </a:lnTo>
                  <a:lnTo>
                    <a:pt x="37485" y="10685"/>
                  </a:lnTo>
                  <a:lnTo>
                    <a:pt x="72574" y="5079"/>
                  </a:lnTo>
                  <a:lnTo>
                    <a:pt x="112629" y="0"/>
                  </a:lnTo>
                  <a:lnTo>
                    <a:pt x="151598" y="95"/>
                  </a:lnTo>
                  <a:lnTo>
                    <a:pt x="190393" y="1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062">
              <a:extLst>
                <a:ext uri="{FF2B5EF4-FFF2-40B4-BE49-F238E27FC236}">
                  <a16:creationId xmlns:a16="http://schemas.microsoft.com/office/drawing/2014/main" xmlns="" id="{3AA6DC00-E95C-453D-B6BB-229CB085B6A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823813" y="1676400"/>
              <a:ext cx="147988" cy="24878"/>
            </a:xfrm>
            <a:custGeom>
              <a:avLst/>
              <a:gdLst/>
              <a:ahLst/>
              <a:cxnLst/>
              <a:rect l="0" t="0" r="0" b="0"/>
              <a:pathLst>
                <a:path w="147988" h="24878">
                  <a:moveTo>
                    <a:pt x="27337" y="12700"/>
                  </a:moveTo>
                  <a:lnTo>
                    <a:pt x="27337" y="12700"/>
                  </a:lnTo>
                  <a:lnTo>
                    <a:pt x="0" y="23635"/>
                  </a:lnTo>
                  <a:lnTo>
                    <a:pt x="646" y="24223"/>
                  </a:lnTo>
                  <a:lnTo>
                    <a:pt x="7007" y="24877"/>
                  </a:lnTo>
                  <a:lnTo>
                    <a:pt x="42715" y="18503"/>
                  </a:lnTo>
                  <a:lnTo>
                    <a:pt x="81444" y="11516"/>
                  </a:lnTo>
                  <a:lnTo>
                    <a:pt x="1479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866">
            <a:extLst>
              <a:ext uri="{FF2B5EF4-FFF2-40B4-BE49-F238E27FC236}">
                <a16:creationId xmlns:a16="http://schemas.microsoft.com/office/drawing/2014/main" xmlns="" id="{D58FC9DE-E37B-482D-849D-0B783CFAB23E}"/>
              </a:ext>
            </a:extLst>
          </p:cNvPr>
          <p:cNvGrpSpPr/>
          <p:nvPr/>
        </p:nvGrpSpPr>
        <p:grpSpPr>
          <a:xfrm>
            <a:off x="3302000" y="1327150"/>
            <a:ext cx="660401" cy="885213"/>
            <a:chOff x="3302000" y="1327150"/>
            <a:chExt cx="660401" cy="885213"/>
          </a:xfrm>
        </p:grpSpPr>
        <p:sp>
          <p:nvSpPr>
            <p:cNvPr id="22" name="SMARTInkShape-4063">
              <a:extLst>
                <a:ext uri="{FF2B5EF4-FFF2-40B4-BE49-F238E27FC236}">
                  <a16:creationId xmlns:a16="http://schemas.microsoft.com/office/drawing/2014/main" xmlns="" id="{A3264565-C236-4183-8ABC-84EE8C0052E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535606" y="1327150"/>
              <a:ext cx="39445" cy="317501"/>
            </a:xfrm>
            <a:custGeom>
              <a:avLst/>
              <a:gdLst/>
              <a:ahLst/>
              <a:cxnLst/>
              <a:rect l="0" t="0" r="0" b="0"/>
              <a:pathLst>
                <a:path w="39445" h="317501">
                  <a:moveTo>
                    <a:pt x="20394" y="0"/>
                  </a:moveTo>
                  <a:lnTo>
                    <a:pt x="20394" y="0"/>
                  </a:lnTo>
                  <a:lnTo>
                    <a:pt x="17023" y="0"/>
                  </a:lnTo>
                  <a:lnTo>
                    <a:pt x="8185" y="13484"/>
                  </a:lnTo>
                  <a:lnTo>
                    <a:pt x="0" y="55579"/>
                  </a:lnTo>
                  <a:lnTo>
                    <a:pt x="982" y="94787"/>
                  </a:lnTo>
                  <a:lnTo>
                    <a:pt x="5416" y="138083"/>
                  </a:lnTo>
                  <a:lnTo>
                    <a:pt x="9739" y="183196"/>
                  </a:lnTo>
                  <a:lnTo>
                    <a:pt x="17775" y="223473"/>
                  </a:lnTo>
                  <a:lnTo>
                    <a:pt x="26991" y="258777"/>
                  </a:lnTo>
                  <a:lnTo>
                    <a:pt x="39444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064">
              <a:extLst>
                <a:ext uri="{FF2B5EF4-FFF2-40B4-BE49-F238E27FC236}">
                  <a16:creationId xmlns:a16="http://schemas.microsoft.com/office/drawing/2014/main" xmlns="" id="{7F0EA35D-E861-4F2E-A60A-26EE0D31A41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342809" y="1673317"/>
              <a:ext cx="467192" cy="53001"/>
            </a:xfrm>
            <a:custGeom>
              <a:avLst/>
              <a:gdLst/>
              <a:ahLst/>
              <a:cxnLst/>
              <a:rect l="0" t="0" r="0" b="0"/>
              <a:pathLst>
                <a:path w="467192" h="53001">
                  <a:moveTo>
                    <a:pt x="16341" y="47533"/>
                  </a:moveTo>
                  <a:lnTo>
                    <a:pt x="16341" y="47533"/>
                  </a:lnTo>
                  <a:lnTo>
                    <a:pt x="296" y="51897"/>
                  </a:lnTo>
                  <a:lnTo>
                    <a:pt x="0" y="52559"/>
                  </a:lnTo>
                  <a:lnTo>
                    <a:pt x="1214" y="53000"/>
                  </a:lnTo>
                  <a:lnTo>
                    <a:pt x="43373" y="46879"/>
                  </a:lnTo>
                  <a:lnTo>
                    <a:pt x="68935" y="42158"/>
                  </a:lnTo>
                  <a:lnTo>
                    <a:pt x="99382" y="36189"/>
                  </a:lnTo>
                  <a:lnTo>
                    <a:pt x="133085" y="29387"/>
                  </a:lnTo>
                  <a:lnTo>
                    <a:pt x="168959" y="22736"/>
                  </a:lnTo>
                  <a:lnTo>
                    <a:pt x="206281" y="16185"/>
                  </a:lnTo>
                  <a:lnTo>
                    <a:pt x="244567" y="9701"/>
                  </a:lnTo>
                  <a:lnTo>
                    <a:pt x="282086" y="5378"/>
                  </a:lnTo>
                  <a:lnTo>
                    <a:pt x="319093" y="2496"/>
                  </a:lnTo>
                  <a:lnTo>
                    <a:pt x="355759" y="575"/>
                  </a:lnTo>
                  <a:lnTo>
                    <a:pt x="384436" y="0"/>
                  </a:lnTo>
                  <a:lnTo>
                    <a:pt x="427589" y="1242"/>
                  </a:lnTo>
                  <a:lnTo>
                    <a:pt x="467191" y="3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065">
              <a:extLst>
                <a:ext uri="{FF2B5EF4-FFF2-40B4-BE49-F238E27FC236}">
                  <a16:creationId xmlns:a16="http://schemas.microsoft.com/office/drawing/2014/main" xmlns="" id="{1CCC960D-4614-4DB5-B9A2-2D09878F75F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733735" y="2019300"/>
              <a:ext cx="63566" cy="112300"/>
            </a:xfrm>
            <a:custGeom>
              <a:avLst/>
              <a:gdLst/>
              <a:ahLst/>
              <a:cxnLst/>
              <a:rect l="0" t="0" r="0" b="0"/>
              <a:pathLst>
                <a:path w="63566" h="112300">
                  <a:moveTo>
                    <a:pt x="63565" y="0"/>
                  </a:moveTo>
                  <a:lnTo>
                    <a:pt x="63565" y="0"/>
                  </a:lnTo>
                  <a:lnTo>
                    <a:pt x="23049" y="46996"/>
                  </a:lnTo>
                  <a:lnTo>
                    <a:pt x="3142" y="87103"/>
                  </a:lnTo>
                  <a:lnTo>
                    <a:pt x="0" y="96169"/>
                  </a:lnTo>
                  <a:lnTo>
                    <a:pt x="21" y="102918"/>
                  </a:lnTo>
                  <a:lnTo>
                    <a:pt x="2152" y="108123"/>
                  </a:lnTo>
                  <a:lnTo>
                    <a:pt x="5690" y="112299"/>
                  </a:lnTo>
                  <a:lnTo>
                    <a:pt x="12987" y="111555"/>
                  </a:lnTo>
                  <a:lnTo>
                    <a:pt x="57215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066">
              <a:extLst>
                <a:ext uri="{FF2B5EF4-FFF2-40B4-BE49-F238E27FC236}">
                  <a16:creationId xmlns:a16="http://schemas.microsoft.com/office/drawing/2014/main" xmlns="" id="{6F1A7359-545D-459B-B9E0-8DAC5923B3A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839114" y="2012453"/>
              <a:ext cx="15337" cy="114798"/>
            </a:xfrm>
            <a:custGeom>
              <a:avLst/>
              <a:gdLst/>
              <a:ahLst/>
              <a:cxnLst/>
              <a:rect l="0" t="0" r="0" b="0"/>
              <a:pathLst>
                <a:path w="15337" h="114798">
                  <a:moveTo>
                    <a:pt x="15336" y="13197"/>
                  </a:moveTo>
                  <a:lnTo>
                    <a:pt x="15336" y="13197"/>
                  </a:lnTo>
                  <a:lnTo>
                    <a:pt x="15336" y="0"/>
                  </a:lnTo>
                  <a:lnTo>
                    <a:pt x="15336" y="166"/>
                  </a:lnTo>
                  <a:lnTo>
                    <a:pt x="4505" y="43816"/>
                  </a:lnTo>
                  <a:lnTo>
                    <a:pt x="0" y="86665"/>
                  </a:lnTo>
                  <a:lnTo>
                    <a:pt x="2636" y="114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067">
              <a:extLst>
                <a:ext uri="{FF2B5EF4-FFF2-40B4-BE49-F238E27FC236}">
                  <a16:creationId xmlns:a16="http://schemas.microsoft.com/office/drawing/2014/main" xmlns="" id="{DA7E1919-7365-4466-A2D4-1FA00CB8680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691998" y="1943100"/>
              <a:ext cx="270403" cy="38101"/>
            </a:xfrm>
            <a:custGeom>
              <a:avLst/>
              <a:gdLst/>
              <a:ahLst/>
              <a:cxnLst/>
              <a:rect l="0" t="0" r="0" b="0"/>
              <a:pathLst>
                <a:path w="270403" h="38101">
                  <a:moveTo>
                    <a:pt x="16402" y="38100"/>
                  </a:moveTo>
                  <a:lnTo>
                    <a:pt x="16402" y="38100"/>
                  </a:lnTo>
                  <a:lnTo>
                    <a:pt x="0" y="32633"/>
                  </a:lnTo>
                  <a:lnTo>
                    <a:pt x="38501" y="29985"/>
                  </a:lnTo>
                  <a:lnTo>
                    <a:pt x="79140" y="25321"/>
                  </a:lnTo>
                  <a:lnTo>
                    <a:pt x="104794" y="21114"/>
                  </a:lnTo>
                  <a:lnTo>
                    <a:pt x="132480" y="16193"/>
                  </a:lnTo>
                  <a:lnTo>
                    <a:pt x="160110" y="12206"/>
                  </a:lnTo>
                  <a:lnTo>
                    <a:pt x="187701" y="8843"/>
                  </a:lnTo>
                  <a:lnTo>
                    <a:pt x="233646" y="3930"/>
                  </a:lnTo>
                  <a:lnTo>
                    <a:pt x="2704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068">
              <a:extLst>
                <a:ext uri="{FF2B5EF4-FFF2-40B4-BE49-F238E27FC236}">
                  <a16:creationId xmlns:a16="http://schemas.microsoft.com/office/drawing/2014/main" xmlns="" id="{54BEBB84-484C-4071-B5E1-E54023B53B3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302000" y="1852154"/>
              <a:ext cx="552451" cy="360209"/>
            </a:xfrm>
            <a:custGeom>
              <a:avLst/>
              <a:gdLst/>
              <a:ahLst/>
              <a:cxnLst/>
              <a:rect l="0" t="0" r="0" b="0"/>
              <a:pathLst>
                <a:path w="552451" h="360209">
                  <a:moveTo>
                    <a:pt x="0" y="249696"/>
                  </a:moveTo>
                  <a:lnTo>
                    <a:pt x="0" y="249696"/>
                  </a:lnTo>
                  <a:lnTo>
                    <a:pt x="0" y="242954"/>
                  </a:lnTo>
                  <a:lnTo>
                    <a:pt x="705" y="241673"/>
                  </a:lnTo>
                  <a:lnTo>
                    <a:pt x="1881" y="241525"/>
                  </a:lnTo>
                  <a:lnTo>
                    <a:pt x="3371" y="242132"/>
                  </a:lnTo>
                  <a:lnTo>
                    <a:pt x="16606" y="266207"/>
                  </a:lnTo>
                  <a:lnTo>
                    <a:pt x="32202" y="304761"/>
                  </a:lnTo>
                  <a:lnTo>
                    <a:pt x="51443" y="351213"/>
                  </a:lnTo>
                  <a:lnTo>
                    <a:pt x="55459" y="360208"/>
                  </a:lnTo>
                  <a:lnTo>
                    <a:pt x="60020" y="342648"/>
                  </a:lnTo>
                  <a:lnTo>
                    <a:pt x="62469" y="303892"/>
                  </a:lnTo>
                  <a:lnTo>
                    <a:pt x="57397" y="263435"/>
                  </a:lnTo>
                  <a:lnTo>
                    <a:pt x="53081" y="239805"/>
                  </a:lnTo>
                  <a:lnTo>
                    <a:pt x="53027" y="214880"/>
                  </a:lnTo>
                  <a:lnTo>
                    <a:pt x="55812" y="189091"/>
                  </a:lnTo>
                  <a:lnTo>
                    <a:pt x="60492" y="162726"/>
                  </a:lnTo>
                  <a:lnTo>
                    <a:pt x="75098" y="122143"/>
                  </a:lnTo>
                  <a:lnTo>
                    <a:pt x="96171" y="90700"/>
                  </a:lnTo>
                  <a:lnTo>
                    <a:pt x="126704" y="64966"/>
                  </a:lnTo>
                  <a:lnTo>
                    <a:pt x="149380" y="53870"/>
                  </a:lnTo>
                  <a:lnTo>
                    <a:pt x="176492" y="43651"/>
                  </a:lnTo>
                  <a:lnTo>
                    <a:pt x="206561" y="34016"/>
                  </a:lnTo>
                  <a:lnTo>
                    <a:pt x="242130" y="25476"/>
                  </a:lnTo>
                  <a:lnTo>
                    <a:pt x="281364" y="17666"/>
                  </a:lnTo>
                  <a:lnTo>
                    <a:pt x="323043" y="10343"/>
                  </a:lnTo>
                  <a:lnTo>
                    <a:pt x="362117" y="5461"/>
                  </a:lnTo>
                  <a:lnTo>
                    <a:pt x="399456" y="2205"/>
                  </a:lnTo>
                  <a:lnTo>
                    <a:pt x="435637" y="36"/>
                  </a:lnTo>
                  <a:lnTo>
                    <a:pt x="464697" y="0"/>
                  </a:lnTo>
                  <a:lnTo>
                    <a:pt x="510156" y="3724"/>
                  </a:lnTo>
                  <a:lnTo>
                    <a:pt x="552450" y="8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069">
              <a:extLst>
                <a:ext uri="{FF2B5EF4-FFF2-40B4-BE49-F238E27FC236}">
                  <a16:creationId xmlns:a16="http://schemas.microsoft.com/office/drawing/2014/main" xmlns="" id="{55A4EEE4-E364-4046-8F00-DC19C12F52E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495479" y="1986884"/>
              <a:ext cx="200222" cy="148778"/>
            </a:xfrm>
            <a:custGeom>
              <a:avLst/>
              <a:gdLst/>
              <a:ahLst/>
              <a:cxnLst/>
              <a:rect l="0" t="0" r="0" b="0"/>
              <a:pathLst>
                <a:path w="200222" h="148778">
                  <a:moveTo>
                    <a:pt x="3371" y="45116"/>
                  </a:moveTo>
                  <a:lnTo>
                    <a:pt x="3371" y="45116"/>
                  </a:lnTo>
                  <a:lnTo>
                    <a:pt x="0" y="38374"/>
                  </a:lnTo>
                  <a:lnTo>
                    <a:pt x="2535" y="34271"/>
                  </a:lnTo>
                  <a:lnTo>
                    <a:pt x="14759" y="24068"/>
                  </a:lnTo>
                  <a:lnTo>
                    <a:pt x="57126" y="6046"/>
                  </a:lnTo>
                  <a:lnTo>
                    <a:pt x="83942" y="0"/>
                  </a:lnTo>
                  <a:lnTo>
                    <a:pt x="104797" y="2487"/>
                  </a:lnTo>
                  <a:lnTo>
                    <a:pt x="113322" y="6113"/>
                  </a:lnTo>
                  <a:lnTo>
                    <a:pt x="118299" y="12059"/>
                  </a:lnTo>
                  <a:lnTo>
                    <a:pt x="121948" y="28072"/>
                  </a:lnTo>
                  <a:lnTo>
                    <a:pt x="111811" y="50711"/>
                  </a:lnTo>
                  <a:lnTo>
                    <a:pt x="77551" y="95375"/>
                  </a:lnTo>
                  <a:lnTo>
                    <a:pt x="42243" y="138486"/>
                  </a:lnTo>
                  <a:lnTo>
                    <a:pt x="41280" y="141935"/>
                  </a:lnTo>
                  <a:lnTo>
                    <a:pt x="42049" y="144940"/>
                  </a:lnTo>
                  <a:lnTo>
                    <a:pt x="43973" y="147649"/>
                  </a:lnTo>
                  <a:lnTo>
                    <a:pt x="55518" y="148777"/>
                  </a:lnTo>
                  <a:lnTo>
                    <a:pt x="87496" y="141682"/>
                  </a:lnTo>
                  <a:lnTo>
                    <a:pt x="119076" y="131779"/>
                  </a:lnTo>
                  <a:lnTo>
                    <a:pt x="158982" y="120322"/>
                  </a:lnTo>
                  <a:lnTo>
                    <a:pt x="200221" y="108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867">
            <a:extLst>
              <a:ext uri="{FF2B5EF4-FFF2-40B4-BE49-F238E27FC236}">
                <a16:creationId xmlns:a16="http://schemas.microsoft.com/office/drawing/2014/main" xmlns="" id="{A85D266F-EA65-4009-900C-158E10AAE49C}"/>
              </a:ext>
            </a:extLst>
          </p:cNvPr>
          <p:cNvGrpSpPr/>
          <p:nvPr/>
        </p:nvGrpSpPr>
        <p:grpSpPr>
          <a:xfrm>
            <a:off x="4336546" y="1079500"/>
            <a:ext cx="908555" cy="652216"/>
            <a:chOff x="4336546" y="1079500"/>
            <a:chExt cx="908555" cy="652216"/>
          </a:xfrm>
        </p:grpSpPr>
        <p:sp>
          <p:nvSpPr>
            <p:cNvPr id="30" name="SMARTInkShape-4070">
              <a:extLst>
                <a:ext uri="{FF2B5EF4-FFF2-40B4-BE49-F238E27FC236}">
                  <a16:creationId xmlns:a16="http://schemas.microsoft.com/office/drawing/2014/main" xmlns="" id="{2650D50E-7FD1-470B-946C-08E4EE56009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336546" y="1553377"/>
              <a:ext cx="337055" cy="178339"/>
            </a:xfrm>
            <a:custGeom>
              <a:avLst/>
              <a:gdLst/>
              <a:ahLst/>
              <a:cxnLst/>
              <a:rect l="0" t="0" r="0" b="0"/>
              <a:pathLst>
                <a:path w="337055" h="178339">
                  <a:moveTo>
                    <a:pt x="504" y="65873"/>
                  </a:moveTo>
                  <a:lnTo>
                    <a:pt x="504" y="65873"/>
                  </a:lnTo>
                  <a:lnTo>
                    <a:pt x="3875" y="69244"/>
                  </a:lnTo>
                  <a:lnTo>
                    <a:pt x="19455" y="74711"/>
                  </a:lnTo>
                  <a:lnTo>
                    <a:pt x="48687" y="74058"/>
                  </a:lnTo>
                  <a:lnTo>
                    <a:pt x="87531" y="66025"/>
                  </a:lnTo>
                  <a:lnTo>
                    <a:pt x="123578" y="51336"/>
                  </a:lnTo>
                  <a:lnTo>
                    <a:pt x="138224" y="37775"/>
                  </a:lnTo>
                  <a:lnTo>
                    <a:pt x="143117" y="30208"/>
                  </a:lnTo>
                  <a:lnTo>
                    <a:pt x="144263" y="23046"/>
                  </a:lnTo>
                  <a:lnTo>
                    <a:pt x="142910" y="16155"/>
                  </a:lnTo>
                  <a:lnTo>
                    <a:pt x="139891" y="9444"/>
                  </a:lnTo>
                  <a:lnTo>
                    <a:pt x="133645" y="4971"/>
                  </a:lnTo>
                  <a:lnTo>
                    <a:pt x="115417" y="0"/>
                  </a:lnTo>
                  <a:lnTo>
                    <a:pt x="89441" y="7198"/>
                  </a:lnTo>
                  <a:lnTo>
                    <a:pt x="59787" y="24978"/>
                  </a:lnTo>
                  <a:lnTo>
                    <a:pt x="18853" y="69984"/>
                  </a:lnTo>
                  <a:lnTo>
                    <a:pt x="2544" y="102743"/>
                  </a:lnTo>
                  <a:lnTo>
                    <a:pt x="0" y="130473"/>
                  </a:lnTo>
                  <a:lnTo>
                    <a:pt x="2285" y="142806"/>
                  </a:lnTo>
                  <a:lnTo>
                    <a:pt x="9452" y="153145"/>
                  </a:lnTo>
                  <a:lnTo>
                    <a:pt x="32468" y="170277"/>
                  </a:lnTo>
                  <a:lnTo>
                    <a:pt x="74682" y="177421"/>
                  </a:lnTo>
                  <a:lnTo>
                    <a:pt x="100756" y="178338"/>
                  </a:lnTo>
                  <a:lnTo>
                    <a:pt x="130133" y="176833"/>
                  </a:lnTo>
                  <a:lnTo>
                    <a:pt x="161712" y="173713"/>
                  </a:lnTo>
                  <a:lnTo>
                    <a:pt x="194759" y="169516"/>
                  </a:lnTo>
                  <a:lnTo>
                    <a:pt x="225257" y="163896"/>
                  </a:lnTo>
                  <a:lnTo>
                    <a:pt x="254056" y="157327"/>
                  </a:lnTo>
                  <a:lnTo>
                    <a:pt x="300166" y="145325"/>
                  </a:lnTo>
                  <a:lnTo>
                    <a:pt x="337054" y="135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071">
              <a:extLst>
                <a:ext uri="{FF2B5EF4-FFF2-40B4-BE49-F238E27FC236}">
                  <a16:creationId xmlns:a16="http://schemas.microsoft.com/office/drawing/2014/main" xmlns="" id="{11E21C17-ACDC-4A15-95B2-2BE30A8575C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533900" y="1352550"/>
              <a:ext cx="133351" cy="3146"/>
            </a:xfrm>
            <a:custGeom>
              <a:avLst/>
              <a:gdLst/>
              <a:ahLst/>
              <a:cxnLst/>
              <a:rect l="0" t="0" r="0" b="0"/>
              <a:pathLst>
                <a:path w="133351" h="3146">
                  <a:moveTo>
                    <a:pt x="0" y="0"/>
                  </a:moveTo>
                  <a:lnTo>
                    <a:pt x="0" y="0"/>
                  </a:lnTo>
                  <a:lnTo>
                    <a:pt x="44258" y="3145"/>
                  </a:lnTo>
                  <a:lnTo>
                    <a:pt x="86256" y="93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072">
              <a:extLst>
                <a:ext uri="{FF2B5EF4-FFF2-40B4-BE49-F238E27FC236}">
                  <a16:creationId xmlns:a16="http://schemas.microsoft.com/office/drawing/2014/main" xmlns="" id="{49A3A802-D530-48C6-AD6D-BE1CAC4D3E6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776190" y="1241559"/>
              <a:ext cx="170461" cy="107618"/>
            </a:xfrm>
            <a:custGeom>
              <a:avLst/>
              <a:gdLst/>
              <a:ahLst/>
              <a:cxnLst/>
              <a:rect l="0" t="0" r="0" b="0"/>
              <a:pathLst>
                <a:path w="170461" h="107618">
                  <a:moveTo>
                    <a:pt x="18060" y="28441"/>
                  </a:moveTo>
                  <a:lnTo>
                    <a:pt x="18060" y="28441"/>
                  </a:lnTo>
                  <a:lnTo>
                    <a:pt x="11318" y="25070"/>
                  </a:lnTo>
                  <a:lnTo>
                    <a:pt x="9332" y="22666"/>
                  </a:lnTo>
                  <a:lnTo>
                    <a:pt x="7125" y="16232"/>
                  </a:lnTo>
                  <a:lnTo>
                    <a:pt x="8653" y="13246"/>
                  </a:lnTo>
                  <a:lnTo>
                    <a:pt x="15996" y="8047"/>
                  </a:lnTo>
                  <a:lnTo>
                    <a:pt x="38772" y="4524"/>
                  </a:lnTo>
                  <a:lnTo>
                    <a:pt x="64492" y="6851"/>
                  </a:lnTo>
                  <a:lnTo>
                    <a:pt x="70181" y="10520"/>
                  </a:lnTo>
                  <a:lnTo>
                    <a:pt x="73974" y="15788"/>
                  </a:lnTo>
                  <a:lnTo>
                    <a:pt x="76502" y="22123"/>
                  </a:lnTo>
                  <a:lnTo>
                    <a:pt x="73668" y="40449"/>
                  </a:lnTo>
                  <a:lnTo>
                    <a:pt x="63941" y="61295"/>
                  </a:lnTo>
                  <a:lnTo>
                    <a:pt x="38631" y="87486"/>
                  </a:lnTo>
                  <a:lnTo>
                    <a:pt x="1553" y="107617"/>
                  </a:lnTo>
                  <a:lnTo>
                    <a:pt x="0" y="106625"/>
                  </a:lnTo>
                  <a:lnTo>
                    <a:pt x="375" y="103847"/>
                  </a:lnTo>
                  <a:lnTo>
                    <a:pt x="2037" y="99878"/>
                  </a:lnTo>
                  <a:lnTo>
                    <a:pt x="41341" y="63475"/>
                  </a:lnTo>
                  <a:lnTo>
                    <a:pt x="82004" y="26973"/>
                  </a:lnTo>
                  <a:lnTo>
                    <a:pt x="115378" y="0"/>
                  </a:lnTo>
                  <a:lnTo>
                    <a:pt x="116100" y="1014"/>
                  </a:lnTo>
                  <a:lnTo>
                    <a:pt x="115021" y="7784"/>
                  </a:lnTo>
                  <a:lnTo>
                    <a:pt x="105625" y="34448"/>
                  </a:lnTo>
                  <a:lnTo>
                    <a:pt x="105896" y="50396"/>
                  </a:lnTo>
                  <a:lnTo>
                    <a:pt x="109073" y="57189"/>
                  </a:lnTo>
                  <a:lnTo>
                    <a:pt x="120129" y="68499"/>
                  </a:lnTo>
                  <a:lnTo>
                    <a:pt x="138213" y="74467"/>
                  </a:lnTo>
                  <a:lnTo>
                    <a:pt x="170460" y="79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073">
              <a:extLst>
                <a:ext uri="{FF2B5EF4-FFF2-40B4-BE49-F238E27FC236}">
                  <a16:creationId xmlns:a16="http://schemas.microsoft.com/office/drawing/2014/main" xmlns="" id="{83AAD091-9B91-46C7-9757-5BA7A15296B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972933" y="1085850"/>
              <a:ext cx="88018" cy="62922"/>
            </a:xfrm>
            <a:custGeom>
              <a:avLst/>
              <a:gdLst/>
              <a:ahLst/>
              <a:cxnLst/>
              <a:rect l="0" t="0" r="0" b="0"/>
              <a:pathLst>
                <a:path w="88018" h="62922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0135" y="705"/>
                  </a:lnTo>
                  <a:lnTo>
                    <a:pt x="20242" y="3371"/>
                  </a:lnTo>
                  <a:lnTo>
                    <a:pt x="28026" y="8789"/>
                  </a:lnTo>
                  <a:lnTo>
                    <a:pt x="31090" y="12209"/>
                  </a:lnTo>
                  <a:lnTo>
                    <a:pt x="31721" y="16606"/>
                  </a:lnTo>
                  <a:lnTo>
                    <a:pt x="28660" y="27136"/>
                  </a:lnTo>
                  <a:lnTo>
                    <a:pt x="10575" y="56910"/>
                  </a:lnTo>
                  <a:lnTo>
                    <a:pt x="5856" y="60571"/>
                  </a:lnTo>
                  <a:lnTo>
                    <a:pt x="3610" y="61547"/>
                  </a:lnTo>
                  <a:lnTo>
                    <a:pt x="2817" y="62198"/>
                  </a:lnTo>
                  <a:lnTo>
                    <a:pt x="2995" y="62632"/>
                  </a:lnTo>
                  <a:lnTo>
                    <a:pt x="3819" y="62921"/>
                  </a:lnTo>
                  <a:lnTo>
                    <a:pt x="48003" y="62761"/>
                  </a:lnTo>
                  <a:lnTo>
                    <a:pt x="8801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074">
              <a:extLst>
                <a:ext uri="{FF2B5EF4-FFF2-40B4-BE49-F238E27FC236}">
                  <a16:creationId xmlns:a16="http://schemas.microsoft.com/office/drawing/2014/main" xmlns="" id="{C8977686-F881-4A5F-9707-FC69D8AA0DE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984750" y="1079500"/>
              <a:ext cx="177801" cy="304801"/>
            </a:xfrm>
            <a:custGeom>
              <a:avLst/>
              <a:gdLst/>
              <a:ahLst/>
              <a:cxnLst/>
              <a:rect l="0" t="0" r="0" b="0"/>
              <a:pathLst>
                <a:path w="177801" h="304801">
                  <a:moveTo>
                    <a:pt x="177800" y="0"/>
                  </a:moveTo>
                  <a:lnTo>
                    <a:pt x="177800" y="0"/>
                  </a:lnTo>
                  <a:lnTo>
                    <a:pt x="155196" y="28248"/>
                  </a:lnTo>
                  <a:lnTo>
                    <a:pt x="132297" y="69988"/>
                  </a:lnTo>
                  <a:lnTo>
                    <a:pt x="113832" y="105895"/>
                  </a:lnTo>
                  <a:lnTo>
                    <a:pt x="89162" y="147724"/>
                  </a:lnTo>
                  <a:lnTo>
                    <a:pt x="63616" y="190303"/>
                  </a:lnTo>
                  <a:lnTo>
                    <a:pt x="39562" y="231335"/>
                  </a:lnTo>
                  <a:lnTo>
                    <a:pt x="19465" y="268386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075">
              <a:extLst>
                <a:ext uri="{FF2B5EF4-FFF2-40B4-BE49-F238E27FC236}">
                  <a16:creationId xmlns:a16="http://schemas.microsoft.com/office/drawing/2014/main" xmlns="" id="{69CF0823-6E23-4B48-8DA8-13AA2C84B78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080000" y="1304570"/>
              <a:ext cx="165101" cy="116518"/>
            </a:xfrm>
            <a:custGeom>
              <a:avLst/>
              <a:gdLst/>
              <a:ahLst/>
              <a:cxnLst/>
              <a:rect l="0" t="0" r="0" b="0"/>
              <a:pathLst>
                <a:path w="165101" h="116518">
                  <a:moveTo>
                    <a:pt x="0" y="28930"/>
                  </a:moveTo>
                  <a:lnTo>
                    <a:pt x="0" y="28930"/>
                  </a:lnTo>
                  <a:lnTo>
                    <a:pt x="6480" y="18085"/>
                  </a:lnTo>
                  <a:lnTo>
                    <a:pt x="15580" y="7882"/>
                  </a:lnTo>
                  <a:lnTo>
                    <a:pt x="28561" y="1937"/>
                  </a:lnTo>
                  <a:lnTo>
                    <a:pt x="43033" y="0"/>
                  </a:lnTo>
                  <a:lnTo>
                    <a:pt x="56520" y="1490"/>
                  </a:lnTo>
                  <a:lnTo>
                    <a:pt x="60963" y="4287"/>
                  </a:lnTo>
                  <a:lnTo>
                    <a:pt x="63926" y="8268"/>
                  </a:lnTo>
                  <a:lnTo>
                    <a:pt x="65900" y="13039"/>
                  </a:lnTo>
                  <a:lnTo>
                    <a:pt x="62450" y="27747"/>
                  </a:lnTo>
                  <a:lnTo>
                    <a:pt x="42988" y="65934"/>
                  </a:lnTo>
                  <a:lnTo>
                    <a:pt x="13126" y="102268"/>
                  </a:lnTo>
                  <a:lnTo>
                    <a:pt x="10867" y="107455"/>
                  </a:lnTo>
                  <a:lnTo>
                    <a:pt x="11478" y="110914"/>
                  </a:lnTo>
                  <a:lnTo>
                    <a:pt x="14002" y="113219"/>
                  </a:lnTo>
                  <a:lnTo>
                    <a:pt x="17802" y="114756"/>
                  </a:lnTo>
                  <a:lnTo>
                    <a:pt x="64455" y="116517"/>
                  </a:lnTo>
                  <a:lnTo>
                    <a:pt x="110193" y="113286"/>
                  </a:lnTo>
                  <a:lnTo>
                    <a:pt x="165100" y="111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868">
            <a:extLst>
              <a:ext uri="{FF2B5EF4-FFF2-40B4-BE49-F238E27FC236}">
                <a16:creationId xmlns:a16="http://schemas.microsoft.com/office/drawing/2014/main" xmlns="" id="{BF483B74-CCE6-4213-88D3-63629D70127A}"/>
              </a:ext>
            </a:extLst>
          </p:cNvPr>
          <p:cNvGrpSpPr/>
          <p:nvPr/>
        </p:nvGrpSpPr>
        <p:grpSpPr>
          <a:xfrm>
            <a:off x="1873250" y="2893769"/>
            <a:ext cx="1240991" cy="686595"/>
            <a:chOff x="1873250" y="2893769"/>
            <a:chExt cx="1240991" cy="686595"/>
          </a:xfrm>
        </p:grpSpPr>
        <p:sp>
          <p:nvSpPr>
            <p:cNvPr id="37" name="SMARTInkShape-4076">
              <a:extLst>
                <a:ext uri="{FF2B5EF4-FFF2-40B4-BE49-F238E27FC236}">
                  <a16:creationId xmlns:a16="http://schemas.microsoft.com/office/drawing/2014/main" xmlns="" id="{A42A1F02-884F-4B5F-BFE7-ACAC7B65393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453948" y="2931924"/>
              <a:ext cx="162253" cy="364286"/>
            </a:xfrm>
            <a:custGeom>
              <a:avLst/>
              <a:gdLst/>
              <a:ahLst/>
              <a:cxnLst/>
              <a:rect l="0" t="0" r="0" b="0"/>
              <a:pathLst>
                <a:path w="162253" h="364286">
                  <a:moveTo>
                    <a:pt x="143202" y="14476"/>
                  </a:moveTo>
                  <a:lnTo>
                    <a:pt x="143202" y="14476"/>
                  </a:lnTo>
                  <a:lnTo>
                    <a:pt x="139831" y="7734"/>
                  </a:lnTo>
                  <a:lnTo>
                    <a:pt x="134413" y="2543"/>
                  </a:lnTo>
                  <a:lnTo>
                    <a:pt x="130993" y="171"/>
                  </a:lnTo>
                  <a:lnTo>
                    <a:pt x="126596" y="0"/>
                  </a:lnTo>
                  <a:lnTo>
                    <a:pt x="116066" y="3574"/>
                  </a:lnTo>
                  <a:lnTo>
                    <a:pt x="88124" y="27003"/>
                  </a:lnTo>
                  <a:lnTo>
                    <a:pt x="56405" y="74240"/>
                  </a:lnTo>
                  <a:lnTo>
                    <a:pt x="35246" y="116533"/>
                  </a:lnTo>
                  <a:lnTo>
                    <a:pt x="16199" y="162846"/>
                  </a:lnTo>
                  <a:lnTo>
                    <a:pt x="3030" y="209300"/>
                  </a:lnTo>
                  <a:lnTo>
                    <a:pt x="0" y="250171"/>
                  </a:lnTo>
                  <a:lnTo>
                    <a:pt x="4062" y="285035"/>
                  </a:lnTo>
                  <a:lnTo>
                    <a:pt x="12923" y="312289"/>
                  </a:lnTo>
                  <a:lnTo>
                    <a:pt x="29561" y="334280"/>
                  </a:lnTo>
                  <a:lnTo>
                    <a:pt x="51773" y="351344"/>
                  </a:lnTo>
                  <a:lnTo>
                    <a:pt x="78108" y="361281"/>
                  </a:lnTo>
                  <a:lnTo>
                    <a:pt x="110038" y="364285"/>
                  </a:lnTo>
                  <a:lnTo>
                    <a:pt x="162252" y="363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077">
              <a:extLst>
                <a:ext uri="{FF2B5EF4-FFF2-40B4-BE49-F238E27FC236}">
                  <a16:creationId xmlns:a16="http://schemas.microsoft.com/office/drawing/2014/main" xmlns="" id="{F6E26121-F477-4AA5-8F7C-991320FCB7D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710981" y="3008079"/>
              <a:ext cx="241770" cy="225660"/>
            </a:xfrm>
            <a:custGeom>
              <a:avLst/>
              <a:gdLst/>
              <a:ahLst/>
              <a:cxnLst/>
              <a:rect l="0" t="0" r="0" b="0"/>
              <a:pathLst>
                <a:path w="241770" h="225660">
                  <a:moveTo>
                    <a:pt x="235419" y="8171"/>
                  </a:moveTo>
                  <a:lnTo>
                    <a:pt x="235419" y="8171"/>
                  </a:lnTo>
                  <a:lnTo>
                    <a:pt x="231055" y="148"/>
                  </a:lnTo>
                  <a:lnTo>
                    <a:pt x="230393" y="0"/>
                  </a:lnTo>
                  <a:lnTo>
                    <a:pt x="214740" y="24682"/>
                  </a:lnTo>
                  <a:lnTo>
                    <a:pt x="200285" y="65353"/>
                  </a:lnTo>
                  <a:lnTo>
                    <a:pt x="186408" y="96850"/>
                  </a:lnTo>
                  <a:lnTo>
                    <a:pt x="167069" y="131545"/>
                  </a:lnTo>
                  <a:lnTo>
                    <a:pt x="144364" y="165309"/>
                  </a:lnTo>
                  <a:lnTo>
                    <a:pt x="107780" y="202740"/>
                  </a:lnTo>
                  <a:lnTo>
                    <a:pt x="82735" y="220235"/>
                  </a:lnTo>
                  <a:lnTo>
                    <a:pt x="59374" y="225659"/>
                  </a:lnTo>
                  <a:lnTo>
                    <a:pt x="48206" y="225129"/>
                  </a:lnTo>
                  <a:lnTo>
                    <a:pt x="28270" y="215134"/>
                  </a:lnTo>
                  <a:lnTo>
                    <a:pt x="19003" y="207530"/>
                  </a:lnTo>
                  <a:lnTo>
                    <a:pt x="6825" y="185910"/>
                  </a:lnTo>
                  <a:lnTo>
                    <a:pt x="472" y="161249"/>
                  </a:lnTo>
                  <a:lnTo>
                    <a:pt x="0" y="138530"/>
                  </a:lnTo>
                  <a:lnTo>
                    <a:pt x="3684" y="129649"/>
                  </a:lnTo>
                  <a:lnTo>
                    <a:pt x="17185" y="116019"/>
                  </a:lnTo>
                  <a:lnTo>
                    <a:pt x="36826" y="109020"/>
                  </a:lnTo>
                  <a:lnTo>
                    <a:pt x="47990" y="107154"/>
                  </a:lnTo>
                  <a:lnTo>
                    <a:pt x="90671" y="114640"/>
                  </a:lnTo>
                  <a:lnTo>
                    <a:pt x="135694" y="137006"/>
                  </a:lnTo>
                  <a:lnTo>
                    <a:pt x="173572" y="162604"/>
                  </a:lnTo>
                  <a:lnTo>
                    <a:pt x="219940" y="196221"/>
                  </a:lnTo>
                  <a:lnTo>
                    <a:pt x="241769" y="211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078">
              <a:extLst>
                <a:ext uri="{FF2B5EF4-FFF2-40B4-BE49-F238E27FC236}">
                  <a16:creationId xmlns:a16="http://schemas.microsoft.com/office/drawing/2014/main" xmlns="" id="{22F515B3-9533-4E60-961D-E2AA9469968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022600" y="2902969"/>
              <a:ext cx="91641" cy="399032"/>
            </a:xfrm>
            <a:custGeom>
              <a:avLst/>
              <a:gdLst/>
              <a:ahLst/>
              <a:cxnLst/>
              <a:rect l="0" t="0" r="0" b="0"/>
              <a:pathLst>
                <a:path w="91641" h="399032">
                  <a:moveTo>
                    <a:pt x="38100" y="11681"/>
                  </a:moveTo>
                  <a:lnTo>
                    <a:pt x="38100" y="11681"/>
                  </a:lnTo>
                  <a:lnTo>
                    <a:pt x="38100" y="1568"/>
                  </a:lnTo>
                  <a:lnTo>
                    <a:pt x="38806" y="0"/>
                  </a:lnTo>
                  <a:lnTo>
                    <a:pt x="39982" y="366"/>
                  </a:lnTo>
                  <a:lnTo>
                    <a:pt x="41471" y="2021"/>
                  </a:lnTo>
                  <a:lnTo>
                    <a:pt x="54706" y="36505"/>
                  </a:lnTo>
                  <a:lnTo>
                    <a:pt x="71007" y="83085"/>
                  </a:lnTo>
                  <a:lnTo>
                    <a:pt x="83065" y="125966"/>
                  </a:lnTo>
                  <a:lnTo>
                    <a:pt x="87126" y="149960"/>
                  </a:lnTo>
                  <a:lnTo>
                    <a:pt x="89834" y="175128"/>
                  </a:lnTo>
                  <a:lnTo>
                    <a:pt x="91640" y="201079"/>
                  </a:lnTo>
                  <a:lnTo>
                    <a:pt x="90726" y="226847"/>
                  </a:lnTo>
                  <a:lnTo>
                    <a:pt x="88001" y="252491"/>
                  </a:lnTo>
                  <a:lnTo>
                    <a:pt x="84067" y="278054"/>
                  </a:lnTo>
                  <a:lnTo>
                    <a:pt x="70289" y="323391"/>
                  </a:lnTo>
                  <a:lnTo>
                    <a:pt x="52406" y="361180"/>
                  </a:lnTo>
                  <a:lnTo>
                    <a:pt x="32699" y="387382"/>
                  </a:lnTo>
                  <a:lnTo>
                    <a:pt x="24621" y="394088"/>
                  </a:lnTo>
                  <a:lnTo>
                    <a:pt x="17826" y="397146"/>
                  </a:lnTo>
                  <a:lnTo>
                    <a:pt x="0" y="399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079">
              <a:extLst>
                <a:ext uri="{FF2B5EF4-FFF2-40B4-BE49-F238E27FC236}">
                  <a16:creationId xmlns:a16="http://schemas.microsoft.com/office/drawing/2014/main" xmlns="" id="{F23C0E60-3C54-40C0-A981-4F78F31C551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983162" y="3422657"/>
              <a:ext cx="302839" cy="157707"/>
            </a:xfrm>
            <a:custGeom>
              <a:avLst/>
              <a:gdLst/>
              <a:ahLst/>
              <a:cxnLst/>
              <a:rect l="0" t="0" r="0" b="0"/>
              <a:pathLst>
                <a:path w="302839" h="157707">
                  <a:moveTo>
                    <a:pt x="23438" y="12693"/>
                  </a:moveTo>
                  <a:lnTo>
                    <a:pt x="23438" y="12693"/>
                  </a:lnTo>
                  <a:lnTo>
                    <a:pt x="17971" y="12693"/>
                  </a:lnTo>
                  <a:lnTo>
                    <a:pt x="20720" y="12693"/>
                  </a:lnTo>
                  <a:lnTo>
                    <a:pt x="67572" y="4854"/>
                  </a:lnTo>
                  <a:lnTo>
                    <a:pt x="110159" y="953"/>
                  </a:lnTo>
                  <a:lnTo>
                    <a:pt x="151837" y="183"/>
                  </a:lnTo>
                  <a:lnTo>
                    <a:pt x="197875" y="0"/>
                  </a:lnTo>
                  <a:lnTo>
                    <a:pt x="198996" y="703"/>
                  </a:lnTo>
                  <a:lnTo>
                    <a:pt x="199744" y="1878"/>
                  </a:lnTo>
                  <a:lnTo>
                    <a:pt x="200242" y="3366"/>
                  </a:lnTo>
                  <a:lnTo>
                    <a:pt x="199868" y="5064"/>
                  </a:lnTo>
                  <a:lnTo>
                    <a:pt x="197572" y="8832"/>
                  </a:lnTo>
                  <a:lnTo>
                    <a:pt x="156777" y="39904"/>
                  </a:lnTo>
                  <a:lnTo>
                    <a:pt x="115968" y="68737"/>
                  </a:lnTo>
                  <a:lnTo>
                    <a:pt x="70722" y="98396"/>
                  </a:lnTo>
                  <a:lnTo>
                    <a:pt x="29929" y="125655"/>
                  </a:lnTo>
                  <a:lnTo>
                    <a:pt x="0" y="150632"/>
                  </a:lnTo>
                  <a:lnTo>
                    <a:pt x="757" y="151925"/>
                  </a:lnTo>
                  <a:lnTo>
                    <a:pt x="5361" y="155242"/>
                  </a:lnTo>
                  <a:lnTo>
                    <a:pt x="22629" y="157706"/>
                  </a:lnTo>
                  <a:lnTo>
                    <a:pt x="55732" y="151693"/>
                  </a:lnTo>
                  <a:lnTo>
                    <a:pt x="88356" y="146673"/>
                  </a:lnTo>
                  <a:lnTo>
                    <a:pt x="127079" y="142089"/>
                  </a:lnTo>
                  <a:lnTo>
                    <a:pt x="170160" y="137701"/>
                  </a:lnTo>
                  <a:lnTo>
                    <a:pt x="209533" y="133398"/>
                  </a:lnTo>
                  <a:lnTo>
                    <a:pt x="243730" y="129134"/>
                  </a:lnTo>
                  <a:lnTo>
                    <a:pt x="286903" y="122529"/>
                  </a:lnTo>
                  <a:lnTo>
                    <a:pt x="302838" y="120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080">
              <a:extLst>
                <a:ext uri="{FF2B5EF4-FFF2-40B4-BE49-F238E27FC236}">
                  <a16:creationId xmlns:a16="http://schemas.microsoft.com/office/drawing/2014/main" xmlns="" id="{D4ED5D3A-888B-41A8-942A-0338565678D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885950" y="2895600"/>
              <a:ext cx="94368" cy="495301"/>
            </a:xfrm>
            <a:custGeom>
              <a:avLst/>
              <a:gdLst/>
              <a:ahLst/>
              <a:cxnLst/>
              <a:rect l="0" t="0" r="0" b="0"/>
              <a:pathLst>
                <a:path w="94368" h="495301">
                  <a:moveTo>
                    <a:pt x="88900" y="0"/>
                  </a:moveTo>
                  <a:lnTo>
                    <a:pt x="88900" y="0"/>
                  </a:lnTo>
                  <a:lnTo>
                    <a:pt x="92271" y="0"/>
                  </a:lnTo>
                  <a:lnTo>
                    <a:pt x="93264" y="706"/>
                  </a:lnTo>
                  <a:lnTo>
                    <a:pt x="93926" y="1881"/>
                  </a:lnTo>
                  <a:lnTo>
                    <a:pt x="94367" y="3371"/>
                  </a:lnTo>
                  <a:lnTo>
                    <a:pt x="90006" y="37590"/>
                  </a:lnTo>
                  <a:lnTo>
                    <a:pt x="82956" y="84124"/>
                  </a:lnTo>
                  <a:lnTo>
                    <a:pt x="73558" y="126993"/>
                  </a:lnTo>
                  <a:lnTo>
                    <a:pt x="67383" y="152396"/>
                  </a:lnTo>
                  <a:lnTo>
                    <a:pt x="60444" y="179914"/>
                  </a:lnTo>
                  <a:lnTo>
                    <a:pt x="52996" y="208842"/>
                  </a:lnTo>
                  <a:lnTo>
                    <a:pt x="45914" y="237300"/>
                  </a:lnTo>
                  <a:lnTo>
                    <a:pt x="39076" y="265445"/>
                  </a:lnTo>
                  <a:lnTo>
                    <a:pt x="32401" y="293380"/>
                  </a:lnTo>
                  <a:lnTo>
                    <a:pt x="27245" y="320470"/>
                  </a:lnTo>
                  <a:lnTo>
                    <a:pt x="23102" y="346997"/>
                  </a:lnTo>
                  <a:lnTo>
                    <a:pt x="19635" y="373148"/>
                  </a:lnTo>
                  <a:lnTo>
                    <a:pt x="13901" y="415375"/>
                  </a:lnTo>
                  <a:lnTo>
                    <a:pt x="6706" y="461270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081">
              <a:extLst>
                <a:ext uri="{FF2B5EF4-FFF2-40B4-BE49-F238E27FC236}">
                  <a16:creationId xmlns:a16="http://schemas.microsoft.com/office/drawing/2014/main" xmlns="" id="{5AA72A9C-33DE-4858-A907-21C73EA5365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908059" y="2893769"/>
              <a:ext cx="371592" cy="51226"/>
            </a:xfrm>
            <a:custGeom>
              <a:avLst/>
              <a:gdLst/>
              <a:ahLst/>
              <a:cxnLst/>
              <a:rect l="0" t="0" r="0" b="0"/>
              <a:pathLst>
                <a:path w="371592" h="51226">
                  <a:moveTo>
                    <a:pt x="22341" y="33581"/>
                  </a:moveTo>
                  <a:lnTo>
                    <a:pt x="22341" y="33581"/>
                  </a:lnTo>
                  <a:lnTo>
                    <a:pt x="4885" y="43014"/>
                  </a:lnTo>
                  <a:lnTo>
                    <a:pt x="472" y="47886"/>
                  </a:lnTo>
                  <a:lnTo>
                    <a:pt x="0" y="49468"/>
                  </a:lnTo>
                  <a:lnTo>
                    <a:pt x="391" y="50522"/>
                  </a:lnTo>
                  <a:lnTo>
                    <a:pt x="1358" y="51225"/>
                  </a:lnTo>
                  <a:lnTo>
                    <a:pt x="47699" y="40803"/>
                  </a:lnTo>
                  <a:lnTo>
                    <a:pt x="94054" y="28089"/>
                  </a:lnTo>
                  <a:lnTo>
                    <a:pt x="121655" y="22158"/>
                  </a:lnTo>
                  <a:lnTo>
                    <a:pt x="151345" y="16794"/>
                  </a:lnTo>
                  <a:lnTo>
                    <a:pt x="182427" y="11806"/>
                  </a:lnTo>
                  <a:lnTo>
                    <a:pt x="212320" y="7776"/>
                  </a:lnTo>
                  <a:lnTo>
                    <a:pt x="241422" y="4383"/>
                  </a:lnTo>
                  <a:lnTo>
                    <a:pt x="269995" y="1416"/>
                  </a:lnTo>
                  <a:lnTo>
                    <a:pt x="314913" y="0"/>
                  </a:lnTo>
                  <a:lnTo>
                    <a:pt x="371591" y="1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082">
              <a:extLst>
                <a:ext uri="{FF2B5EF4-FFF2-40B4-BE49-F238E27FC236}">
                  <a16:creationId xmlns:a16="http://schemas.microsoft.com/office/drawing/2014/main" xmlns="" id="{A316AFCA-39CA-44EB-99CE-96330491322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873250" y="3143250"/>
              <a:ext cx="311151" cy="31751"/>
            </a:xfrm>
            <a:custGeom>
              <a:avLst/>
              <a:gdLst/>
              <a:ahLst/>
              <a:cxnLst/>
              <a:rect l="0" t="0" r="0" b="0"/>
              <a:pathLst>
                <a:path w="311151" h="31751">
                  <a:moveTo>
                    <a:pt x="0" y="31750"/>
                  </a:moveTo>
                  <a:lnTo>
                    <a:pt x="0" y="31750"/>
                  </a:lnTo>
                  <a:lnTo>
                    <a:pt x="46087" y="28379"/>
                  </a:lnTo>
                  <a:lnTo>
                    <a:pt x="79985" y="24843"/>
                  </a:lnTo>
                  <a:lnTo>
                    <a:pt x="120921" y="20213"/>
                  </a:lnTo>
                  <a:lnTo>
                    <a:pt x="164985" y="13452"/>
                  </a:lnTo>
                  <a:lnTo>
                    <a:pt x="206677" y="7625"/>
                  </a:lnTo>
                  <a:lnTo>
                    <a:pt x="244962" y="3389"/>
                  </a:lnTo>
                  <a:lnTo>
                    <a:pt x="289344" y="1004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869">
            <a:extLst>
              <a:ext uri="{FF2B5EF4-FFF2-40B4-BE49-F238E27FC236}">
                <a16:creationId xmlns:a16="http://schemas.microsoft.com/office/drawing/2014/main" xmlns="" id="{2748DCDF-E4F8-43B4-A625-9B2AEB5A209F}"/>
              </a:ext>
            </a:extLst>
          </p:cNvPr>
          <p:cNvGrpSpPr/>
          <p:nvPr/>
        </p:nvGrpSpPr>
        <p:grpSpPr>
          <a:xfrm>
            <a:off x="3556883" y="3083910"/>
            <a:ext cx="322968" cy="140746"/>
            <a:chOff x="3556883" y="3083910"/>
            <a:chExt cx="322968" cy="140746"/>
          </a:xfrm>
        </p:grpSpPr>
        <p:sp>
          <p:nvSpPr>
            <p:cNvPr id="45" name="SMARTInkShape-4083">
              <a:extLst>
                <a:ext uri="{FF2B5EF4-FFF2-40B4-BE49-F238E27FC236}">
                  <a16:creationId xmlns:a16="http://schemas.microsoft.com/office/drawing/2014/main" xmlns="" id="{E994B3B8-B487-4E67-BB6E-5247F5BE2DF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556883" y="3083910"/>
              <a:ext cx="195968" cy="14891"/>
            </a:xfrm>
            <a:custGeom>
              <a:avLst/>
              <a:gdLst/>
              <a:ahLst/>
              <a:cxnLst/>
              <a:rect l="0" t="0" r="0" b="0"/>
              <a:pathLst>
                <a:path w="195968" h="14891">
                  <a:moveTo>
                    <a:pt x="5467" y="14890"/>
                  </a:moveTo>
                  <a:lnTo>
                    <a:pt x="5467" y="14890"/>
                  </a:lnTo>
                  <a:lnTo>
                    <a:pt x="0" y="14890"/>
                  </a:lnTo>
                  <a:lnTo>
                    <a:pt x="39193" y="11519"/>
                  </a:lnTo>
                  <a:lnTo>
                    <a:pt x="71021" y="7983"/>
                  </a:lnTo>
                  <a:lnTo>
                    <a:pt x="105863" y="4059"/>
                  </a:lnTo>
                  <a:lnTo>
                    <a:pt x="148573" y="0"/>
                  </a:lnTo>
                  <a:lnTo>
                    <a:pt x="195967" y="8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084">
              <a:extLst>
                <a:ext uri="{FF2B5EF4-FFF2-40B4-BE49-F238E27FC236}">
                  <a16:creationId xmlns:a16="http://schemas.microsoft.com/office/drawing/2014/main" xmlns="" id="{FCB98C40-D412-4E86-B6C9-AADC4DE1758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565329" y="3175000"/>
              <a:ext cx="314522" cy="49656"/>
            </a:xfrm>
            <a:custGeom>
              <a:avLst/>
              <a:gdLst/>
              <a:ahLst/>
              <a:cxnLst/>
              <a:rect l="0" t="0" r="0" b="0"/>
              <a:pathLst>
                <a:path w="314522" h="49656">
                  <a:moveTo>
                    <a:pt x="3371" y="38100"/>
                  </a:moveTo>
                  <a:lnTo>
                    <a:pt x="3371" y="38100"/>
                  </a:lnTo>
                  <a:lnTo>
                    <a:pt x="0" y="41471"/>
                  </a:lnTo>
                  <a:lnTo>
                    <a:pt x="418" y="43169"/>
                  </a:lnTo>
                  <a:lnTo>
                    <a:pt x="4646" y="46938"/>
                  </a:lnTo>
                  <a:lnTo>
                    <a:pt x="41927" y="49655"/>
                  </a:lnTo>
                  <a:lnTo>
                    <a:pt x="81890" y="42765"/>
                  </a:lnTo>
                  <a:lnTo>
                    <a:pt x="104400" y="36977"/>
                  </a:lnTo>
                  <a:lnTo>
                    <a:pt x="129991" y="31707"/>
                  </a:lnTo>
                  <a:lnTo>
                    <a:pt x="157634" y="26782"/>
                  </a:lnTo>
                  <a:lnTo>
                    <a:pt x="186647" y="22088"/>
                  </a:lnTo>
                  <a:lnTo>
                    <a:pt x="213749" y="17548"/>
                  </a:lnTo>
                  <a:lnTo>
                    <a:pt x="239579" y="13110"/>
                  </a:lnTo>
                  <a:lnTo>
                    <a:pt x="281213" y="5826"/>
                  </a:lnTo>
                  <a:lnTo>
                    <a:pt x="314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870">
            <a:extLst>
              <a:ext uri="{FF2B5EF4-FFF2-40B4-BE49-F238E27FC236}">
                <a16:creationId xmlns:a16="http://schemas.microsoft.com/office/drawing/2014/main" xmlns="" id="{D9E9E8C8-B120-4045-B96C-9B7D236CCCD9}"/>
              </a:ext>
            </a:extLst>
          </p:cNvPr>
          <p:cNvGrpSpPr/>
          <p:nvPr/>
        </p:nvGrpSpPr>
        <p:grpSpPr>
          <a:xfrm>
            <a:off x="4311945" y="2816823"/>
            <a:ext cx="1117306" cy="475032"/>
            <a:chOff x="4311945" y="2816823"/>
            <a:chExt cx="1117306" cy="475032"/>
          </a:xfrm>
        </p:grpSpPr>
        <p:sp>
          <p:nvSpPr>
            <p:cNvPr id="48" name="SMARTInkShape-4085">
              <a:extLst>
                <a:ext uri="{FF2B5EF4-FFF2-40B4-BE49-F238E27FC236}">
                  <a16:creationId xmlns:a16="http://schemas.microsoft.com/office/drawing/2014/main" xmlns="" id="{77B96D2B-0AF0-4027-A5A9-E6468883757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311945" y="2816823"/>
              <a:ext cx="183446" cy="475032"/>
            </a:xfrm>
            <a:custGeom>
              <a:avLst/>
              <a:gdLst/>
              <a:ahLst/>
              <a:cxnLst/>
              <a:rect l="0" t="0" r="0" b="0"/>
              <a:pathLst>
                <a:path w="183446" h="475032">
                  <a:moveTo>
                    <a:pt x="37805" y="174027"/>
                  </a:moveTo>
                  <a:lnTo>
                    <a:pt x="37805" y="174027"/>
                  </a:lnTo>
                  <a:lnTo>
                    <a:pt x="32779" y="162094"/>
                  </a:lnTo>
                  <a:lnTo>
                    <a:pt x="32338" y="159722"/>
                  </a:lnTo>
                  <a:lnTo>
                    <a:pt x="31338" y="158140"/>
                  </a:lnTo>
                  <a:lnTo>
                    <a:pt x="29966" y="157086"/>
                  </a:lnTo>
                  <a:lnTo>
                    <a:pt x="28345" y="156383"/>
                  </a:lnTo>
                  <a:lnTo>
                    <a:pt x="28427" y="165009"/>
                  </a:lnTo>
                  <a:lnTo>
                    <a:pt x="30558" y="197226"/>
                  </a:lnTo>
                  <a:lnTo>
                    <a:pt x="31056" y="230199"/>
                  </a:lnTo>
                  <a:lnTo>
                    <a:pt x="31278" y="268371"/>
                  </a:lnTo>
                  <a:lnTo>
                    <a:pt x="27613" y="310737"/>
                  </a:lnTo>
                  <a:lnTo>
                    <a:pt x="21986" y="354731"/>
                  </a:lnTo>
                  <a:lnTo>
                    <a:pt x="17134" y="397803"/>
                  </a:lnTo>
                  <a:lnTo>
                    <a:pt x="12625" y="432939"/>
                  </a:lnTo>
                  <a:lnTo>
                    <a:pt x="7353" y="473134"/>
                  </a:lnTo>
                  <a:lnTo>
                    <a:pt x="6215" y="475031"/>
                  </a:lnTo>
                  <a:lnTo>
                    <a:pt x="4750" y="474180"/>
                  </a:lnTo>
                  <a:lnTo>
                    <a:pt x="3068" y="471496"/>
                  </a:lnTo>
                  <a:lnTo>
                    <a:pt x="369" y="428173"/>
                  </a:lnTo>
                  <a:lnTo>
                    <a:pt x="0" y="387875"/>
                  </a:lnTo>
                  <a:lnTo>
                    <a:pt x="607" y="362453"/>
                  </a:lnTo>
                  <a:lnTo>
                    <a:pt x="1717" y="334217"/>
                  </a:lnTo>
                  <a:lnTo>
                    <a:pt x="3163" y="304104"/>
                  </a:lnTo>
                  <a:lnTo>
                    <a:pt x="6244" y="269917"/>
                  </a:lnTo>
                  <a:lnTo>
                    <a:pt x="10414" y="233015"/>
                  </a:lnTo>
                  <a:lnTo>
                    <a:pt x="15311" y="194302"/>
                  </a:lnTo>
                  <a:lnTo>
                    <a:pt x="23515" y="158616"/>
                  </a:lnTo>
                  <a:lnTo>
                    <a:pt x="33922" y="124947"/>
                  </a:lnTo>
                  <a:lnTo>
                    <a:pt x="45800" y="92624"/>
                  </a:lnTo>
                  <a:lnTo>
                    <a:pt x="66523" y="47301"/>
                  </a:lnTo>
                  <a:lnTo>
                    <a:pt x="92175" y="9479"/>
                  </a:lnTo>
                  <a:lnTo>
                    <a:pt x="99451" y="2945"/>
                  </a:lnTo>
                  <a:lnTo>
                    <a:pt x="108536" y="0"/>
                  </a:lnTo>
                  <a:lnTo>
                    <a:pt x="129919" y="491"/>
                  </a:lnTo>
                  <a:lnTo>
                    <a:pt x="140136" y="6125"/>
                  </a:lnTo>
                  <a:lnTo>
                    <a:pt x="159015" y="25556"/>
                  </a:lnTo>
                  <a:lnTo>
                    <a:pt x="178768" y="71004"/>
                  </a:lnTo>
                  <a:lnTo>
                    <a:pt x="183240" y="104485"/>
                  </a:lnTo>
                  <a:lnTo>
                    <a:pt x="183445" y="121316"/>
                  </a:lnTo>
                  <a:lnTo>
                    <a:pt x="170503" y="151305"/>
                  </a:lnTo>
                  <a:lnTo>
                    <a:pt x="145465" y="178040"/>
                  </a:lnTo>
                  <a:lnTo>
                    <a:pt x="108467" y="201681"/>
                  </a:lnTo>
                  <a:lnTo>
                    <a:pt x="71797" y="214540"/>
                  </a:lnTo>
                  <a:lnTo>
                    <a:pt x="30708" y="219897"/>
                  </a:lnTo>
                  <a:lnTo>
                    <a:pt x="12405" y="218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086">
              <a:extLst>
                <a:ext uri="{FF2B5EF4-FFF2-40B4-BE49-F238E27FC236}">
                  <a16:creationId xmlns:a16="http://schemas.microsoft.com/office/drawing/2014/main" xmlns="" id="{0C25D91F-DF4B-46C5-9C59-7DD00C74F67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441629" y="3041650"/>
              <a:ext cx="238322" cy="220842"/>
            </a:xfrm>
            <a:custGeom>
              <a:avLst/>
              <a:gdLst/>
              <a:ahLst/>
              <a:cxnLst/>
              <a:rect l="0" t="0" r="0" b="0"/>
              <a:pathLst>
                <a:path w="238322" h="220842">
                  <a:moveTo>
                    <a:pt x="3371" y="95250"/>
                  </a:moveTo>
                  <a:lnTo>
                    <a:pt x="3371" y="95250"/>
                  </a:lnTo>
                  <a:lnTo>
                    <a:pt x="0" y="91879"/>
                  </a:lnTo>
                  <a:lnTo>
                    <a:pt x="418" y="88769"/>
                  </a:lnTo>
                  <a:lnTo>
                    <a:pt x="4646" y="79670"/>
                  </a:lnTo>
                  <a:lnTo>
                    <a:pt x="21701" y="66017"/>
                  </a:lnTo>
                  <a:lnTo>
                    <a:pt x="40445" y="62973"/>
                  </a:lnTo>
                  <a:lnTo>
                    <a:pt x="51371" y="63149"/>
                  </a:lnTo>
                  <a:lnTo>
                    <a:pt x="74799" y="72751"/>
                  </a:lnTo>
                  <a:lnTo>
                    <a:pt x="86972" y="80251"/>
                  </a:lnTo>
                  <a:lnTo>
                    <a:pt x="104262" y="101754"/>
                  </a:lnTo>
                  <a:lnTo>
                    <a:pt x="110849" y="114403"/>
                  </a:lnTo>
                  <a:lnTo>
                    <a:pt x="112522" y="145390"/>
                  </a:lnTo>
                  <a:lnTo>
                    <a:pt x="105505" y="176801"/>
                  </a:lnTo>
                  <a:lnTo>
                    <a:pt x="87098" y="208235"/>
                  </a:lnTo>
                  <a:lnTo>
                    <a:pt x="76801" y="219078"/>
                  </a:lnTo>
                  <a:lnTo>
                    <a:pt x="72785" y="220841"/>
                  </a:lnTo>
                  <a:lnTo>
                    <a:pt x="69403" y="220605"/>
                  </a:lnTo>
                  <a:lnTo>
                    <a:pt x="66442" y="219037"/>
                  </a:lnTo>
                  <a:lnTo>
                    <a:pt x="65034" y="206005"/>
                  </a:lnTo>
                  <a:lnTo>
                    <a:pt x="65647" y="196603"/>
                  </a:lnTo>
                  <a:lnTo>
                    <a:pt x="86734" y="149661"/>
                  </a:lnTo>
                  <a:lnTo>
                    <a:pt x="110036" y="113083"/>
                  </a:lnTo>
                  <a:lnTo>
                    <a:pt x="137560" y="77776"/>
                  </a:lnTo>
                  <a:lnTo>
                    <a:pt x="183379" y="36214"/>
                  </a:lnTo>
                  <a:lnTo>
                    <a:pt x="238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087">
              <a:extLst>
                <a:ext uri="{FF2B5EF4-FFF2-40B4-BE49-F238E27FC236}">
                  <a16:creationId xmlns:a16="http://schemas.microsoft.com/office/drawing/2014/main" xmlns="" id="{7E5BAAE8-04B8-4AE4-898E-33C7D4F86A1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158733" y="2975916"/>
              <a:ext cx="270518" cy="224485"/>
            </a:xfrm>
            <a:custGeom>
              <a:avLst/>
              <a:gdLst/>
              <a:ahLst/>
              <a:cxnLst/>
              <a:rect l="0" t="0" r="0" b="0"/>
              <a:pathLst>
                <a:path w="270518" h="224485">
                  <a:moveTo>
                    <a:pt x="22867" y="27634"/>
                  </a:moveTo>
                  <a:lnTo>
                    <a:pt x="22867" y="27634"/>
                  </a:lnTo>
                  <a:lnTo>
                    <a:pt x="17400" y="22167"/>
                  </a:lnTo>
                  <a:lnTo>
                    <a:pt x="23520" y="18174"/>
                  </a:lnTo>
                  <a:lnTo>
                    <a:pt x="56967" y="6140"/>
                  </a:lnTo>
                  <a:lnTo>
                    <a:pt x="89763" y="912"/>
                  </a:lnTo>
                  <a:lnTo>
                    <a:pt x="124095" y="0"/>
                  </a:lnTo>
                  <a:lnTo>
                    <a:pt x="171394" y="3454"/>
                  </a:lnTo>
                  <a:lnTo>
                    <a:pt x="211817" y="10942"/>
                  </a:lnTo>
                  <a:lnTo>
                    <a:pt x="216568" y="13684"/>
                  </a:lnTo>
                  <a:lnTo>
                    <a:pt x="219734" y="16923"/>
                  </a:lnTo>
                  <a:lnTo>
                    <a:pt x="221845" y="20493"/>
                  </a:lnTo>
                  <a:lnTo>
                    <a:pt x="222309" y="30104"/>
                  </a:lnTo>
                  <a:lnTo>
                    <a:pt x="221445" y="35631"/>
                  </a:lnTo>
                  <a:lnTo>
                    <a:pt x="209196" y="47416"/>
                  </a:lnTo>
                  <a:lnTo>
                    <a:pt x="166838" y="75599"/>
                  </a:lnTo>
                  <a:lnTo>
                    <a:pt x="130201" y="100015"/>
                  </a:lnTo>
                  <a:lnTo>
                    <a:pt x="89163" y="128495"/>
                  </a:lnTo>
                  <a:lnTo>
                    <a:pt x="41894" y="160289"/>
                  </a:lnTo>
                  <a:lnTo>
                    <a:pt x="3167" y="194583"/>
                  </a:lnTo>
                  <a:lnTo>
                    <a:pt x="0" y="200141"/>
                  </a:lnTo>
                  <a:lnTo>
                    <a:pt x="1978" y="203316"/>
                  </a:lnTo>
                  <a:lnTo>
                    <a:pt x="11701" y="210608"/>
                  </a:lnTo>
                  <a:lnTo>
                    <a:pt x="43156" y="215904"/>
                  </a:lnTo>
                  <a:lnTo>
                    <a:pt x="90497" y="217473"/>
                  </a:lnTo>
                  <a:lnTo>
                    <a:pt x="126303" y="215959"/>
                  </a:lnTo>
                  <a:lnTo>
                    <a:pt x="161266" y="213640"/>
                  </a:lnTo>
                  <a:lnTo>
                    <a:pt x="204044" y="213039"/>
                  </a:lnTo>
                  <a:lnTo>
                    <a:pt x="246698" y="218800"/>
                  </a:lnTo>
                  <a:lnTo>
                    <a:pt x="270517" y="224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088">
              <a:extLst>
                <a:ext uri="{FF2B5EF4-FFF2-40B4-BE49-F238E27FC236}">
                  <a16:creationId xmlns:a16="http://schemas.microsoft.com/office/drawing/2014/main" xmlns="" id="{641FF912-3437-45A0-B6EF-0A19A6936C9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858953" y="2886769"/>
              <a:ext cx="119448" cy="364432"/>
            </a:xfrm>
            <a:custGeom>
              <a:avLst/>
              <a:gdLst/>
              <a:ahLst/>
              <a:cxnLst/>
              <a:rect l="0" t="0" r="0" b="0"/>
              <a:pathLst>
                <a:path w="119448" h="364432">
                  <a:moveTo>
                    <a:pt x="106747" y="15181"/>
                  </a:moveTo>
                  <a:lnTo>
                    <a:pt x="106747" y="15181"/>
                  </a:lnTo>
                  <a:lnTo>
                    <a:pt x="106747" y="8439"/>
                  </a:lnTo>
                  <a:lnTo>
                    <a:pt x="104865" y="3248"/>
                  </a:lnTo>
                  <a:lnTo>
                    <a:pt x="103376" y="875"/>
                  </a:lnTo>
                  <a:lnTo>
                    <a:pt x="101678" y="0"/>
                  </a:lnTo>
                  <a:lnTo>
                    <a:pt x="99840" y="121"/>
                  </a:lnTo>
                  <a:lnTo>
                    <a:pt x="97908" y="908"/>
                  </a:lnTo>
                  <a:lnTo>
                    <a:pt x="73825" y="34704"/>
                  </a:lnTo>
                  <a:lnTo>
                    <a:pt x="55661" y="65486"/>
                  </a:lnTo>
                  <a:lnTo>
                    <a:pt x="37711" y="107859"/>
                  </a:lnTo>
                  <a:lnTo>
                    <a:pt x="28973" y="132000"/>
                  </a:lnTo>
                  <a:lnTo>
                    <a:pt x="13620" y="179519"/>
                  </a:lnTo>
                  <a:lnTo>
                    <a:pt x="2563" y="225098"/>
                  </a:lnTo>
                  <a:lnTo>
                    <a:pt x="0" y="266522"/>
                  </a:lnTo>
                  <a:lnTo>
                    <a:pt x="6857" y="300454"/>
                  </a:lnTo>
                  <a:lnTo>
                    <a:pt x="12637" y="315430"/>
                  </a:lnTo>
                  <a:lnTo>
                    <a:pt x="32230" y="337714"/>
                  </a:lnTo>
                  <a:lnTo>
                    <a:pt x="44369" y="346620"/>
                  </a:lnTo>
                  <a:lnTo>
                    <a:pt x="72909" y="356515"/>
                  </a:lnTo>
                  <a:lnTo>
                    <a:pt x="119447" y="364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871">
            <a:extLst>
              <a:ext uri="{FF2B5EF4-FFF2-40B4-BE49-F238E27FC236}">
                <a16:creationId xmlns:a16="http://schemas.microsoft.com/office/drawing/2014/main" xmlns="" id="{C0D3E428-0729-48B1-81CF-2E8114C5BAEF}"/>
              </a:ext>
            </a:extLst>
          </p:cNvPr>
          <p:cNvGrpSpPr/>
          <p:nvPr/>
        </p:nvGrpSpPr>
        <p:grpSpPr>
          <a:xfrm>
            <a:off x="5735131" y="2968904"/>
            <a:ext cx="233870" cy="241331"/>
            <a:chOff x="5735131" y="2968904"/>
            <a:chExt cx="233870" cy="241331"/>
          </a:xfrm>
        </p:grpSpPr>
        <p:sp>
          <p:nvSpPr>
            <p:cNvPr id="53" name="SMARTInkShape-4089">
              <a:extLst>
                <a:ext uri="{FF2B5EF4-FFF2-40B4-BE49-F238E27FC236}">
                  <a16:creationId xmlns:a16="http://schemas.microsoft.com/office/drawing/2014/main" xmlns="" id="{4AFE68B1-0745-495C-931A-4E258A8B0B9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783030" y="3200400"/>
              <a:ext cx="185971" cy="9835"/>
            </a:xfrm>
            <a:custGeom>
              <a:avLst/>
              <a:gdLst/>
              <a:ahLst/>
              <a:cxnLst/>
              <a:rect l="0" t="0" r="0" b="0"/>
              <a:pathLst>
                <a:path w="185971" h="9835">
                  <a:moveTo>
                    <a:pt x="8170" y="0"/>
                  </a:moveTo>
                  <a:lnTo>
                    <a:pt x="8170" y="0"/>
                  </a:lnTo>
                  <a:lnTo>
                    <a:pt x="147" y="4364"/>
                  </a:lnTo>
                  <a:lnTo>
                    <a:pt x="0" y="5026"/>
                  </a:lnTo>
                  <a:lnTo>
                    <a:pt x="607" y="5467"/>
                  </a:lnTo>
                  <a:lnTo>
                    <a:pt x="29750" y="9834"/>
                  </a:lnTo>
                  <a:lnTo>
                    <a:pt x="75477" y="7696"/>
                  </a:lnTo>
                  <a:lnTo>
                    <a:pt x="108404" y="6948"/>
                  </a:lnTo>
                  <a:lnTo>
                    <a:pt x="155304" y="6527"/>
                  </a:lnTo>
                  <a:lnTo>
                    <a:pt x="18597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090">
              <a:extLst>
                <a:ext uri="{FF2B5EF4-FFF2-40B4-BE49-F238E27FC236}">
                  <a16:creationId xmlns:a16="http://schemas.microsoft.com/office/drawing/2014/main" xmlns="" id="{10E7A6BB-7C7B-4BE7-88C4-99E54749CA5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735131" y="2968904"/>
              <a:ext cx="227520" cy="167997"/>
            </a:xfrm>
            <a:custGeom>
              <a:avLst/>
              <a:gdLst/>
              <a:ahLst/>
              <a:cxnLst/>
              <a:rect l="0" t="0" r="0" b="0"/>
              <a:pathLst>
                <a:path w="227520" h="167997">
                  <a:moveTo>
                    <a:pt x="144969" y="15596"/>
                  </a:moveTo>
                  <a:lnTo>
                    <a:pt x="144969" y="15596"/>
                  </a:lnTo>
                  <a:lnTo>
                    <a:pt x="187588" y="4765"/>
                  </a:lnTo>
                  <a:lnTo>
                    <a:pt x="205810" y="0"/>
                  </a:lnTo>
                  <a:lnTo>
                    <a:pt x="208814" y="260"/>
                  </a:lnTo>
                  <a:lnTo>
                    <a:pt x="212855" y="1725"/>
                  </a:lnTo>
                  <a:lnTo>
                    <a:pt x="217003" y="2375"/>
                  </a:lnTo>
                  <a:lnTo>
                    <a:pt x="217686" y="3960"/>
                  </a:lnTo>
                  <a:lnTo>
                    <a:pt x="216563" y="9484"/>
                  </a:lnTo>
                  <a:lnTo>
                    <a:pt x="201851" y="23898"/>
                  </a:lnTo>
                  <a:lnTo>
                    <a:pt x="160046" y="47731"/>
                  </a:lnTo>
                  <a:lnTo>
                    <a:pt x="115726" y="66510"/>
                  </a:lnTo>
                  <a:lnTo>
                    <a:pt x="71707" y="85480"/>
                  </a:lnTo>
                  <a:lnTo>
                    <a:pt x="24194" y="108971"/>
                  </a:lnTo>
                  <a:lnTo>
                    <a:pt x="541" y="120667"/>
                  </a:lnTo>
                  <a:lnTo>
                    <a:pt x="0" y="123038"/>
                  </a:lnTo>
                  <a:lnTo>
                    <a:pt x="1756" y="126029"/>
                  </a:lnTo>
                  <a:lnTo>
                    <a:pt x="5044" y="129435"/>
                  </a:lnTo>
                  <a:lnTo>
                    <a:pt x="36639" y="137599"/>
                  </a:lnTo>
                  <a:lnTo>
                    <a:pt x="71657" y="140375"/>
                  </a:lnTo>
                  <a:lnTo>
                    <a:pt x="112386" y="143020"/>
                  </a:lnTo>
                  <a:lnTo>
                    <a:pt x="154006" y="148899"/>
                  </a:lnTo>
                  <a:lnTo>
                    <a:pt x="196878" y="156771"/>
                  </a:lnTo>
                  <a:lnTo>
                    <a:pt x="227519" y="167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872">
            <a:extLst>
              <a:ext uri="{FF2B5EF4-FFF2-40B4-BE49-F238E27FC236}">
                <a16:creationId xmlns:a16="http://schemas.microsoft.com/office/drawing/2014/main" xmlns="" id="{F77F50A1-CBBF-4D40-9262-895E330CC1D8}"/>
              </a:ext>
            </a:extLst>
          </p:cNvPr>
          <p:cNvGrpSpPr/>
          <p:nvPr/>
        </p:nvGrpSpPr>
        <p:grpSpPr>
          <a:xfrm>
            <a:off x="6195177" y="2831604"/>
            <a:ext cx="382881" cy="406897"/>
            <a:chOff x="6195177" y="2831604"/>
            <a:chExt cx="382881" cy="406897"/>
          </a:xfrm>
        </p:grpSpPr>
        <p:sp>
          <p:nvSpPr>
            <p:cNvPr id="56" name="SMARTInkShape-4091">
              <a:extLst>
                <a:ext uri="{FF2B5EF4-FFF2-40B4-BE49-F238E27FC236}">
                  <a16:creationId xmlns:a16="http://schemas.microsoft.com/office/drawing/2014/main" xmlns="" id="{93EBD473-C685-4746-937E-CED2F70466E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195177" y="2934583"/>
              <a:ext cx="250074" cy="208668"/>
            </a:xfrm>
            <a:custGeom>
              <a:avLst/>
              <a:gdLst/>
              <a:ahLst/>
              <a:cxnLst/>
              <a:rect l="0" t="0" r="0" b="0"/>
              <a:pathLst>
                <a:path w="250074" h="208668">
                  <a:moveTo>
                    <a:pt x="218323" y="5467"/>
                  </a:moveTo>
                  <a:lnTo>
                    <a:pt x="218323" y="5467"/>
                  </a:lnTo>
                  <a:lnTo>
                    <a:pt x="218322" y="0"/>
                  </a:lnTo>
                  <a:lnTo>
                    <a:pt x="218322" y="6120"/>
                  </a:lnTo>
                  <a:lnTo>
                    <a:pt x="200745" y="51248"/>
                  </a:lnTo>
                  <a:lnTo>
                    <a:pt x="175015" y="94762"/>
                  </a:lnTo>
                  <a:lnTo>
                    <a:pt x="136817" y="138934"/>
                  </a:lnTo>
                  <a:lnTo>
                    <a:pt x="89751" y="175776"/>
                  </a:lnTo>
                  <a:lnTo>
                    <a:pt x="58874" y="189815"/>
                  </a:lnTo>
                  <a:lnTo>
                    <a:pt x="33392" y="193704"/>
                  </a:lnTo>
                  <a:lnTo>
                    <a:pt x="15952" y="191198"/>
                  </a:lnTo>
                  <a:lnTo>
                    <a:pt x="9326" y="188554"/>
                  </a:lnTo>
                  <a:lnTo>
                    <a:pt x="4908" y="183970"/>
                  </a:lnTo>
                  <a:lnTo>
                    <a:pt x="0" y="171350"/>
                  </a:lnTo>
                  <a:lnTo>
                    <a:pt x="1513" y="165444"/>
                  </a:lnTo>
                  <a:lnTo>
                    <a:pt x="10720" y="155120"/>
                  </a:lnTo>
                  <a:lnTo>
                    <a:pt x="35142" y="144745"/>
                  </a:lnTo>
                  <a:lnTo>
                    <a:pt x="68092" y="143945"/>
                  </a:lnTo>
                  <a:lnTo>
                    <a:pt x="108037" y="154918"/>
                  </a:lnTo>
                  <a:lnTo>
                    <a:pt x="151152" y="174946"/>
                  </a:lnTo>
                  <a:lnTo>
                    <a:pt x="194759" y="196858"/>
                  </a:lnTo>
                  <a:lnTo>
                    <a:pt x="221140" y="208304"/>
                  </a:lnTo>
                  <a:lnTo>
                    <a:pt x="250073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092">
              <a:extLst>
                <a:ext uri="{FF2B5EF4-FFF2-40B4-BE49-F238E27FC236}">
                  <a16:creationId xmlns:a16="http://schemas.microsoft.com/office/drawing/2014/main" xmlns="" id="{31E8BB44-C6B8-48A6-BA71-AF5BD9A8B42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457950" y="2831604"/>
              <a:ext cx="120108" cy="406897"/>
            </a:xfrm>
            <a:custGeom>
              <a:avLst/>
              <a:gdLst/>
              <a:ahLst/>
              <a:cxnLst/>
              <a:rect l="0" t="0" r="0" b="0"/>
              <a:pathLst>
                <a:path w="120108" h="406897">
                  <a:moveTo>
                    <a:pt x="95250" y="13196"/>
                  </a:moveTo>
                  <a:lnTo>
                    <a:pt x="95250" y="13196"/>
                  </a:lnTo>
                  <a:lnTo>
                    <a:pt x="90886" y="810"/>
                  </a:lnTo>
                  <a:lnTo>
                    <a:pt x="90224" y="0"/>
                  </a:lnTo>
                  <a:lnTo>
                    <a:pt x="89783" y="165"/>
                  </a:lnTo>
                  <a:lnTo>
                    <a:pt x="102831" y="44397"/>
                  </a:lnTo>
                  <a:lnTo>
                    <a:pt x="110613" y="82096"/>
                  </a:lnTo>
                  <a:lnTo>
                    <a:pt x="118776" y="129426"/>
                  </a:lnTo>
                  <a:lnTo>
                    <a:pt x="120107" y="154888"/>
                  </a:lnTo>
                  <a:lnTo>
                    <a:pt x="119581" y="181035"/>
                  </a:lnTo>
                  <a:lnTo>
                    <a:pt x="117821" y="207639"/>
                  </a:lnTo>
                  <a:lnTo>
                    <a:pt x="113119" y="233135"/>
                  </a:lnTo>
                  <a:lnTo>
                    <a:pt x="106457" y="257895"/>
                  </a:lnTo>
                  <a:lnTo>
                    <a:pt x="88942" y="304690"/>
                  </a:lnTo>
                  <a:lnTo>
                    <a:pt x="67047" y="346654"/>
                  </a:lnTo>
                  <a:lnTo>
                    <a:pt x="41323" y="375183"/>
                  </a:lnTo>
                  <a:lnTo>
                    <a:pt x="0" y="406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873">
            <a:extLst>
              <a:ext uri="{FF2B5EF4-FFF2-40B4-BE49-F238E27FC236}">
                <a16:creationId xmlns:a16="http://schemas.microsoft.com/office/drawing/2014/main" xmlns="" id="{2029EE7C-47E6-4229-B335-B78C549EBBF7}"/>
              </a:ext>
            </a:extLst>
          </p:cNvPr>
          <p:cNvGrpSpPr/>
          <p:nvPr/>
        </p:nvGrpSpPr>
        <p:grpSpPr>
          <a:xfrm>
            <a:off x="7000679" y="3048000"/>
            <a:ext cx="295472" cy="148539"/>
            <a:chOff x="7000679" y="3048000"/>
            <a:chExt cx="295472" cy="148539"/>
          </a:xfrm>
        </p:grpSpPr>
        <p:sp>
          <p:nvSpPr>
            <p:cNvPr id="59" name="SMARTInkShape-4093">
              <a:extLst>
                <a:ext uri="{FF2B5EF4-FFF2-40B4-BE49-F238E27FC236}">
                  <a16:creationId xmlns:a16="http://schemas.microsoft.com/office/drawing/2014/main" xmlns="" id="{8FDC705C-1879-4E9A-BD91-731ECB991B9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035800" y="30480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48333" y="7790"/>
                  </a:lnTo>
                  <a:lnTo>
                    <a:pt x="83700" y="4895"/>
                  </a:lnTo>
                  <a:lnTo>
                    <a:pt x="130207" y="96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094">
              <a:extLst>
                <a:ext uri="{FF2B5EF4-FFF2-40B4-BE49-F238E27FC236}">
                  <a16:creationId xmlns:a16="http://schemas.microsoft.com/office/drawing/2014/main" xmlns="" id="{217A96CF-29F8-48CB-B361-ECB8CA4E735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000679" y="3143250"/>
              <a:ext cx="295472" cy="53289"/>
            </a:xfrm>
            <a:custGeom>
              <a:avLst/>
              <a:gdLst/>
              <a:ahLst/>
              <a:cxnLst/>
              <a:rect l="0" t="0" r="0" b="0"/>
              <a:pathLst>
                <a:path w="295472" h="53289">
                  <a:moveTo>
                    <a:pt x="3371" y="44450"/>
                  </a:moveTo>
                  <a:lnTo>
                    <a:pt x="3371" y="44450"/>
                  </a:lnTo>
                  <a:lnTo>
                    <a:pt x="0" y="47821"/>
                  </a:lnTo>
                  <a:lnTo>
                    <a:pt x="1124" y="49520"/>
                  </a:lnTo>
                  <a:lnTo>
                    <a:pt x="8016" y="53288"/>
                  </a:lnTo>
                  <a:lnTo>
                    <a:pt x="52789" y="50612"/>
                  </a:lnTo>
                  <a:lnTo>
                    <a:pt x="90716" y="44602"/>
                  </a:lnTo>
                  <a:lnTo>
                    <a:pt x="113812" y="40318"/>
                  </a:lnTo>
                  <a:lnTo>
                    <a:pt x="139088" y="35345"/>
                  </a:lnTo>
                  <a:lnTo>
                    <a:pt x="165815" y="29913"/>
                  </a:lnTo>
                  <a:lnTo>
                    <a:pt x="192101" y="24176"/>
                  </a:lnTo>
                  <a:lnTo>
                    <a:pt x="218090" y="18234"/>
                  </a:lnTo>
                  <a:lnTo>
                    <a:pt x="261079" y="8104"/>
                  </a:lnTo>
                  <a:lnTo>
                    <a:pt x="295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874">
            <a:extLst>
              <a:ext uri="{FF2B5EF4-FFF2-40B4-BE49-F238E27FC236}">
                <a16:creationId xmlns:a16="http://schemas.microsoft.com/office/drawing/2014/main" xmlns="" id="{DBBCB326-AA4C-4954-A2D3-A8AAAD656F83}"/>
              </a:ext>
            </a:extLst>
          </p:cNvPr>
          <p:cNvGrpSpPr/>
          <p:nvPr/>
        </p:nvGrpSpPr>
        <p:grpSpPr>
          <a:xfrm>
            <a:off x="7678032" y="2279650"/>
            <a:ext cx="438753" cy="1454151"/>
            <a:chOff x="7678032" y="2279650"/>
            <a:chExt cx="438753" cy="1454151"/>
          </a:xfrm>
        </p:grpSpPr>
        <p:sp>
          <p:nvSpPr>
            <p:cNvPr id="62" name="SMARTInkShape-4095">
              <a:extLst>
                <a:ext uri="{FF2B5EF4-FFF2-40B4-BE49-F238E27FC236}">
                  <a16:creationId xmlns:a16="http://schemas.microsoft.com/office/drawing/2014/main" xmlns="" id="{E24EDBC1-6DEB-4036-A180-441FA8A6464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895199" y="2616181"/>
              <a:ext cx="194702" cy="795695"/>
            </a:xfrm>
            <a:custGeom>
              <a:avLst/>
              <a:gdLst/>
              <a:ahLst/>
              <a:cxnLst/>
              <a:rect l="0" t="0" r="0" b="0"/>
              <a:pathLst>
                <a:path w="194702" h="795695">
                  <a:moveTo>
                    <a:pt x="194701" y="44469"/>
                  </a:moveTo>
                  <a:lnTo>
                    <a:pt x="194701" y="44469"/>
                  </a:lnTo>
                  <a:lnTo>
                    <a:pt x="194700" y="37727"/>
                  </a:lnTo>
                  <a:lnTo>
                    <a:pt x="187959" y="20050"/>
                  </a:lnTo>
                  <a:lnTo>
                    <a:pt x="173653" y="3681"/>
                  </a:lnTo>
                  <a:lnTo>
                    <a:pt x="147010" y="0"/>
                  </a:lnTo>
                  <a:lnTo>
                    <a:pt x="112827" y="2833"/>
                  </a:lnTo>
                  <a:lnTo>
                    <a:pt x="83523" y="13499"/>
                  </a:lnTo>
                  <a:lnTo>
                    <a:pt x="58271" y="35173"/>
                  </a:lnTo>
                  <a:lnTo>
                    <a:pt x="36698" y="65737"/>
                  </a:lnTo>
                  <a:lnTo>
                    <a:pt x="20055" y="105192"/>
                  </a:lnTo>
                  <a:lnTo>
                    <a:pt x="7484" y="148598"/>
                  </a:lnTo>
                  <a:lnTo>
                    <a:pt x="15" y="194465"/>
                  </a:lnTo>
                  <a:lnTo>
                    <a:pt x="0" y="218550"/>
                  </a:lnTo>
                  <a:lnTo>
                    <a:pt x="1400" y="243073"/>
                  </a:lnTo>
                  <a:lnTo>
                    <a:pt x="3745" y="268594"/>
                  </a:lnTo>
                  <a:lnTo>
                    <a:pt x="6719" y="294780"/>
                  </a:lnTo>
                  <a:lnTo>
                    <a:pt x="10112" y="321409"/>
                  </a:lnTo>
                  <a:lnTo>
                    <a:pt x="15197" y="348335"/>
                  </a:lnTo>
                  <a:lnTo>
                    <a:pt x="21409" y="375458"/>
                  </a:lnTo>
                  <a:lnTo>
                    <a:pt x="28373" y="402711"/>
                  </a:lnTo>
                  <a:lnTo>
                    <a:pt x="35838" y="428642"/>
                  </a:lnTo>
                  <a:lnTo>
                    <a:pt x="43637" y="453690"/>
                  </a:lnTo>
                  <a:lnTo>
                    <a:pt x="51658" y="478149"/>
                  </a:lnTo>
                  <a:lnTo>
                    <a:pt x="59827" y="502217"/>
                  </a:lnTo>
                  <a:lnTo>
                    <a:pt x="76431" y="549655"/>
                  </a:lnTo>
                  <a:lnTo>
                    <a:pt x="87574" y="594728"/>
                  </a:lnTo>
                  <a:lnTo>
                    <a:pt x="94171" y="636867"/>
                  </a:lnTo>
                  <a:lnTo>
                    <a:pt x="97105" y="674411"/>
                  </a:lnTo>
                  <a:lnTo>
                    <a:pt x="92764" y="708030"/>
                  </a:lnTo>
                  <a:lnTo>
                    <a:pt x="78419" y="749080"/>
                  </a:lnTo>
                  <a:lnTo>
                    <a:pt x="54609" y="784863"/>
                  </a:lnTo>
                  <a:lnTo>
                    <a:pt x="44008" y="793338"/>
                  </a:lnTo>
                  <a:lnTo>
                    <a:pt x="39205" y="795599"/>
                  </a:lnTo>
                  <a:lnTo>
                    <a:pt x="34593" y="795694"/>
                  </a:lnTo>
                  <a:lnTo>
                    <a:pt x="25705" y="792038"/>
                  </a:lnTo>
                  <a:lnTo>
                    <a:pt x="18932" y="785709"/>
                  </a:lnTo>
                  <a:lnTo>
                    <a:pt x="16139" y="782045"/>
                  </a:lnTo>
                  <a:lnTo>
                    <a:pt x="14982" y="778192"/>
                  </a:lnTo>
                  <a:lnTo>
                    <a:pt x="16901" y="762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096">
              <a:extLst>
                <a:ext uri="{FF2B5EF4-FFF2-40B4-BE49-F238E27FC236}">
                  <a16:creationId xmlns:a16="http://schemas.microsoft.com/office/drawing/2014/main" xmlns="" id="{36104B03-0109-4F32-B33D-78C780A43F6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678032" y="3727450"/>
              <a:ext cx="132469" cy="6351"/>
            </a:xfrm>
            <a:custGeom>
              <a:avLst/>
              <a:gdLst/>
              <a:ahLst/>
              <a:cxnLst/>
              <a:rect l="0" t="0" r="0" b="0"/>
              <a:pathLst>
                <a:path w="13246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883"/>
                  </a:lnTo>
                  <a:lnTo>
                    <a:pt x="6121" y="261"/>
                  </a:lnTo>
                  <a:lnTo>
                    <a:pt x="52512" y="34"/>
                  </a:lnTo>
                  <a:lnTo>
                    <a:pt x="90668" y="10"/>
                  </a:lnTo>
                  <a:lnTo>
                    <a:pt x="132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097">
              <a:extLst>
                <a:ext uri="{FF2B5EF4-FFF2-40B4-BE49-F238E27FC236}">
                  <a16:creationId xmlns:a16="http://schemas.microsoft.com/office/drawing/2014/main" xmlns="" id="{594FA6AF-4862-4151-B727-6AD33AAD3FB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927692" y="3622704"/>
              <a:ext cx="189093" cy="101287"/>
            </a:xfrm>
            <a:custGeom>
              <a:avLst/>
              <a:gdLst/>
              <a:ahLst/>
              <a:cxnLst/>
              <a:rect l="0" t="0" r="0" b="0"/>
              <a:pathLst>
                <a:path w="189093" h="101287">
                  <a:moveTo>
                    <a:pt x="98708" y="15846"/>
                  </a:moveTo>
                  <a:lnTo>
                    <a:pt x="98708" y="15846"/>
                  </a:lnTo>
                  <a:lnTo>
                    <a:pt x="102078" y="12475"/>
                  </a:lnTo>
                  <a:lnTo>
                    <a:pt x="103071" y="12187"/>
                  </a:lnTo>
                  <a:lnTo>
                    <a:pt x="103734" y="12702"/>
                  </a:lnTo>
                  <a:lnTo>
                    <a:pt x="104175" y="13750"/>
                  </a:lnTo>
                  <a:lnTo>
                    <a:pt x="89105" y="51888"/>
                  </a:lnTo>
                  <a:lnTo>
                    <a:pt x="75794" y="76541"/>
                  </a:lnTo>
                  <a:lnTo>
                    <a:pt x="62183" y="90800"/>
                  </a:lnTo>
                  <a:lnTo>
                    <a:pt x="48608" y="98548"/>
                  </a:lnTo>
                  <a:lnTo>
                    <a:pt x="35520" y="101286"/>
                  </a:lnTo>
                  <a:lnTo>
                    <a:pt x="22646" y="100151"/>
                  </a:lnTo>
                  <a:lnTo>
                    <a:pt x="11751" y="93531"/>
                  </a:lnTo>
                  <a:lnTo>
                    <a:pt x="6870" y="88803"/>
                  </a:lnTo>
                  <a:lnTo>
                    <a:pt x="1446" y="76023"/>
                  </a:lnTo>
                  <a:lnTo>
                    <a:pt x="0" y="68664"/>
                  </a:lnTo>
                  <a:lnTo>
                    <a:pt x="2157" y="52961"/>
                  </a:lnTo>
                  <a:lnTo>
                    <a:pt x="7818" y="37986"/>
                  </a:lnTo>
                  <a:lnTo>
                    <a:pt x="15038" y="26627"/>
                  </a:lnTo>
                  <a:lnTo>
                    <a:pt x="19645" y="23033"/>
                  </a:lnTo>
                  <a:lnTo>
                    <a:pt x="30408" y="19040"/>
                  </a:lnTo>
                  <a:lnTo>
                    <a:pt x="42247" y="21028"/>
                  </a:lnTo>
                  <a:lnTo>
                    <a:pt x="48367" y="23534"/>
                  </a:lnTo>
                  <a:lnTo>
                    <a:pt x="89419" y="60087"/>
                  </a:lnTo>
                  <a:lnTo>
                    <a:pt x="121361" y="91636"/>
                  </a:lnTo>
                  <a:lnTo>
                    <a:pt x="126510" y="93183"/>
                  </a:lnTo>
                  <a:lnTo>
                    <a:pt x="137876" y="93022"/>
                  </a:lnTo>
                  <a:lnTo>
                    <a:pt x="156175" y="85593"/>
                  </a:lnTo>
                  <a:lnTo>
                    <a:pt x="175002" y="71084"/>
                  </a:lnTo>
                  <a:lnTo>
                    <a:pt x="183887" y="57564"/>
                  </a:lnTo>
                  <a:lnTo>
                    <a:pt x="187244" y="50008"/>
                  </a:lnTo>
                  <a:lnTo>
                    <a:pt x="189092" y="34087"/>
                  </a:lnTo>
                  <a:lnTo>
                    <a:pt x="188597" y="25890"/>
                  </a:lnTo>
                  <a:lnTo>
                    <a:pt x="182403" y="13019"/>
                  </a:lnTo>
                  <a:lnTo>
                    <a:pt x="177788" y="7612"/>
                  </a:lnTo>
                  <a:lnTo>
                    <a:pt x="167016" y="1603"/>
                  </a:lnTo>
                  <a:lnTo>
                    <a:pt x="161179" y="0"/>
                  </a:lnTo>
                  <a:lnTo>
                    <a:pt x="136111" y="4487"/>
                  </a:lnTo>
                  <a:lnTo>
                    <a:pt x="105058" y="22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098">
              <a:extLst>
                <a:ext uri="{FF2B5EF4-FFF2-40B4-BE49-F238E27FC236}">
                  <a16:creationId xmlns:a16="http://schemas.microsoft.com/office/drawing/2014/main" xmlns="" id="{0DDA2ECC-90F7-43E2-A7CF-3F736C9E633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873001" y="2279650"/>
              <a:ext cx="204200" cy="165101"/>
            </a:xfrm>
            <a:custGeom>
              <a:avLst/>
              <a:gdLst/>
              <a:ahLst/>
              <a:cxnLst/>
              <a:rect l="0" t="0" r="0" b="0"/>
              <a:pathLst>
                <a:path w="204200" h="165101">
                  <a:moveTo>
                    <a:pt x="153399" y="0"/>
                  </a:moveTo>
                  <a:lnTo>
                    <a:pt x="153399" y="0"/>
                  </a:lnTo>
                  <a:lnTo>
                    <a:pt x="138190" y="42804"/>
                  </a:lnTo>
                  <a:lnTo>
                    <a:pt x="111040" y="88157"/>
                  </a:lnTo>
                  <a:lnTo>
                    <a:pt x="75495" y="124345"/>
                  </a:lnTo>
                  <a:lnTo>
                    <a:pt x="58333" y="132875"/>
                  </a:lnTo>
                  <a:lnTo>
                    <a:pt x="49805" y="135150"/>
                  </a:lnTo>
                  <a:lnTo>
                    <a:pt x="32802" y="133915"/>
                  </a:lnTo>
                  <a:lnTo>
                    <a:pt x="24318" y="131610"/>
                  </a:lnTo>
                  <a:lnTo>
                    <a:pt x="17956" y="127251"/>
                  </a:lnTo>
                  <a:lnTo>
                    <a:pt x="9005" y="114882"/>
                  </a:lnTo>
                  <a:lnTo>
                    <a:pt x="0" y="92052"/>
                  </a:lnTo>
                  <a:lnTo>
                    <a:pt x="790" y="77601"/>
                  </a:lnTo>
                  <a:lnTo>
                    <a:pt x="2976" y="70784"/>
                  </a:lnTo>
                  <a:lnTo>
                    <a:pt x="7256" y="65534"/>
                  </a:lnTo>
                  <a:lnTo>
                    <a:pt x="19537" y="57818"/>
                  </a:lnTo>
                  <a:lnTo>
                    <a:pt x="42318" y="52879"/>
                  </a:lnTo>
                  <a:lnTo>
                    <a:pt x="60520" y="57368"/>
                  </a:lnTo>
                  <a:lnTo>
                    <a:pt x="70313" y="61529"/>
                  </a:lnTo>
                  <a:lnTo>
                    <a:pt x="86839" y="75559"/>
                  </a:lnTo>
                  <a:lnTo>
                    <a:pt x="121952" y="122107"/>
                  </a:lnTo>
                  <a:lnTo>
                    <a:pt x="145649" y="143189"/>
                  </a:lnTo>
                  <a:lnTo>
                    <a:pt x="192972" y="161655"/>
                  </a:lnTo>
                  <a:lnTo>
                    <a:pt x="204199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875">
            <a:extLst>
              <a:ext uri="{FF2B5EF4-FFF2-40B4-BE49-F238E27FC236}">
                <a16:creationId xmlns:a16="http://schemas.microsoft.com/office/drawing/2014/main" xmlns="" id="{FDA58BD8-EFCA-40A5-BE50-CAEA7750309F}"/>
              </a:ext>
            </a:extLst>
          </p:cNvPr>
          <p:cNvGrpSpPr/>
          <p:nvPr/>
        </p:nvGrpSpPr>
        <p:grpSpPr>
          <a:xfrm>
            <a:off x="8353204" y="2587098"/>
            <a:ext cx="797147" cy="908256"/>
            <a:chOff x="8353204" y="2587098"/>
            <a:chExt cx="797147" cy="908256"/>
          </a:xfrm>
        </p:grpSpPr>
        <p:sp>
          <p:nvSpPr>
            <p:cNvPr id="67" name="SMARTInkShape-4099">
              <a:extLst>
                <a:ext uri="{FF2B5EF4-FFF2-40B4-BE49-F238E27FC236}">
                  <a16:creationId xmlns:a16="http://schemas.microsoft.com/office/drawing/2014/main" xmlns="" id="{08DD0906-F119-49C6-BC93-62D7C486881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898930" y="3327400"/>
              <a:ext cx="60921" cy="119932"/>
            </a:xfrm>
            <a:custGeom>
              <a:avLst/>
              <a:gdLst/>
              <a:ahLst/>
              <a:cxnLst/>
              <a:rect l="0" t="0" r="0" b="0"/>
              <a:pathLst>
                <a:path w="60921" h="119932">
                  <a:moveTo>
                    <a:pt x="60920" y="0"/>
                  </a:moveTo>
                  <a:lnTo>
                    <a:pt x="60920" y="0"/>
                  </a:lnTo>
                  <a:lnTo>
                    <a:pt x="57549" y="0"/>
                  </a:lnTo>
                  <a:lnTo>
                    <a:pt x="54013" y="3763"/>
                  </a:lnTo>
                  <a:lnTo>
                    <a:pt x="22044" y="50901"/>
                  </a:lnTo>
                  <a:lnTo>
                    <a:pt x="3748" y="90044"/>
                  </a:lnTo>
                  <a:lnTo>
                    <a:pt x="0" y="111346"/>
                  </a:lnTo>
                  <a:lnTo>
                    <a:pt x="1624" y="119572"/>
                  </a:lnTo>
                  <a:lnTo>
                    <a:pt x="4456" y="119931"/>
                  </a:lnTo>
                  <a:lnTo>
                    <a:pt x="2282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100">
              <a:extLst>
                <a:ext uri="{FF2B5EF4-FFF2-40B4-BE49-F238E27FC236}">
                  <a16:creationId xmlns:a16="http://schemas.microsoft.com/office/drawing/2014/main" xmlns="" id="{5DB6C96E-0731-4EE7-BA83-096A4019063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991600" y="3323520"/>
              <a:ext cx="15182" cy="118181"/>
            </a:xfrm>
            <a:custGeom>
              <a:avLst/>
              <a:gdLst/>
              <a:ahLst/>
              <a:cxnLst/>
              <a:rect l="0" t="0" r="0" b="0"/>
              <a:pathLst>
                <a:path w="15182" h="118181">
                  <a:moveTo>
                    <a:pt x="0" y="16580"/>
                  </a:moveTo>
                  <a:lnTo>
                    <a:pt x="0" y="16580"/>
                  </a:lnTo>
                  <a:lnTo>
                    <a:pt x="9433" y="3488"/>
                  </a:lnTo>
                  <a:lnTo>
                    <a:pt x="14305" y="178"/>
                  </a:lnTo>
                  <a:lnTo>
                    <a:pt x="15181" y="0"/>
                  </a:lnTo>
                  <a:lnTo>
                    <a:pt x="15060" y="588"/>
                  </a:lnTo>
                  <a:lnTo>
                    <a:pt x="14273" y="1685"/>
                  </a:lnTo>
                  <a:lnTo>
                    <a:pt x="9467" y="47878"/>
                  </a:lnTo>
                  <a:lnTo>
                    <a:pt x="6760" y="90560"/>
                  </a:lnTo>
                  <a:lnTo>
                    <a:pt x="6350" y="118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101">
              <a:extLst>
                <a:ext uri="{FF2B5EF4-FFF2-40B4-BE49-F238E27FC236}">
                  <a16:creationId xmlns:a16="http://schemas.microsoft.com/office/drawing/2014/main" xmlns="" id="{09C39A9F-2E5F-4B0C-BABD-F3CEF473FFE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877300" y="3257550"/>
              <a:ext cx="273051" cy="38101"/>
            </a:xfrm>
            <a:custGeom>
              <a:avLst/>
              <a:gdLst/>
              <a:ahLst/>
              <a:cxnLst/>
              <a:rect l="0" t="0" r="0" b="0"/>
              <a:pathLst>
                <a:path w="273051" h="38101">
                  <a:moveTo>
                    <a:pt x="0" y="38100"/>
                  </a:moveTo>
                  <a:lnTo>
                    <a:pt x="0" y="38100"/>
                  </a:lnTo>
                  <a:lnTo>
                    <a:pt x="43369" y="34729"/>
                  </a:lnTo>
                  <a:lnTo>
                    <a:pt x="76895" y="31192"/>
                  </a:lnTo>
                  <a:lnTo>
                    <a:pt x="116019" y="25858"/>
                  </a:lnTo>
                  <a:lnTo>
                    <a:pt x="159279" y="16431"/>
                  </a:lnTo>
                  <a:lnTo>
                    <a:pt x="204376" y="8949"/>
                  </a:lnTo>
                  <a:lnTo>
                    <a:pt x="242528" y="3977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102">
              <a:extLst>
                <a:ext uri="{FF2B5EF4-FFF2-40B4-BE49-F238E27FC236}">
                  <a16:creationId xmlns:a16="http://schemas.microsoft.com/office/drawing/2014/main" xmlns="" id="{C0FA817D-C830-423E-9848-A493006B5AE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353204" y="2946400"/>
              <a:ext cx="701897" cy="27886"/>
            </a:xfrm>
            <a:custGeom>
              <a:avLst/>
              <a:gdLst/>
              <a:ahLst/>
              <a:cxnLst/>
              <a:rect l="0" t="0" r="0" b="0"/>
              <a:pathLst>
                <a:path w="701897" h="27886">
                  <a:moveTo>
                    <a:pt x="35146" y="0"/>
                  </a:moveTo>
                  <a:lnTo>
                    <a:pt x="35146" y="0"/>
                  </a:lnTo>
                  <a:lnTo>
                    <a:pt x="9397" y="8789"/>
                  </a:lnTo>
                  <a:lnTo>
                    <a:pt x="3163" y="12209"/>
                  </a:lnTo>
                  <a:lnTo>
                    <a:pt x="419" y="15195"/>
                  </a:lnTo>
                  <a:lnTo>
                    <a:pt x="0" y="17891"/>
                  </a:lnTo>
                  <a:lnTo>
                    <a:pt x="1132" y="20394"/>
                  </a:lnTo>
                  <a:lnTo>
                    <a:pt x="29693" y="27288"/>
                  </a:lnTo>
                  <a:lnTo>
                    <a:pt x="73410" y="27885"/>
                  </a:lnTo>
                  <a:lnTo>
                    <a:pt x="100871" y="27057"/>
                  </a:lnTo>
                  <a:lnTo>
                    <a:pt x="136113" y="25094"/>
                  </a:lnTo>
                  <a:lnTo>
                    <a:pt x="176540" y="22373"/>
                  </a:lnTo>
                  <a:lnTo>
                    <a:pt x="220426" y="19149"/>
                  </a:lnTo>
                  <a:lnTo>
                    <a:pt x="268027" y="17000"/>
                  </a:lnTo>
                  <a:lnTo>
                    <a:pt x="318105" y="15566"/>
                  </a:lnTo>
                  <a:lnTo>
                    <a:pt x="369836" y="14611"/>
                  </a:lnTo>
                  <a:lnTo>
                    <a:pt x="420550" y="14679"/>
                  </a:lnTo>
                  <a:lnTo>
                    <a:pt x="470588" y="15431"/>
                  </a:lnTo>
                  <a:lnTo>
                    <a:pt x="520174" y="16637"/>
                  </a:lnTo>
                  <a:lnTo>
                    <a:pt x="562403" y="18147"/>
                  </a:lnTo>
                  <a:lnTo>
                    <a:pt x="599729" y="19859"/>
                  </a:lnTo>
                  <a:lnTo>
                    <a:pt x="633785" y="21706"/>
                  </a:lnTo>
                  <a:lnTo>
                    <a:pt x="701896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103">
              <a:extLst>
                <a:ext uri="{FF2B5EF4-FFF2-40B4-BE49-F238E27FC236}">
                  <a16:creationId xmlns:a16="http://schemas.microsoft.com/office/drawing/2014/main" xmlns="" id="{DAB68034-921F-4836-8C0E-2EA39EC9B60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572500" y="2587098"/>
              <a:ext cx="18168" cy="302153"/>
            </a:xfrm>
            <a:custGeom>
              <a:avLst/>
              <a:gdLst/>
              <a:ahLst/>
              <a:cxnLst/>
              <a:rect l="0" t="0" r="0" b="0"/>
              <a:pathLst>
                <a:path w="18168" h="302153">
                  <a:moveTo>
                    <a:pt x="12700" y="16402"/>
                  </a:moveTo>
                  <a:lnTo>
                    <a:pt x="12700" y="16402"/>
                  </a:lnTo>
                  <a:lnTo>
                    <a:pt x="18167" y="0"/>
                  </a:lnTo>
                  <a:lnTo>
                    <a:pt x="12026" y="34738"/>
                  </a:lnTo>
                  <a:lnTo>
                    <a:pt x="8167" y="66884"/>
                  </a:lnTo>
                  <a:lnTo>
                    <a:pt x="4100" y="104691"/>
                  </a:lnTo>
                  <a:lnTo>
                    <a:pt x="1822" y="145011"/>
                  </a:lnTo>
                  <a:lnTo>
                    <a:pt x="810" y="185745"/>
                  </a:lnTo>
                  <a:lnTo>
                    <a:pt x="360" y="225015"/>
                  </a:lnTo>
                  <a:lnTo>
                    <a:pt x="160" y="257991"/>
                  </a:lnTo>
                  <a:lnTo>
                    <a:pt x="0" y="302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104">
              <a:extLst>
                <a:ext uri="{FF2B5EF4-FFF2-40B4-BE49-F238E27FC236}">
                  <a16:creationId xmlns:a16="http://schemas.microsoft.com/office/drawing/2014/main" xmlns="" id="{0232AFBC-0439-4DD6-8231-39A423EE7B2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477327" y="3162669"/>
              <a:ext cx="419024" cy="332685"/>
            </a:xfrm>
            <a:custGeom>
              <a:avLst/>
              <a:gdLst/>
              <a:ahLst/>
              <a:cxnLst/>
              <a:rect l="0" t="0" r="0" b="0"/>
              <a:pathLst>
                <a:path w="419024" h="332685">
                  <a:moveTo>
                    <a:pt x="6273" y="221881"/>
                  </a:moveTo>
                  <a:lnTo>
                    <a:pt x="6273" y="221881"/>
                  </a:lnTo>
                  <a:lnTo>
                    <a:pt x="805" y="221881"/>
                  </a:lnTo>
                  <a:lnTo>
                    <a:pt x="0" y="246300"/>
                  </a:lnTo>
                  <a:lnTo>
                    <a:pt x="6688" y="272782"/>
                  </a:lnTo>
                  <a:lnTo>
                    <a:pt x="35708" y="314984"/>
                  </a:lnTo>
                  <a:lnTo>
                    <a:pt x="48155" y="329900"/>
                  </a:lnTo>
                  <a:lnTo>
                    <a:pt x="51128" y="331994"/>
                  </a:lnTo>
                  <a:lnTo>
                    <a:pt x="53815" y="332684"/>
                  </a:lnTo>
                  <a:lnTo>
                    <a:pt x="56313" y="332439"/>
                  </a:lnTo>
                  <a:lnTo>
                    <a:pt x="58682" y="331569"/>
                  </a:lnTo>
                  <a:lnTo>
                    <a:pt x="63197" y="323078"/>
                  </a:lnTo>
                  <a:lnTo>
                    <a:pt x="66851" y="307780"/>
                  </a:lnTo>
                  <a:lnTo>
                    <a:pt x="68202" y="269989"/>
                  </a:lnTo>
                  <a:lnTo>
                    <a:pt x="66017" y="236912"/>
                  </a:lnTo>
                  <a:lnTo>
                    <a:pt x="60813" y="193519"/>
                  </a:lnTo>
                  <a:lnTo>
                    <a:pt x="57450" y="169106"/>
                  </a:lnTo>
                  <a:lnTo>
                    <a:pt x="48068" y="123166"/>
                  </a:lnTo>
                  <a:lnTo>
                    <a:pt x="37549" y="82758"/>
                  </a:lnTo>
                  <a:lnTo>
                    <a:pt x="23693" y="42998"/>
                  </a:lnTo>
                  <a:lnTo>
                    <a:pt x="13473" y="26199"/>
                  </a:lnTo>
                  <a:lnTo>
                    <a:pt x="13895" y="23694"/>
                  </a:lnTo>
                  <a:lnTo>
                    <a:pt x="15587" y="22023"/>
                  </a:lnTo>
                  <a:lnTo>
                    <a:pt x="59436" y="14271"/>
                  </a:lnTo>
                  <a:lnTo>
                    <a:pt x="81931" y="12214"/>
                  </a:lnTo>
                  <a:lnTo>
                    <a:pt x="107512" y="10136"/>
                  </a:lnTo>
                  <a:lnTo>
                    <a:pt x="136560" y="8045"/>
                  </a:lnTo>
                  <a:lnTo>
                    <a:pt x="167920" y="5946"/>
                  </a:lnTo>
                  <a:lnTo>
                    <a:pt x="200821" y="3841"/>
                  </a:lnTo>
                  <a:lnTo>
                    <a:pt x="232633" y="2437"/>
                  </a:lnTo>
                  <a:lnTo>
                    <a:pt x="263719" y="1502"/>
                  </a:lnTo>
                  <a:lnTo>
                    <a:pt x="294320" y="878"/>
                  </a:lnTo>
                  <a:lnTo>
                    <a:pt x="320365" y="462"/>
                  </a:lnTo>
                  <a:lnTo>
                    <a:pt x="364357" y="0"/>
                  </a:lnTo>
                  <a:lnTo>
                    <a:pt x="419023" y="5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105">
              <a:extLst>
                <a:ext uri="{FF2B5EF4-FFF2-40B4-BE49-F238E27FC236}">
                  <a16:creationId xmlns:a16="http://schemas.microsoft.com/office/drawing/2014/main" xmlns="" id="{FAC9DD42-9ED4-43B1-A7FB-F8B0FD27D7C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671299" y="3281400"/>
              <a:ext cx="142502" cy="140335"/>
            </a:xfrm>
            <a:custGeom>
              <a:avLst/>
              <a:gdLst/>
              <a:ahLst/>
              <a:cxnLst/>
              <a:rect l="0" t="0" r="0" b="0"/>
              <a:pathLst>
                <a:path w="142502" h="140335">
                  <a:moveTo>
                    <a:pt x="34551" y="20600"/>
                  </a:moveTo>
                  <a:lnTo>
                    <a:pt x="34551" y="20600"/>
                  </a:lnTo>
                  <a:lnTo>
                    <a:pt x="14778" y="15133"/>
                  </a:lnTo>
                  <a:lnTo>
                    <a:pt x="15020" y="13427"/>
                  </a:lnTo>
                  <a:lnTo>
                    <a:pt x="20931" y="7770"/>
                  </a:lnTo>
                  <a:lnTo>
                    <a:pt x="39530" y="22"/>
                  </a:lnTo>
                  <a:lnTo>
                    <a:pt x="66287" y="0"/>
                  </a:lnTo>
                  <a:lnTo>
                    <a:pt x="89815" y="7832"/>
                  </a:lnTo>
                  <a:lnTo>
                    <a:pt x="93971" y="13499"/>
                  </a:lnTo>
                  <a:lnTo>
                    <a:pt x="96708" y="29203"/>
                  </a:lnTo>
                  <a:lnTo>
                    <a:pt x="89928" y="47942"/>
                  </a:lnTo>
                  <a:lnTo>
                    <a:pt x="59208" y="88717"/>
                  </a:lnTo>
                  <a:lnTo>
                    <a:pt x="14419" y="125604"/>
                  </a:lnTo>
                  <a:lnTo>
                    <a:pt x="0" y="138160"/>
                  </a:lnTo>
                  <a:lnTo>
                    <a:pt x="934" y="139190"/>
                  </a:lnTo>
                  <a:lnTo>
                    <a:pt x="7615" y="140334"/>
                  </a:lnTo>
                  <a:lnTo>
                    <a:pt x="49430" y="136000"/>
                  </a:lnTo>
                  <a:lnTo>
                    <a:pt x="90152" y="130365"/>
                  </a:lnTo>
                  <a:lnTo>
                    <a:pt x="142501" y="122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876">
            <a:extLst>
              <a:ext uri="{FF2B5EF4-FFF2-40B4-BE49-F238E27FC236}">
                <a16:creationId xmlns:a16="http://schemas.microsoft.com/office/drawing/2014/main" xmlns="" id="{175FB776-2DEA-4DA3-AFB0-4A9FA96AA87B}"/>
              </a:ext>
            </a:extLst>
          </p:cNvPr>
          <p:cNvGrpSpPr/>
          <p:nvPr/>
        </p:nvGrpSpPr>
        <p:grpSpPr>
          <a:xfrm>
            <a:off x="9429750" y="2355850"/>
            <a:ext cx="1295401" cy="777445"/>
            <a:chOff x="9429750" y="2355850"/>
            <a:chExt cx="1295401" cy="777445"/>
          </a:xfrm>
        </p:grpSpPr>
        <p:sp>
          <p:nvSpPr>
            <p:cNvPr id="75" name="SMARTInkShape-4106">
              <a:extLst>
                <a:ext uri="{FF2B5EF4-FFF2-40B4-BE49-F238E27FC236}">
                  <a16:creationId xmlns:a16="http://schemas.microsoft.com/office/drawing/2014/main" xmlns="" id="{BD2E8ED6-DBFA-4892-9661-A87FAABD471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429750" y="2900952"/>
              <a:ext cx="298451" cy="175712"/>
            </a:xfrm>
            <a:custGeom>
              <a:avLst/>
              <a:gdLst/>
              <a:ahLst/>
              <a:cxnLst/>
              <a:rect l="0" t="0" r="0" b="0"/>
              <a:pathLst>
                <a:path w="298451" h="175712">
                  <a:moveTo>
                    <a:pt x="0" y="45448"/>
                  </a:moveTo>
                  <a:lnTo>
                    <a:pt x="0" y="45448"/>
                  </a:lnTo>
                  <a:lnTo>
                    <a:pt x="15580" y="57657"/>
                  </a:lnTo>
                  <a:lnTo>
                    <a:pt x="39345" y="65842"/>
                  </a:lnTo>
                  <a:lnTo>
                    <a:pt x="78842" y="69365"/>
                  </a:lnTo>
                  <a:lnTo>
                    <a:pt x="122922" y="63667"/>
                  </a:lnTo>
                  <a:lnTo>
                    <a:pt x="157150" y="49670"/>
                  </a:lnTo>
                  <a:lnTo>
                    <a:pt x="170504" y="38152"/>
                  </a:lnTo>
                  <a:lnTo>
                    <a:pt x="175052" y="32118"/>
                  </a:lnTo>
                  <a:lnTo>
                    <a:pt x="176673" y="25978"/>
                  </a:lnTo>
                  <a:lnTo>
                    <a:pt x="174713" y="13511"/>
                  </a:lnTo>
                  <a:lnTo>
                    <a:pt x="169392" y="8634"/>
                  </a:lnTo>
                  <a:lnTo>
                    <a:pt x="152191" y="1334"/>
                  </a:lnTo>
                  <a:lnTo>
                    <a:pt x="115335" y="0"/>
                  </a:lnTo>
                  <a:lnTo>
                    <a:pt x="69766" y="17557"/>
                  </a:lnTo>
                  <a:lnTo>
                    <a:pt x="30626" y="48473"/>
                  </a:lnTo>
                  <a:lnTo>
                    <a:pt x="15257" y="72192"/>
                  </a:lnTo>
                  <a:lnTo>
                    <a:pt x="10171" y="84444"/>
                  </a:lnTo>
                  <a:lnTo>
                    <a:pt x="8898" y="95435"/>
                  </a:lnTo>
                  <a:lnTo>
                    <a:pt x="13127" y="115172"/>
                  </a:lnTo>
                  <a:lnTo>
                    <a:pt x="40891" y="145521"/>
                  </a:lnTo>
                  <a:lnTo>
                    <a:pt x="87140" y="166743"/>
                  </a:lnTo>
                  <a:lnTo>
                    <a:pt x="122690" y="173440"/>
                  </a:lnTo>
                  <a:lnTo>
                    <a:pt x="160362" y="175711"/>
                  </a:lnTo>
                  <a:lnTo>
                    <a:pt x="200623" y="174369"/>
                  </a:lnTo>
                  <a:lnTo>
                    <a:pt x="240155" y="171420"/>
                  </a:lnTo>
                  <a:lnTo>
                    <a:pt x="298450" y="166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107">
              <a:extLst>
                <a:ext uri="{FF2B5EF4-FFF2-40B4-BE49-F238E27FC236}">
                  <a16:creationId xmlns:a16="http://schemas.microsoft.com/office/drawing/2014/main" xmlns="" id="{80E73B43-2181-4807-8B67-EF446012346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312961" y="2731042"/>
              <a:ext cx="412190" cy="402253"/>
            </a:xfrm>
            <a:custGeom>
              <a:avLst/>
              <a:gdLst/>
              <a:ahLst/>
              <a:cxnLst/>
              <a:rect l="0" t="0" r="0" b="0"/>
              <a:pathLst>
                <a:path w="412190" h="402253">
                  <a:moveTo>
                    <a:pt x="113739" y="240758"/>
                  </a:moveTo>
                  <a:lnTo>
                    <a:pt x="113739" y="240758"/>
                  </a:lnTo>
                  <a:lnTo>
                    <a:pt x="110368" y="240758"/>
                  </a:lnTo>
                  <a:lnTo>
                    <a:pt x="106832" y="238876"/>
                  </a:lnTo>
                  <a:lnTo>
                    <a:pt x="98811" y="231920"/>
                  </a:lnTo>
                  <a:lnTo>
                    <a:pt x="88995" y="231656"/>
                  </a:lnTo>
                  <a:lnTo>
                    <a:pt x="75226" y="235301"/>
                  </a:lnTo>
                  <a:lnTo>
                    <a:pt x="59697" y="243977"/>
                  </a:lnTo>
                  <a:lnTo>
                    <a:pt x="35089" y="270875"/>
                  </a:lnTo>
                  <a:lnTo>
                    <a:pt x="13295" y="309027"/>
                  </a:lnTo>
                  <a:lnTo>
                    <a:pt x="172" y="348239"/>
                  </a:lnTo>
                  <a:lnTo>
                    <a:pt x="0" y="370137"/>
                  </a:lnTo>
                  <a:lnTo>
                    <a:pt x="5333" y="387865"/>
                  </a:lnTo>
                  <a:lnTo>
                    <a:pt x="14758" y="400448"/>
                  </a:lnTo>
                  <a:lnTo>
                    <a:pt x="21646" y="402252"/>
                  </a:lnTo>
                  <a:lnTo>
                    <a:pt x="38707" y="398611"/>
                  </a:lnTo>
                  <a:lnTo>
                    <a:pt x="71517" y="374548"/>
                  </a:lnTo>
                  <a:lnTo>
                    <a:pt x="108049" y="333865"/>
                  </a:lnTo>
                  <a:lnTo>
                    <a:pt x="131202" y="296720"/>
                  </a:lnTo>
                  <a:lnTo>
                    <a:pt x="153250" y="252225"/>
                  </a:lnTo>
                  <a:lnTo>
                    <a:pt x="164069" y="226530"/>
                  </a:lnTo>
                  <a:lnTo>
                    <a:pt x="174809" y="199523"/>
                  </a:lnTo>
                  <a:lnTo>
                    <a:pt x="184790" y="170229"/>
                  </a:lnTo>
                  <a:lnTo>
                    <a:pt x="194267" y="139411"/>
                  </a:lnTo>
                  <a:lnTo>
                    <a:pt x="203407" y="107577"/>
                  </a:lnTo>
                  <a:lnTo>
                    <a:pt x="210207" y="80709"/>
                  </a:lnTo>
                  <a:lnTo>
                    <a:pt x="219643" y="35805"/>
                  </a:lnTo>
                  <a:lnTo>
                    <a:pt x="222180" y="2388"/>
                  </a:lnTo>
                  <a:lnTo>
                    <a:pt x="219194" y="0"/>
                  </a:lnTo>
                  <a:lnTo>
                    <a:pt x="214381" y="1230"/>
                  </a:lnTo>
                  <a:lnTo>
                    <a:pt x="208350" y="4873"/>
                  </a:lnTo>
                  <a:lnTo>
                    <a:pt x="189749" y="40338"/>
                  </a:lnTo>
                  <a:lnTo>
                    <a:pt x="179036" y="79010"/>
                  </a:lnTo>
                  <a:lnTo>
                    <a:pt x="170277" y="125126"/>
                  </a:lnTo>
                  <a:lnTo>
                    <a:pt x="166953" y="150264"/>
                  </a:lnTo>
                  <a:lnTo>
                    <a:pt x="164032" y="176195"/>
                  </a:lnTo>
                  <a:lnTo>
                    <a:pt x="162084" y="200539"/>
                  </a:lnTo>
                  <a:lnTo>
                    <a:pt x="159921" y="246401"/>
                  </a:lnTo>
                  <a:lnTo>
                    <a:pt x="158702" y="291662"/>
                  </a:lnTo>
                  <a:lnTo>
                    <a:pt x="158340" y="316205"/>
                  </a:lnTo>
                  <a:lnTo>
                    <a:pt x="158995" y="319278"/>
                  </a:lnTo>
                  <a:lnTo>
                    <a:pt x="160138" y="319916"/>
                  </a:lnTo>
                  <a:lnTo>
                    <a:pt x="161605" y="318930"/>
                  </a:lnTo>
                  <a:lnTo>
                    <a:pt x="186756" y="280799"/>
                  </a:lnTo>
                  <a:lnTo>
                    <a:pt x="218081" y="236908"/>
                  </a:lnTo>
                  <a:lnTo>
                    <a:pt x="243041" y="215001"/>
                  </a:lnTo>
                  <a:lnTo>
                    <a:pt x="257989" y="210025"/>
                  </a:lnTo>
                  <a:lnTo>
                    <a:pt x="264940" y="209686"/>
                  </a:lnTo>
                  <a:lnTo>
                    <a:pt x="270279" y="211577"/>
                  </a:lnTo>
                  <a:lnTo>
                    <a:pt x="278093" y="219322"/>
                  </a:lnTo>
                  <a:lnTo>
                    <a:pt x="283086" y="245695"/>
                  </a:lnTo>
                  <a:lnTo>
                    <a:pt x="277824" y="280321"/>
                  </a:lnTo>
                  <a:lnTo>
                    <a:pt x="260587" y="314020"/>
                  </a:lnTo>
                  <a:lnTo>
                    <a:pt x="228501" y="348383"/>
                  </a:lnTo>
                  <a:lnTo>
                    <a:pt x="226231" y="349197"/>
                  </a:lnTo>
                  <a:lnTo>
                    <a:pt x="224717" y="348329"/>
                  </a:lnTo>
                  <a:lnTo>
                    <a:pt x="223707" y="346338"/>
                  </a:lnTo>
                  <a:lnTo>
                    <a:pt x="228230" y="338483"/>
                  </a:lnTo>
                  <a:lnTo>
                    <a:pt x="264440" y="299253"/>
                  </a:lnTo>
                  <a:lnTo>
                    <a:pt x="306619" y="256233"/>
                  </a:lnTo>
                  <a:lnTo>
                    <a:pt x="348767" y="223510"/>
                  </a:lnTo>
                  <a:lnTo>
                    <a:pt x="365488" y="206563"/>
                  </a:lnTo>
                  <a:lnTo>
                    <a:pt x="366944" y="203850"/>
                  </a:lnTo>
                  <a:lnTo>
                    <a:pt x="366503" y="202748"/>
                  </a:lnTo>
                  <a:lnTo>
                    <a:pt x="364799" y="202718"/>
                  </a:lnTo>
                  <a:lnTo>
                    <a:pt x="352286" y="216159"/>
                  </a:lnTo>
                  <a:lnTo>
                    <a:pt x="335173" y="244759"/>
                  </a:lnTo>
                  <a:lnTo>
                    <a:pt x="330452" y="266054"/>
                  </a:lnTo>
                  <a:lnTo>
                    <a:pt x="330181" y="276672"/>
                  </a:lnTo>
                  <a:lnTo>
                    <a:pt x="335525" y="294114"/>
                  </a:lnTo>
                  <a:lnTo>
                    <a:pt x="339913" y="301729"/>
                  </a:lnTo>
                  <a:lnTo>
                    <a:pt x="354197" y="313953"/>
                  </a:lnTo>
                  <a:lnTo>
                    <a:pt x="362944" y="319188"/>
                  </a:lnTo>
                  <a:lnTo>
                    <a:pt x="382071" y="323123"/>
                  </a:lnTo>
                  <a:lnTo>
                    <a:pt x="412189" y="323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108">
              <a:extLst>
                <a:ext uri="{FF2B5EF4-FFF2-40B4-BE49-F238E27FC236}">
                  <a16:creationId xmlns:a16="http://schemas.microsoft.com/office/drawing/2014/main" xmlns="" id="{22E4A728-86AB-4CC8-8D35-A1E1D2AF10C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117596" y="2528444"/>
              <a:ext cx="99555" cy="124304"/>
            </a:xfrm>
            <a:custGeom>
              <a:avLst/>
              <a:gdLst/>
              <a:ahLst/>
              <a:cxnLst/>
              <a:rect l="0" t="0" r="0" b="0"/>
              <a:pathLst>
                <a:path w="99555" h="124304">
                  <a:moveTo>
                    <a:pt x="17004" y="11556"/>
                  </a:moveTo>
                  <a:lnTo>
                    <a:pt x="17004" y="11556"/>
                  </a:lnTo>
                  <a:lnTo>
                    <a:pt x="13633" y="8185"/>
                  </a:lnTo>
                  <a:lnTo>
                    <a:pt x="14051" y="6486"/>
                  </a:lnTo>
                  <a:lnTo>
                    <a:pt x="18278" y="2717"/>
                  </a:lnTo>
                  <a:lnTo>
                    <a:pt x="31964" y="0"/>
                  </a:lnTo>
                  <a:lnTo>
                    <a:pt x="43408" y="3128"/>
                  </a:lnTo>
                  <a:lnTo>
                    <a:pt x="59871" y="12821"/>
                  </a:lnTo>
                  <a:lnTo>
                    <a:pt x="64631" y="16633"/>
                  </a:lnTo>
                  <a:lnTo>
                    <a:pt x="67099" y="21996"/>
                  </a:lnTo>
                  <a:lnTo>
                    <a:pt x="67961" y="35481"/>
                  </a:lnTo>
                  <a:lnTo>
                    <a:pt x="62229" y="49001"/>
                  </a:lnTo>
                  <a:lnTo>
                    <a:pt x="45221" y="68512"/>
                  </a:lnTo>
                  <a:lnTo>
                    <a:pt x="4861" y="111870"/>
                  </a:lnTo>
                  <a:lnTo>
                    <a:pt x="1024" y="117994"/>
                  </a:lnTo>
                  <a:lnTo>
                    <a:pt x="0" y="120615"/>
                  </a:lnTo>
                  <a:lnTo>
                    <a:pt x="2141" y="122362"/>
                  </a:lnTo>
                  <a:lnTo>
                    <a:pt x="12045" y="124303"/>
                  </a:lnTo>
                  <a:lnTo>
                    <a:pt x="47879" y="121185"/>
                  </a:lnTo>
                  <a:lnTo>
                    <a:pt x="99554" y="119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109">
              <a:extLst>
                <a:ext uri="{FF2B5EF4-FFF2-40B4-BE49-F238E27FC236}">
                  <a16:creationId xmlns:a16="http://schemas.microsoft.com/office/drawing/2014/main" xmlns="" id="{9A2B8431-158C-4E6B-953F-42CAA537B64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020300" y="2355850"/>
              <a:ext cx="120651" cy="279401"/>
            </a:xfrm>
            <a:custGeom>
              <a:avLst/>
              <a:gdLst/>
              <a:ahLst/>
              <a:cxnLst/>
              <a:rect l="0" t="0" r="0" b="0"/>
              <a:pathLst>
                <a:path w="120651" h="279401">
                  <a:moveTo>
                    <a:pt x="120650" y="0"/>
                  </a:moveTo>
                  <a:lnTo>
                    <a:pt x="120650" y="0"/>
                  </a:lnTo>
                  <a:lnTo>
                    <a:pt x="114875" y="7186"/>
                  </a:lnTo>
                  <a:lnTo>
                    <a:pt x="93514" y="51555"/>
                  </a:lnTo>
                  <a:lnTo>
                    <a:pt x="81777" y="82180"/>
                  </a:lnTo>
                  <a:lnTo>
                    <a:pt x="68800" y="116958"/>
                  </a:lnTo>
                  <a:lnTo>
                    <a:pt x="53625" y="153581"/>
                  </a:lnTo>
                  <a:lnTo>
                    <a:pt x="39356" y="189143"/>
                  </a:lnTo>
                  <a:lnTo>
                    <a:pt x="25959" y="222353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110">
              <a:extLst>
                <a:ext uri="{FF2B5EF4-FFF2-40B4-BE49-F238E27FC236}">
                  <a16:creationId xmlns:a16="http://schemas.microsoft.com/office/drawing/2014/main" xmlns="" id="{02C81112-F592-4E99-9B51-E73161A32DA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953141" y="2368889"/>
              <a:ext cx="92560" cy="81682"/>
            </a:xfrm>
            <a:custGeom>
              <a:avLst/>
              <a:gdLst/>
              <a:ahLst/>
              <a:cxnLst/>
              <a:rect l="0" t="0" r="0" b="0"/>
              <a:pathLst>
                <a:path w="92560" h="81682">
                  <a:moveTo>
                    <a:pt x="3659" y="12361"/>
                  </a:moveTo>
                  <a:lnTo>
                    <a:pt x="3659" y="12361"/>
                  </a:lnTo>
                  <a:lnTo>
                    <a:pt x="289" y="8990"/>
                  </a:lnTo>
                  <a:lnTo>
                    <a:pt x="0" y="7291"/>
                  </a:lnTo>
                  <a:lnTo>
                    <a:pt x="1563" y="3523"/>
                  </a:lnTo>
                  <a:lnTo>
                    <a:pt x="8372" y="1377"/>
                  </a:lnTo>
                  <a:lnTo>
                    <a:pt x="29990" y="0"/>
                  </a:lnTo>
                  <a:lnTo>
                    <a:pt x="34619" y="1298"/>
                  </a:lnTo>
                  <a:lnTo>
                    <a:pt x="41643" y="6503"/>
                  </a:lnTo>
                  <a:lnTo>
                    <a:pt x="45236" y="15402"/>
                  </a:lnTo>
                  <a:lnTo>
                    <a:pt x="46194" y="20738"/>
                  </a:lnTo>
                  <a:lnTo>
                    <a:pt x="41612" y="34193"/>
                  </a:lnTo>
                  <a:lnTo>
                    <a:pt x="32522" y="48170"/>
                  </a:lnTo>
                  <a:lnTo>
                    <a:pt x="10021" y="73164"/>
                  </a:lnTo>
                  <a:lnTo>
                    <a:pt x="9311" y="76180"/>
                  </a:lnTo>
                  <a:lnTo>
                    <a:pt x="10249" y="78190"/>
                  </a:lnTo>
                  <a:lnTo>
                    <a:pt x="12286" y="79530"/>
                  </a:lnTo>
                  <a:lnTo>
                    <a:pt x="31468" y="81681"/>
                  </a:lnTo>
                  <a:lnTo>
                    <a:pt x="54388" y="80643"/>
                  </a:lnTo>
                  <a:lnTo>
                    <a:pt x="92559" y="69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111">
              <a:extLst>
                <a:ext uri="{FF2B5EF4-FFF2-40B4-BE49-F238E27FC236}">
                  <a16:creationId xmlns:a16="http://schemas.microsoft.com/office/drawing/2014/main" xmlns="" id="{DD6A95B1-C02F-44E9-84FA-6643371EEC2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810750" y="2540883"/>
              <a:ext cx="158751" cy="92100"/>
            </a:xfrm>
            <a:custGeom>
              <a:avLst/>
              <a:gdLst/>
              <a:ahLst/>
              <a:cxnLst/>
              <a:rect l="0" t="0" r="0" b="0"/>
              <a:pathLst>
                <a:path w="158751" h="92100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15580" y="0"/>
                  </a:lnTo>
                  <a:lnTo>
                    <a:pt x="26681" y="3272"/>
                  </a:lnTo>
                  <a:lnTo>
                    <a:pt x="32603" y="6120"/>
                  </a:lnTo>
                  <a:lnTo>
                    <a:pt x="42949" y="16811"/>
                  </a:lnTo>
                  <a:lnTo>
                    <a:pt x="47682" y="23613"/>
                  </a:lnTo>
                  <a:lnTo>
                    <a:pt x="51060" y="38697"/>
                  </a:lnTo>
                  <a:lnTo>
                    <a:pt x="49505" y="54808"/>
                  </a:lnTo>
                  <a:lnTo>
                    <a:pt x="44110" y="71376"/>
                  </a:lnTo>
                  <a:lnTo>
                    <a:pt x="35127" y="82502"/>
                  </a:lnTo>
                  <a:lnTo>
                    <a:pt x="21932" y="90851"/>
                  </a:lnTo>
                  <a:lnTo>
                    <a:pt x="18855" y="92023"/>
                  </a:lnTo>
                  <a:lnTo>
                    <a:pt x="16097" y="92099"/>
                  </a:lnTo>
                  <a:lnTo>
                    <a:pt x="11153" y="90301"/>
                  </a:lnTo>
                  <a:lnTo>
                    <a:pt x="11668" y="87423"/>
                  </a:lnTo>
                  <a:lnTo>
                    <a:pt x="36658" y="58332"/>
                  </a:lnTo>
                  <a:lnTo>
                    <a:pt x="79711" y="21644"/>
                  </a:lnTo>
                  <a:lnTo>
                    <a:pt x="105785" y="946"/>
                  </a:lnTo>
                  <a:lnTo>
                    <a:pt x="106507" y="1747"/>
                  </a:lnTo>
                  <a:lnTo>
                    <a:pt x="107310" y="6401"/>
                  </a:lnTo>
                  <a:lnTo>
                    <a:pt x="99801" y="30320"/>
                  </a:lnTo>
                  <a:lnTo>
                    <a:pt x="100330" y="43324"/>
                  </a:lnTo>
                  <a:lnTo>
                    <a:pt x="107966" y="62545"/>
                  </a:lnTo>
                  <a:lnTo>
                    <a:pt x="119011" y="71522"/>
                  </a:lnTo>
                  <a:lnTo>
                    <a:pt x="125907" y="74904"/>
                  </a:lnTo>
                  <a:lnTo>
                    <a:pt x="139215" y="76779"/>
                  </a:lnTo>
                  <a:lnTo>
                    <a:pt x="158750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112">
              <a:extLst>
                <a:ext uri="{FF2B5EF4-FFF2-40B4-BE49-F238E27FC236}">
                  <a16:creationId xmlns:a16="http://schemas.microsoft.com/office/drawing/2014/main" xmlns="" id="{98A36E84-BBD8-44A6-8F36-CB2189AB488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582150" y="2637942"/>
              <a:ext cx="190501" cy="3659"/>
            </a:xfrm>
            <a:custGeom>
              <a:avLst/>
              <a:gdLst/>
              <a:ahLst/>
              <a:cxnLst/>
              <a:rect l="0" t="0" r="0" b="0"/>
              <a:pathLst>
                <a:path w="190501" h="3659">
                  <a:moveTo>
                    <a:pt x="0" y="3658"/>
                  </a:moveTo>
                  <a:lnTo>
                    <a:pt x="0" y="3658"/>
                  </a:lnTo>
                  <a:lnTo>
                    <a:pt x="41114" y="1777"/>
                  </a:lnTo>
                  <a:lnTo>
                    <a:pt x="71189" y="0"/>
                  </a:lnTo>
                  <a:lnTo>
                    <a:pt x="108075" y="1562"/>
                  </a:lnTo>
                  <a:lnTo>
                    <a:pt x="142342" y="2726"/>
                  </a:lnTo>
                  <a:lnTo>
                    <a:pt x="19050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877">
            <a:extLst>
              <a:ext uri="{FF2B5EF4-FFF2-40B4-BE49-F238E27FC236}">
                <a16:creationId xmlns:a16="http://schemas.microsoft.com/office/drawing/2014/main" xmlns="" id="{193F318E-0508-4567-8F85-7DEE5E9494CF}"/>
              </a:ext>
            </a:extLst>
          </p:cNvPr>
          <p:cNvGrpSpPr/>
          <p:nvPr/>
        </p:nvGrpSpPr>
        <p:grpSpPr>
          <a:xfrm>
            <a:off x="6927850" y="4597400"/>
            <a:ext cx="304801" cy="158234"/>
            <a:chOff x="6927850" y="4597400"/>
            <a:chExt cx="304801" cy="158234"/>
          </a:xfrm>
        </p:grpSpPr>
        <p:sp>
          <p:nvSpPr>
            <p:cNvPr id="83" name="SMARTInkShape-4113">
              <a:extLst>
                <a:ext uri="{FF2B5EF4-FFF2-40B4-BE49-F238E27FC236}">
                  <a16:creationId xmlns:a16="http://schemas.microsoft.com/office/drawing/2014/main" xmlns="" id="{05B5952A-C80A-40A3-89AC-C628A6264C9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973479" y="4705350"/>
              <a:ext cx="259172" cy="50284"/>
            </a:xfrm>
            <a:custGeom>
              <a:avLst/>
              <a:gdLst/>
              <a:ahLst/>
              <a:cxnLst/>
              <a:rect l="0" t="0" r="0" b="0"/>
              <a:pathLst>
                <a:path w="259172" h="50284">
                  <a:moveTo>
                    <a:pt x="75021" y="19050"/>
                  </a:moveTo>
                  <a:lnTo>
                    <a:pt x="75021" y="19050"/>
                  </a:lnTo>
                  <a:lnTo>
                    <a:pt x="46015" y="25530"/>
                  </a:lnTo>
                  <a:lnTo>
                    <a:pt x="591" y="48183"/>
                  </a:lnTo>
                  <a:lnTo>
                    <a:pt x="0" y="49055"/>
                  </a:lnTo>
                  <a:lnTo>
                    <a:pt x="16025" y="50283"/>
                  </a:lnTo>
                  <a:lnTo>
                    <a:pt x="53229" y="43905"/>
                  </a:lnTo>
                  <a:lnTo>
                    <a:pt x="89560" y="35035"/>
                  </a:lnTo>
                  <a:lnTo>
                    <a:pt x="130871" y="24743"/>
                  </a:lnTo>
                  <a:lnTo>
                    <a:pt x="172751" y="15465"/>
                  </a:lnTo>
                  <a:lnTo>
                    <a:pt x="209238" y="8520"/>
                  </a:lnTo>
                  <a:lnTo>
                    <a:pt x="259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114">
              <a:extLst>
                <a:ext uri="{FF2B5EF4-FFF2-40B4-BE49-F238E27FC236}">
                  <a16:creationId xmlns:a16="http://schemas.microsoft.com/office/drawing/2014/main" xmlns="" id="{3B49C13B-F94A-4AA6-98FE-67DFF9DF443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927850" y="4597400"/>
              <a:ext cx="260351" cy="31751"/>
            </a:xfrm>
            <a:custGeom>
              <a:avLst/>
              <a:gdLst/>
              <a:ahLst/>
              <a:cxnLst/>
              <a:rect l="0" t="0" r="0" b="0"/>
              <a:pathLst>
                <a:path w="26035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31750"/>
                  </a:lnTo>
                  <a:lnTo>
                    <a:pt x="48020" y="17935"/>
                  </a:lnTo>
                  <a:lnTo>
                    <a:pt x="82020" y="10793"/>
                  </a:lnTo>
                  <a:lnTo>
                    <a:pt x="123002" y="5267"/>
                  </a:lnTo>
                  <a:lnTo>
                    <a:pt x="161441" y="2341"/>
                  </a:lnTo>
                  <a:lnTo>
                    <a:pt x="196635" y="1040"/>
                  </a:lnTo>
                  <a:lnTo>
                    <a:pt x="239275" y="308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878">
            <a:extLst>
              <a:ext uri="{FF2B5EF4-FFF2-40B4-BE49-F238E27FC236}">
                <a16:creationId xmlns:a16="http://schemas.microsoft.com/office/drawing/2014/main" xmlns="" id="{523DA730-027C-4C38-B558-D6C994B4CA6C}"/>
              </a:ext>
            </a:extLst>
          </p:cNvPr>
          <p:cNvGrpSpPr/>
          <p:nvPr/>
        </p:nvGrpSpPr>
        <p:grpSpPr>
          <a:xfrm>
            <a:off x="7816817" y="4318000"/>
            <a:ext cx="1085276" cy="812801"/>
            <a:chOff x="7816817" y="4318000"/>
            <a:chExt cx="1085276" cy="812801"/>
          </a:xfrm>
        </p:grpSpPr>
        <p:sp>
          <p:nvSpPr>
            <p:cNvPr id="86" name="SMARTInkShape-4115">
              <a:extLst>
                <a:ext uri="{FF2B5EF4-FFF2-40B4-BE49-F238E27FC236}">
                  <a16:creationId xmlns:a16="http://schemas.microsoft.com/office/drawing/2014/main" xmlns="" id="{33654935-9EB5-47DB-A7AF-1A057EB27C2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801100" y="4352442"/>
              <a:ext cx="100993" cy="410059"/>
            </a:xfrm>
            <a:custGeom>
              <a:avLst/>
              <a:gdLst/>
              <a:ahLst/>
              <a:cxnLst/>
              <a:rect l="0" t="0" r="0" b="0"/>
              <a:pathLst>
                <a:path w="100993" h="410059">
                  <a:moveTo>
                    <a:pt x="57150" y="3658"/>
                  </a:moveTo>
                  <a:lnTo>
                    <a:pt x="57150" y="3658"/>
                  </a:lnTo>
                  <a:lnTo>
                    <a:pt x="57150" y="0"/>
                  </a:lnTo>
                  <a:lnTo>
                    <a:pt x="57150" y="1562"/>
                  </a:lnTo>
                  <a:lnTo>
                    <a:pt x="67994" y="32825"/>
                  </a:lnTo>
                  <a:lnTo>
                    <a:pt x="78198" y="67891"/>
                  </a:lnTo>
                  <a:lnTo>
                    <a:pt x="89788" y="114991"/>
                  </a:lnTo>
                  <a:lnTo>
                    <a:pt x="95841" y="141380"/>
                  </a:lnTo>
                  <a:lnTo>
                    <a:pt x="99173" y="168145"/>
                  </a:lnTo>
                  <a:lnTo>
                    <a:pt x="100687" y="195161"/>
                  </a:lnTo>
                  <a:lnTo>
                    <a:pt x="100992" y="222343"/>
                  </a:lnTo>
                  <a:lnTo>
                    <a:pt x="97666" y="247520"/>
                  </a:lnTo>
                  <a:lnTo>
                    <a:pt x="84565" y="294309"/>
                  </a:lnTo>
                  <a:lnTo>
                    <a:pt x="65101" y="334860"/>
                  </a:lnTo>
                  <a:lnTo>
                    <a:pt x="32224" y="380016"/>
                  </a:lnTo>
                  <a:lnTo>
                    <a:pt x="0" y="410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116">
              <a:extLst>
                <a:ext uri="{FF2B5EF4-FFF2-40B4-BE49-F238E27FC236}">
                  <a16:creationId xmlns:a16="http://schemas.microsoft.com/office/drawing/2014/main" xmlns="" id="{9A05807D-EBFA-46B9-BF45-22889CE057F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880350" y="5024077"/>
              <a:ext cx="990601" cy="106724"/>
            </a:xfrm>
            <a:custGeom>
              <a:avLst/>
              <a:gdLst/>
              <a:ahLst/>
              <a:cxnLst/>
              <a:rect l="0" t="0" r="0" b="0"/>
              <a:pathLst>
                <a:path w="990601" h="106724">
                  <a:moveTo>
                    <a:pt x="0" y="106723"/>
                  </a:moveTo>
                  <a:lnTo>
                    <a:pt x="0" y="106723"/>
                  </a:lnTo>
                  <a:lnTo>
                    <a:pt x="38919" y="104841"/>
                  </a:lnTo>
                  <a:lnTo>
                    <a:pt x="81503" y="99537"/>
                  </a:lnTo>
                  <a:lnTo>
                    <a:pt x="113602" y="94171"/>
                  </a:lnTo>
                  <a:lnTo>
                    <a:pt x="149817" y="87772"/>
                  </a:lnTo>
                  <a:lnTo>
                    <a:pt x="194422" y="79978"/>
                  </a:lnTo>
                  <a:lnTo>
                    <a:pt x="244621" y="71254"/>
                  </a:lnTo>
                  <a:lnTo>
                    <a:pt x="298547" y="61911"/>
                  </a:lnTo>
                  <a:lnTo>
                    <a:pt x="356370" y="53565"/>
                  </a:lnTo>
                  <a:lnTo>
                    <a:pt x="416791" y="45884"/>
                  </a:lnTo>
                  <a:lnTo>
                    <a:pt x="478944" y="38647"/>
                  </a:lnTo>
                  <a:lnTo>
                    <a:pt x="538018" y="31705"/>
                  </a:lnTo>
                  <a:lnTo>
                    <a:pt x="595040" y="24961"/>
                  </a:lnTo>
                  <a:lnTo>
                    <a:pt x="650693" y="18349"/>
                  </a:lnTo>
                  <a:lnTo>
                    <a:pt x="699084" y="13940"/>
                  </a:lnTo>
                  <a:lnTo>
                    <a:pt x="742633" y="11001"/>
                  </a:lnTo>
                  <a:lnTo>
                    <a:pt x="782956" y="9042"/>
                  </a:lnTo>
                  <a:lnTo>
                    <a:pt x="814070" y="7030"/>
                  </a:lnTo>
                  <a:lnTo>
                    <a:pt x="859931" y="2913"/>
                  </a:lnTo>
                  <a:lnTo>
                    <a:pt x="877491" y="613"/>
                  </a:lnTo>
                  <a:lnTo>
                    <a:pt x="879211" y="0"/>
                  </a:lnTo>
                  <a:lnTo>
                    <a:pt x="837808" y="2507"/>
                  </a:lnTo>
                  <a:lnTo>
                    <a:pt x="811128" y="4085"/>
                  </a:lnTo>
                  <a:lnTo>
                    <a:pt x="779230" y="5842"/>
                  </a:lnTo>
                  <a:lnTo>
                    <a:pt x="743853" y="7719"/>
                  </a:lnTo>
                  <a:lnTo>
                    <a:pt x="701219" y="11087"/>
                  </a:lnTo>
                  <a:lnTo>
                    <a:pt x="653745" y="15449"/>
                  </a:lnTo>
                  <a:lnTo>
                    <a:pt x="603047" y="20474"/>
                  </a:lnTo>
                  <a:lnTo>
                    <a:pt x="551609" y="26645"/>
                  </a:lnTo>
                  <a:lnTo>
                    <a:pt x="499678" y="33583"/>
                  </a:lnTo>
                  <a:lnTo>
                    <a:pt x="447418" y="41029"/>
                  </a:lnTo>
                  <a:lnTo>
                    <a:pt x="398468" y="48816"/>
                  </a:lnTo>
                  <a:lnTo>
                    <a:pt x="351723" y="56829"/>
                  </a:lnTo>
                  <a:lnTo>
                    <a:pt x="306448" y="64994"/>
                  </a:lnTo>
                  <a:lnTo>
                    <a:pt x="270621" y="71848"/>
                  </a:lnTo>
                  <a:lnTo>
                    <a:pt x="241091" y="77828"/>
                  </a:lnTo>
                  <a:lnTo>
                    <a:pt x="198873" y="86825"/>
                  </a:lnTo>
                  <a:lnTo>
                    <a:pt x="180111" y="90824"/>
                  </a:lnTo>
                  <a:lnTo>
                    <a:pt x="183574" y="91891"/>
                  </a:lnTo>
                  <a:lnTo>
                    <a:pt x="209999" y="93075"/>
                  </a:lnTo>
                  <a:lnTo>
                    <a:pt x="235955" y="90569"/>
                  </a:lnTo>
                  <a:lnTo>
                    <a:pt x="268780" y="86075"/>
                  </a:lnTo>
                  <a:lnTo>
                    <a:pt x="306188" y="80258"/>
                  </a:lnTo>
                  <a:lnTo>
                    <a:pt x="354408" y="72852"/>
                  </a:lnTo>
                  <a:lnTo>
                    <a:pt x="409839" y="64387"/>
                  </a:lnTo>
                  <a:lnTo>
                    <a:pt x="470076" y="55215"/>
                  </a:lnTo>
                  <a:lnTo>
                    <a:pt x="536339" y="46279"/>
                  </a:lnTo>
                  <a:lnTo>
                    <a:pt x="606620" y="37499"/>
                  </a:lnTo>
                  <a:lnTo>
                    <a:pt x="679581" y="28824"/>
                  </a:lnTo>
                  <a:lnTo>
                    <a:pt x="746565" y="23041"/>
                  </a:lnTo>
                  <a:lnTo>
                    <a:pt x="809566" y="19185"/>
                  </a:lnTo>
                  <a:lnTo>
                    <a:pt x="869910" y="16614"/>
                  </a:lnTo>
                  <a:lnTo>
                    <a:pt x="910141" y="14901"/>
                  </a:lnTo>
                  <a:lnTo>
                    <a:pt x="990600" y="11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117">
              <a:extLst>
                <a:ext uri="{FF2B5EF4-FFF2-40B4-BE49-F238E27FC236}">
                  <a16:creationId xmlns:a16="http://schemas.microsoft.com/office/drawing/2014/main" xmlns="" id="{B0EDC971-0FEF-4398-B2AB-47327D3C298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823200" y="4318000"/>
              <a:ext cx="228601" cy="22422"/>
            </a:xfrm>
            <a:custGeom>
              <a:avLst/>
              <a:gdLst/>
              <a:ahLst/>
              <a:cxnLst/>
              <a:rect l="0" t="0" r="0" b="0"/>
              <a:pathLst>
                <a:path w="228601" h="22422">
                  <a:moveTo>
                    <a:pt x="0" y="19050"/>
                  </a:moveTo>
                  <a:lnTo>
                    <a:pt x="0" y="19050"/>
                  </a:lnTo>
                  <a:lnTo>
                    <a:pt x="10113" y="22421"/>
                  </a:lnTo>
                  <a:lnTo>
                    <a:pt x="46741" y="17775"/>
                  </a:lnTo>
                  <a:lnTo>
                    <a:pt x="89447" y="11193"/>
                  </a:lnTo>
                  <a:lnTo>
                    <a:pt x="114664" y="7462"/>
                  </a:lnTo>
                  <a:lnTo>
                    <a:pt x="161499" y="331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118">
              <a:extLst>
                <a:ext uri="{FF2B5EF4-FFF2-40B4-BE49-F238E27FC236}">
                  <a16:creationId xmlns:a16="http://schemas.microsoft.com/office/drawing/2014/main" xmlns="" id="{102E4AF5-48CA-4877-BAAC-6C591DB423D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854950" y="4839844"/>
              <a:ext cx="292101" cy="11557"/>
            </a:xfrm>
            <a:custGeom>
              <a:avLst/>
              <a:gdLst/>
              <a:ahLst/>
              <a:cxnLst/>
              <a:rect l="0" t="0" r="0" b="0"/>
              <a:pathLst>
                <a:path w="292101" h="11557">
                  <a:moveTo>
                    <a:pt x="0" y="11556"/>
                  </a:moveTo>
                  <a:lnTo>
                    <a:pt x="0" y="11556"/>
                  </a:lnTo>
                  <a:lnTo>
                    <a:pt x="46086" y="8185"/>
                  </a:lnTo>
                  <a:lnTo>
                    <a:pt x="81866" y="4648"/>
                  </a:lnTo>
                  <a:lnTo>
                    <a:pt x="126695" y="1430"/>
                  </a:lnTo>
                  <a:lnTo>
                    <a:pt x="151492" y="572"/>
                  </a:lnTo>
                  <a:lnTo>
                    <a:pt x="177195" y="0"/>
                  </a:lnTo>
                  <a:lnTo>
                    <a:pt x="224568" y="1246"/>
                  </a:lnTo>
                  <a:lnTo>
                    <a:pt x="29210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119">
              <a:extLst>
                <a:ext uri="{FF2B5EF4-FFF2-40B4-BE49-F238E27FC236}">
                  <a16:creationId xmlns:a16="http://schemas.microsoft.com/office/drawing/2014/main" xmlns="" id="{2A40F701-DCD8-4432-A3EC-16FD2A2336F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257531" y="4382100"/>
              <a:ext cx="162570" cy="342301"/>
            </a:xfrm>
            <a:custGeom>
              <a:avLst/>
              <a:gdLst/>
              <a:ahLst/>
              <a:cxnLst/>
              <a:rect l="0" t="0" r="0" b="0"/>
              <a:pathLst>
                <a:path w="162570" h="342301">
                  <a:moveTo>
                    <a:pt x="124469" y="18450"/>
                  </a:moveTo>
                  <a:lnTo>
                    <a:pt x="124469" y="18450"/>
                  </a:lnTo>
                  <a:lnTo>
                    <a:pt x="124469" y="15079"/>
                  </a:lnTo>
                  <a:lnTo>
                    <a:pt x="119002" y="1427"/>
                  </a:lnTo>
                  <a:lnTo>
                    <a:pt x="108268" y="0"/>
                  </a:lnTo>
                  <a:lnTo>
                    <a:pt x="84940" y="13062"/>
                  </a:lnTo>
                  <a:lnTo>
                    <a:pt x="52314" y="48290"/>
                  </a:lnTo>
                  <a:lnTo>
                    <a:pt x="31958" y="80395"/>
                  </a:lnTo>
                  <a:lnTo>
                    <a:pt x="14914" y="117242"/>
                  </a:lnTo>
                  <a:lnTo>
                    <a:pt x="2635" y="159489"/>
                  </a:lnTo>
                  <a:lnTo>
                    <a:pt x="0" y="200373"/>
                  </a:lnTo>
                  <a:lnTo>
                    <a:pt x="4944" y="237594"/>
                  </a:lnTo>
                  <a:lnTo>
                    <a:pt x="16548" y="268247"/>
                  </a:lnTo>
                  <a:lnTo>
                    <a:pt x="49061" y="305934"/>
                  </a:lnTo>
                  <a:lnTo>
                    <a:pt x="93345" y="329329"/>
                  </a:lnTo>
                  <a:lnTo>
                    <a:pt x="135473" y="338457"/>
                  </a:lnTo>
                  <a:lnTo>
                    <a:pt x="162569" y="342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120">
              <a:extLst>
                <a:ext uri="{FF2B5EF4-FFF2-40B4-BE49-F238E27FC236}">
                  <a16:creationId xmlns:a16="http://schemas.microsoft.com/office/drawing/2014/main" xmlns="" id="{C5367D97-1B9A-499E-BEAE-27B32D34191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483133" y="4477273"/>
              <a:ext cx="254468" cy="221728"/>
            </a:xfrm>
            <a:custGeom>
              <a:avLst/>
              <a:gdLst/>
              <a:ahLst/>
              <a:cxnLst/>
              <a:rect l="0" t="0" r="0" b="0"/>
              <a:pathLst>
                <a:path w="254468" h="221728">
                  <a:moveTo>
                    <a:pt x="222717" y="12177"/>
                  </a:moveTo>
                  <a:lnTo>
                    <a:pt x="222717" y="12177"/>
                  </a:lnTo>
                  <a:lnTo>
                    <a:pt x="228805" y="0"/>
                  </a:lnTo>
                  <a:lnTo>
                    <a:pt x="210092" y="37425"/>
                  </a:lnTo>
                  <a:lnTo>
                    <a:pt x="190989" y="75632"/>
                  </a:lnTo>
                  <a:lnTo>
                    <a:pt x="158440" y="120506"/>
                  </a:lnTo>
                  <a:lnTo>
                    <a:pt x="120886" y="159437"/>
                  </a:lnTo>
                  <a:lnTo>
                    <a:pt x="82949" y="183201"/>
                  </a:lnTo>
                  <a:lnTo>
                    <a:pt x="59468" y="188612"/>
                  </a:lnTo>
                  <a:lnTo>
                    <a:pt x="48267" y="189067"/>
                  </a:lnTo>
                  <a:lnTo>
                    <a:pt x="37979" y="185842"/>
                  </a:lnTo>
                  <a:lnTo>
                    <a:pt x="19020" y="172852"/>
                  </a:lnTo>
                  <a:lnTo>
                    <a:pt x="6831" y="153438"/>
                  </a:lnTo>
                  <a:lnTo>
                    <a:pt x="473" y="131404"/>
                  </a:lnTo>
                  <a:lnTo>
                    <a:pt x="0" y="109852"/>
                  </a:lnTo>
                  <a:lnTo>
                    <a:pt x="2272" y="101988"/>
                  </a:lnTo>
                  <a:lnTo>
                    <a:pt x="10441" y="91369"/>
                  </a:lnTo>
                  <a:lnTo>
                    <a:pt x="26772" y="86179"/>
                  </a:lnTo>
                  <a:lnTo>
                    <a:pt x="48142" y="85283"/>
                  </a:lnTo>
                  <a:lnTo>
                    <a:pt x="85384" y="94124"/>
                  </a:lnTo>
                  <a:lnTo>
                    <a:pt x="130127" y="115401"/>
                  </a:lnTo>
                  <a:lnTo>
                    <a:pt x="169413" y="147184"/>
                  </a:lnTo>
                  <a:lnTo>
                    <a:pt x="210854" y="193758"/>
                  </a:lnTo>
                  <a:lnTo>
                    <a:pt x="225944" y="211245"/>
                  </a:lnTo>
                  <a:lnTo>
                    <a:pt x="236851" y="217068"/>
                  </a:lnTo>
                  <a:lnTo>
                    <a:pt x="254467" y="221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121">
              <a:extLst>
                <a:ext uri="{FF2B5EF4-FFF2-40B4-BE49-F238E27FC236}">
                  <a16:creationId xmlns:a16="http://schemas.microsoft.com/office/drawing/2014/main" xmlns="" id="{A79CA840-6D87-4D4A-9BB1-B79F27025A3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925682" y="4338194"/>
              <a:ext cx="39253" cy="539888"/>
            </a:xfrm>
            <a:custGeom>
              <a:avLst/>
              <a:gdLst/>
              <a:ahLst/>
              <a:cxnLst/>
              <a:rect l="0" t="0" r="0" b="0"/>
              <a:pathLst>
                <a:path w="39253" h="539888">
                  <a:moveTo>
                    <a:pt x="5468" y="11556"/>
                  </a:moveTo>
                  <a:lnTo>
                    <a:pt x="5468" y="11556"/>
                  </a:lnTo>
                  <a:lnTo>
                    <a:pt x="5468" y="0"/>
                  </a:lnTo>
                  <a:lnTo>
                    <a:pt x="3586" y="34162"/>
                  </a:lnTo>
                  <a:lnTo>
                    <a:pt x="1104" y="64642"/>
                  </a:lnTo>
                  <a:lnTo>
                    <a:pt x="0" y="104059"/>
                  </a:lnTo>
                  <a:lnTo>
                    <a:pt x="3273" y="147448"/>
                  </a:lnTo>
                  <a:lnTo>
                    <a:pt x="9431" y="193308"/>
                  </a:lnTo>
                  <a:lnTo>
                    <a:pt x="13049" y="217391"/>
                  </a:lnTo>
                  <a:lnTo>
                    <a:pt x="16872" y="241912"/>
                  </a:lnTo>
                  <a:lnTo>
                    <a:pt x="20832" y="266727"/>
                  </a:lnTo>
                  <a:lnTo>
                    <a:pt x="24882" y="291737"/>
                  </a:lnTo>
                  <a:lnTo>
                    <a:pt x="28994" y="316877"/>
                  </a:lnTo>
                  <a:lnTo>
                    <a:pt x="35444" y="363624"/>
                  </a:lnTo>
                  <a:lnTo>
                    <a:pt x="39252" y="407920"/>
                  </a:lnTo>
                  <a:lnTo>
                    <a:pt x="38592" y="451125"/>
                  </a:lnTo>
                  <a:lnTo>
                    <a:pt x="34253" y="498261"/>
                  </a:lnTo>
                  <a:lnTo>
                    <a:pt x="27878" y="529879"/>
                  </a:lnTo>
                  <a:lnTo>
                    <a:pt x="29069" y="537785"/>
                  </a:lnTo>
                  <a:lnTo>
                    <a:pt x="29668" y="539469"/>
                  </a:lnTo>
                  <a:lnTo>
                    <a:pt x="30067" y="539887"/>
                  </a:lnTo>
                  <a:lnTo>
                    <a:pt x="30868" y="538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122">
              <a:extLst>
                <a:ext uri="{FF2B5EF4-FFF2-40B4-BE49-F238E27FC236}">
                  <a16:creationId xmlns:a16="http://schemas.microsoft.com/office/drawing/2014/main" xmlns="" id="{CF3A8C8C-AF46-4073-BECF-49704D3CFDE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816817" y="4478357"/>
              <a:ext cx="213727" cy="288932"/>
            </a:xfrm>
            <a:custGeom>
              <a:avLst/>
              <a:gdLst/>
              <a:ahLst/>
              <a:cxnLst/>
              <a:rect l="0" t="0" r="0" b="0"/>
              <a:pathLst>
                <a:path w="213727" h="288932">
                  <a:moveTo>
                    <a:pt x="114333" y="42843"/>
                  </a:moveTo>
                  <a:lnTo>
                    <a:pt x="114333" y="42843"/>
                  </a:lnTo>
                  <a:lnTo>
                    <a:pt x="114333" y="36101"/>
                  </a:lnTo>
                  <a:lnTo>
                    <a:pt x="110570" y="29028"/>
                  </a:lnTo>
                  <a:lnTo>
                    <a:pt x="87850" y="3815"/>
                  </a:lnTo>
                  <a:lnTo>
                    <a:pt x="81161" y="803"/>
                  </a:lnTo>
                  <a:lnTo>
                    <a:pt x="77401" y="0"/>
                  </a:lnTo>
                  <a:lnTo>
                    <a:pt x="67580" y="2870"/>
                  </a:lnTo>
                  <a:lnTo>
                    <a:pt x="61997" y="5611"/>
                  </a:lnTo>
                  <a:lnTo>
                    <a:pt x="40657" y="29695"/>
                  </a:lnTo>
                  <a:lnTo>
                    <a:pt x="19831" y="70384"/>
                  </a:lnTo>
                  <a:lnTo>
                    <a:pt x="8596" y="105648"/>
                  </a:lnTo>
                  <a:lnTo>
                    <a:pt x="1017" y="144134"/>
                  </a:lnTo>
                  <a:lnTo>
                    <a:pt x="0" y="182406"/>
                  </a:lnTo>
                  <a:lnTo>
                    <a:pt x="5662" y="216819"/>
                  </a:lnTo>
                  <a:lnTo>
                    <a:pt x="16647" y="246460"/>
                  </a:lnTo>
                  <a:lnTo>
                    <a:pt x="33287" y="269041"/>
                  </a:lnTo>
                  <a:lnTo>
                    <a:pt x="54323" y="282840"/>
                  </a:lnTo>
                  <a:lnTo>
                    <a:pt x="65860" y="287508"/>
                  </a:lnTo>
                  <a:lnTo>
                    <a:pt x="91849" y="288931"/>
                  </a:lnTo>
                  <a:lnTo>
                    <a:pt x="119862" y="282743"/>
                  </a:lnTo>
                  <a:lnTo>
                    <a:pt x="148776" y="268234"/>
                  </a:lnTo>
                  <a:lnTo>
                    <a:pt x="182706" y="233489"/>
                  </a:lnTo>
                  <a:lnTo>
                    <a:pt x="207263" y="188544"/>
                  </a:lnTo>
                  <a:lnTo>
                    <a:pt x="213726" y="156047"/>
                  </a:lnTo>
                  <a:lnTo>
                    <a:pt x="212835" y="123495"/>
                  </a:lnTo>
                  <a:lnTo>
                    <a:pt x="205384" y="92564"/>
                  </a:lnTo>
                  <a:lnTo>
                    <a:pt x="189372" y="69880"/>
                  </a:lnTo>
                  <a:lnTo>
                    <a:pt x="179176" y="60867"/>
                  </a:lnTo>
                  <a:lnTo>
                    <a:pt x="152794" y="50854"/>
                  </a:lnTo>
                  <a:lnTo>
                    <a:pt x="124371" y="47814"/>
                  </a:lnTo>
                  <a:lnTo>
                    <a:pt x="76233" y="55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879">
            <a:extLst>
              <a:ext uri="{FF2B5EF4-FFF2-40B4-BE49-F238E27FC236}">
                <a16:creationId xmlns:a16="http://schemas.microsoft.com/office/drawing/2014/main" xmlns="" id="{68A33A35-67EB-4FCC-87E9-96E9EC219A09}"/>
              </a:ext>
            </a:extLst>
          </p:cNvPr>
          <p:cNvGrpSpPr/>
          <p:nvPr/>
        </p:nvGrpSpPr>
        <p:grpSpPr>
          <a:xfrm>
            <a:off x="7779972" y="5353732"/>
            <a:ext cx="1275129" cy="913314"/>
            <a:chOff x="7779972" y="5353732"/>
            <a:chExt cx="1275129" cy="913314"/>
          </a:xfrm>
        </p:grpSpPr>
        <p:sp>
          <p:nvSpPr>
            <p:cNvPr id="95" name="SMARTInkShape-4123">
              <a:extLst>
                <a:ext uri="{FF2B5EF4-FFF2-40B4-BE49-F238E27FC236}">
                  <a16:creationId xmlns:a16="http://schemas.microsoft.com/office/drawing/2014/main" xmlns="" id="{FCEACEB0-57C2-45B5-BD83-6053240FCB6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204200" y="5577991"/>
              <a:ext cx="139701" cy="105260"/>
            </a:xfrm>
            <a:custGeom>
              <a:avLst/>
              <a:gdLst/>
              <a:ahLst/>
              <a:cxnLst/>
              <a:rect l="0" t="0" r="0" b="0"/>
              <a:pathLst>
                <a:path w="139701" h="105260">
                  <a:moveTo>
                    <a:pt x="0" y="3659"/>
                  </a:moveTo>
                  <a:lnTo>
                    <a:pt x="0" y="3659"/>
                  </a:lnTo>
                  <a:lnTo>
                    <a:pt x="3370" y="288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8838" y="1563"/>
                  </a:lnTo>
                  <a:lnTo>
                    <a:pt x="14926" y="16522"/>
                  </a:lnTo>
                  <a:lnTo>
                    <a:pt x="17531" y="55589"/>
                  </a:lnTo>
                  <a:lnTo>
                    <a:pt x="13739" y="81056"/>
                  </a:lnTo>
                  <a:lnTo>
                    <a:pt x="7462" y="96419"/>
                  </a:lnTo>
                  <a:lnTo>
                    <a:pt x="17951" y="56131"/>
                  </a:lnTo>
                  <a:lnTo>
                    <a:pt x="32369" y="21497"/>
                  </a:lnTo>
                  <a:lnTo>
                    <a:pt x="39787" y="11588"/>
                  </a:lnTo>
                  <a:lnTo>
                    <a:pt x="45435" y="7182"/>
                  </a:lnTo>
                  <a:lnTo>
                    <a:pt x="47929" y="8125"/>
                  </a:lnTo>
                  <a:lnTo>
                    <a:pt x="52582" y="14816"/>
                  </a:lnTo>
                  <a:lnTo>
                    <a:pt x="60540" y="48260"/>
                  </a:lnTo>
                  <a:lnTo>
                    <a:pt x="60116" y="50326"/>
                  </a:lnTo>
                  <a:lnTo>
                    <a:pt x="59127" y="51704"/>
                  </a:lnTo>
                  <a:lnTo>
                    <a:pt x="58468" y="51917"/>
                  </a:lnTo>
                  <a:lnTo>
                    <a:pt x="58028" y="51353"/>
                  </a:lnTo>
                  <a:lnTo>
                    <a:pt x="57735" y="50271"/>
                  </a:lnTo>
                  <a:lnTo>
                    <a:pt x="66039" y="21783"/>
                  </a:lnTo>
                  <a:lnTo>
                    <a:pt x="71920" y="13360"/>
                  </a:lnTo>
                  <a:lnTo>
                    <a:pt x="75462" y="10126"/>
                  </a:lnTo>
                  <a:lnTo>
                    <a:pt x="79942" y="8676"/>
                  </a:lnTo>
                  <a:lnTo>
                    <a:pt x="90563" y="8946"/>
                  </a:lnTo>
                  <a:lnTo>
                    <a:pt x="100458" y="15182"/>
                  </a:lnTo>
                  <a:lnTo>
                    <a:pt x="113962" y="32473"/>
                  </a:lnTo>
                  <a:lnTo>
                    <a:pt x="127795" y="63600"/>
                  </a:lnTo>
                  <a:lnTo>
                    <a:pt x="139700" y="105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124">
              <a:extLst>
                <a:ext uri="{FF2B5EF4-FFF2-40B4-BE49-F238E27FC236}">
                  <a16:creationId xmlns:a16="http://schemas.microsoft.com/office/drawing/2014/main" xmlns="" id="{B43CC12D-0B99-4109-8C14-A6B026303C3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405354" y="5554311"/>
              <a:ext cx="84597" cy="122590"/>
            </a:xfrm>
            <a:custGeom>
              <a:avLst/>
              <a:gdLst/>
              <a:ahLst/>
              <a:cxnLst/>
              <a:rect l="0" t="0" r="0" b="0"/>
              <a:pathLst>
                <a:path w="84597" h="122590">
                  <a:moveTo>
                    <a:pt x="14746" y="46389"/>
                  </a:moveTo>
                  <a:lnTo>
                    <a:pt x="14746" y="46389"/>
                  </a:lnTo>
                  <a:lnTo>
                    <a:pt x="18116" y="46389"/>
                  </a:lnTo>
                  <a:lnTo>
                    <a:pt x="52968" y="34833"/>
                  </a:lnTo>
                  <a:lnTo>
                    <a:pt x="55044" y="32334"/>
                  </a:lnTo>
                  <a:lnTo>
                    <a:pt x="57350" y="23915"/>
                  </a:lnTo>
                  <a:lnTo>
                    <a:pt x="56495" y="14998"/>
                  </a:lnTo>
                  <a:lnTo>
                    <a:pt x="55278" y="10645"/>
                  </a:lnTo>
                  <a:lnTo>
                    <a:pt x="52351" y="7038"/>
                  </a:lnTo>
                  <a:lnTo>
                    <a:pt x="43454" y="1148"/>
                  </a:lnTo>
                  <a:lnTo>
                    <a:pt x="38823" y="0"/>
                  </a:lnTo>
                  <a:lnTo>
                    <a:pt x="29915" y="607"/>
                  </a:lnTo>
                  <a:lnTo>
                    <a:pt x="10225" y="11657"/>
                  </a:lnTo>
                  <a:lnTo>
                    <a:pt x="5382" y="18296"/>
                  </a:lnTo>
                  <a:lnTo>
                    <a:pt x="0" y="35078"/>
                  </a:lnTo>
                  <a:lnTo>
                    <a:pt x="342" y="64361"/>
                  </a:lnTo>
                  <a:lnTo>
                    <a:pt x="8815" y="83069"/>
                  </a:lnTo>
                  <a:lnTo>
                    <a:pt x="22694" y="99380"/>
                  </a:lnTo>
                  <a:lnTo>
                    <a:pt x="40620" y="111333"/>
                  </a:lnTo>
                  <a:lnTo>
                    <a:pt x="84596" y="122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125">
              <a:extLst>
                <a:ext uri="{FF2B5EF4-FFF2-40B4-BE49-F238E27FC236}">
                  <a16:creationId xmlns:a16="http://schemas.microsoft.com/office/drawing/2014/main" xmlns="" id="{FA6663CE-F193-404B-93CB-A8344AE5CC4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362950" y="5903680"/>
              <a:ext cx="25401" cy="344721"/>
            </a:xfrm>
            <a:custGeom>
              <a:avLst/>
              <a:gdLst/>
              <a:ahLst/>
              <a:cxnLst/>
              <a:rect l="0" t="0" r="0" b="0"/>
              <a:pathLst>
                <a:path w="25401" h="344721">
                  <a:moveTo>
                    <a:pt x="25400" y="8170"/>
                  </a:moveTo>
                  <a:lnTo>
                    <a:pt x="25400" y="8170"/>
                  </a:lnTo>
                  <a:lnTo>
                    <a:pt x="21036" y="147"/>
                  </a:lnTo>
                  <a:lnTo>
                    <a:pt x="20373" y="0"/>
                  </a:lnTo>
                  <a:lnTo>
                    <a:pt x="19932" y="607"/>
                  </a:lnTo>
                  <a:lnTo>
                    <a:pt x="18519" y="41301"/>
                  </a:lnTo>
                  <a:lnTo>
                    <a:pt x="15756" y="83808"/>
                  </a:lnTo>
                  <a:lnTo>
                    <a:pt x="14032" y="107983"/>
                  </a:lnTo>
                  <a:lnTo>
                    <a:pt x="12177" y="133274"/>
                  </a:lnTo>
                  <a:lnTo>
                    <a:pt x="10234" y="159307"/>
                  </a:lnTo>
                  <a:lnTo>
                    <a:pt x="8234" y="185127"/>
                  </a:lnTo>
                  <a:lnTo>
                    <a:pt x="6195" y="210808"/>
                  </a:lnTo>
                  <a:lnTo>
                    <a:pt x="4130" y="236395"/>
                  </a:lnTo>
                  <a:lnTo>
                    <a:pt x="1835" y="281759"/>
                  </a:lnTo>
                  <a:lnTo>
                    <a:pt x="0" y="344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126">
              <a:extLst>
                <a:ext uri="{FF2B5EF4-FFF2-40B4-BE49-F238E27FC236}">
                  <a16:creationId xmlns:a16="http://schemas.microsoft.com/office/drawing/2014/main" xmlns="" id="{DBFA7EBB-F1BF-46E2-88B1-BFA93F49AB8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445500" y="6024341"/>
              <a:ext cx="216959" cy="202749"/>
            </a:xfrm>
            <a:custGeom>
              <a:avLst/>
              <a:gdLst/>
              <a:ahLst/>
              <a:cxnLst/>
              <a:rect l="0" t="0" r="0" b="0"/>
              <a:pathLst>
                <a:path w="216959" h="202749">
                  <a:moveTo>
                    <a:pt x="0" y="109759"/>
                  </a:moveTo>
                  <a:lnTo>
                    <a:pt x="0" y="109759"/>
                  </a:lnTo>
                  <a:lnTo>
                    <a:pt x="26680" y="107878"/>
                  </a:lnTo>
                  <a:lnTo>
                    <a:pt x="44829" y="100970"/>
                  </a:lnTo>
                  <a:lnTo>
                    <a:pt x="56614" y="93152"/>
                  </a:lnTo>
                  <a:lnTo>
                    <a:pt x="66553" y="82623"/>
                  </a:lnTo>
                  <a:lnTo>
                    <a:pt x="71913" y="70887"/>
                  </a:lnTo>
                  <a:lnTo>
                    <a:pt x="73342" y="64795"/>
                  </a:lnTo>
                  <a:lnTo>
                    <a:pt x="72178" y="60027"/>
                  </a:lnTo>
                  <a:lnTo>
                    <a:pt x="69285" y="56144"/>
                  </a:lnTo>
                  <a:lnTo>
                    <a:pt x="65240" y="52849"/>
                  </a:lnTo>
                  <a:lnTo>
                    <a:pt x="59721" y="52063"/>
                  </a:lnTo>
                  <a:lnTo>
                    <a:pt x="46063" y="54953"/>
                  </a:lnTo>
                  <a:lnTo>
                    <a:pt x="32467" y="64704"/>
                  </a:lnTo>
                  <a:lnTo>
                    <a:pt x="25878" y="71256"/>
                  </a:lnTo>
                  <a:lnTo>
                    <a:pt x="16675" y="89824"/>
                  </a:lnTo>
                  <a:lnTo>
                    <a:pt x="9410" y="125961"/>
                  </a:lnTo>
                  <a:lnTo>
                    <a:pt x="8389" y="139610"/>
                  </a:lnTo>
                  <a:lnTo>
                    <a:pt x="14782" y="162302"/>
                  </a:lnTo>
                  <a:lnTo>
                    <a:pt x="27032" y="179678"/>
                  </a:lnTo>
                  <a:lnTo>
                    <a:pt x="41882" y="189753"/>
                  </a:lnTo>
                  <a:lnTo>
                    <a:pt x="63535" y="189055"/>
                  </a:lnTo>
                  <a:lnTo>
                    <a:pt x="101610" y="174882"/>
                  </a:lnTo>
                  <a:lnTo>
                    <a:pt x="124888" y="159163"/>
                  </a:lnTo>
                  <a:lnTo>
                    <a:pt x="142289" y="138067"/>
                  </a:lnTo>
                  <a:lnTo>
                    <a:pt x="153315" y="107053"/>
                  </a:lnTo>
                  <a:lnTo>
                    <a:pt x="159156" y="71868"/>
                  </a:lnTo>
                  <a:lnTo>
                    <a:pt x="157773" y="27819"/>
                  </a:lnTo>
                  <a:lnTo>
                    <a:pt x="152201" y="10781"/>
                  </a:lnTo>
                  <a:lnTo>
                    <a:pt x="148740" y="5674"/>
                  </a:lnTo>
                  <a:lnTo>
                    <a:pt x="141130" y="0"/>
                  </a:lnTo>
                  <a:lnTo>
                    <a:pt x="137831" y="1308"/>
                  </a:lnTo>
                  <a:lnTo>
                    <a:pt x="132284" y="10288"/>
                  </a:lnTo>
                  <a:lnTo>
                    <a:pt x="128565" y="37953"/>
                  </a:lnTo>
                  <a:lnTo>
                    <a:pt x="138985" y="64675"/>
                  </a:lnTo>
                  <a:lnTo>
                    <a:pt x="166770" y="107689"/>
                  </a:lnTo>
                  <a:lnTo>
                    <a:pt x="195463" y="145364"/>
                  </a:lnTo>
                  <a:lnTo>
                    <a:pt x="210345" y="166505"/>
                  </a:lnTo>
                  <a:lnTo>
                    <a:pt x="216958" y="182957"/>
                  </a:lnTo>
                  <a:lnTo>
                    <a:pt x="215899" y="188897"/>
                  </a:lnTo>
                  <a:lnTo>
                    <a:pt x="212372" y="193562"/>
                  </a:lnTo>
                  <a:lnTo>
                    <a:pt x="207197" y="197377"/>
                  </a:lnTo>
                  <a:lnTo>
                    <a:pt x="172948" y="202748"/>
                  </a:lnTo>
                  <a:lnTo>
                    <a:pt x="141071" y="198359"/>
                  </a:lnTo>
                  <a:lnTo>
                    <a:pt x="88900" y="185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127">
              <a:extLst>
                <a:ext uri="{FF2B5EF4-FFF2-40B4-BE49-F238E27FC236}">
                  <a16:creationId xmlns:a16="http://schemas.microsoft.com/office/drawing/2014/main" xmlns="" id="{C64C64ED-9A4F-4BC1-A55C-C823D4FB199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985250" y="5353732"/>
              <a:ext cx="69851" cy="304119"/>
            </a:xfrm>
            <a:custGeom>
              <a:avLst/>
              <a:gdLst/>
              <a:ahLst/>
              <a:cxnLst/>
              <a:rect l="0" t="0" r="0" b="0"/>
              <a:pathLst>
                <a:path w="69851" h="304119">
                  <a:moveTo>
                    <a:pt x="0" y="234268"/>
                  </a:moveTo>
                  <a:lnTo>
                    <a:pt x="0" y="234268"/>
                  </a:lnTo>
                  <a:lnTo>
                    <a:pt x="18840" y="194086"/>
                  </a:lnTo>
                  <a:lnTo>
                    <a:pt x="27423" y="162082"/>
                  </a:lnTo>
                  <a:lnTo>
                    <a:pt x="35941" y="119635"/>
                  </a:lnTo>
                  <a:lnTo>
                    <a:pt x="42550" y="78192"/>
                  </a:lnTo>
                  <a:lnTo>
                    <a:pt x="47134" y="42134"/>
                  </a:lnTo>
                  <a:lnTo>
                    <a:pt x="49008" y="8790"/>
                  </a:lnTo>
                  <a:lnTo>
                    <a:pt x="46946" y="0"/>
                  </a:lnTo>
                  <a:lnTo>
                    <a:pt x="43998" y="1889"/>
                  </a:lnTo>
                  <a:lnTo>
                    <a:pt x="35076" y="15277"/>
                  </a:lnTo>
                  <a:lnTo>
                    <a:pt x="24056" y="44746"/>
                  </a:lnTo>
                  <a:lnTo>
                    <a:pt x="13514" y="84419"/>
                  </a:lnTo>
                  <a:lnTo>
                    <a:pt x="6476" y="130274"/>
                  </a:lnTo>
                  <a:lnTo>
                    <a:pt x="6641" y="175113"/>
                  </a:lnTo>
                  <a:lnTo>
                    <a:pt x="12829" y="216444"/>
                  </a:lnTo>
                  <a:lnTo>
                    <a:pt x="24987" y="251276"/>
                  </a:lnTo>
                  <a:lnTo>
                    <a:pt x="41679" y="275694"/>
                  </a:lnTo>
                  <a:lnTo>
                    <a:pt x="69850" y="304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128">
              <a:extLst>
                <a:ext uri="{FF2B5EF4-FFF2-40B4-BE49-F238E27FC236}">
                  <a16:creationId xmlns:a16="http://schemas.microsoft.com/office/drawing/2014/main" xmlns="" id="{D5476A8C-DC50-415B-B30E-82974EE21A2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746754" y="5515661"/>
              <a:ext cx="194047" cy="141492"/>
            </a:xfrm>
            <a:custGeom>
              <a:avLst/>
              <a:gdLst/>
              <a:ahLst/>
              <a:cxnLst/>
              <a:rect l="0" t="0" r="0" b="0"/>
              <a:pathLst>
                <a:path w="194047" h="141492">
                  <a:moveTo>
                    <a:pt x="54346" y="8839"/>
                  </a:moveTo>
                  <a:lnTo>
                    <a:pt x="54346" y="8839"/>
                  </a:lnTo>
                  <a:lnTo>
                    <a:pt x="50975" y="5468"/>
                  </a:lnTo>
                  <a:lnTo>
                    <a:pt x="38766" y="0"/>
                  </a:lnTo>
                  <a:lnTo>
                    <a:pt x="33375" y="124"/>
                  </a:lnTo>
                  <a:lnTo>
                    <a:pt x="21742" y="4025"/>
                  </a:lnTo>
                  <a:lnTo>
                    <a:pt x="11397" y="14226"/>
                  </a:lnTo>
                  <a:lnTo>
                    <a:pt x="6664" y="20897"/>
                  </a:lnTo>
                  <a:lnTo>
                    <a:pt x="0" y="50511"/>
                  </a:lnTo>
                  <a:lnTo>
                    <a:pt x="1398" y="86097"/>
                  </a:lnTo>
                  <a:lnTo>
                    <a:pt x="13023" y="116710"/>
                  </a:lnTo>
                  <a:lnTo>
                    <a:pt x="29630" y="131100"/>
                  </a:lnTo>
                  <a:lnTo>
                    <a:pt x="39985" y="136913"/>
                  </a:lnTo>
                  <a:lnTo>
                    <a:pt x="62780" y="141491"/>
                  </a:lnTo>
                  <a:lnTo>
                    <a:pt x="85611" y="139762"/>
                  </a:lnTo>
                  <a:lnTo>
                    <a:pt x="105165" y="131938"/>
                  </a:lnTo>
                  <a:lnTo>
                    <a:pt x="121382" y="117642"/>
                  </a:lnTo>
                  <a:lnTo>
                    <a:pt x="128670" y="108891"/>
                  </a:lnTo>
                  <a:lnTo>
                    <a:pt x="136767" y="87879"/>
                  </a:lnTo>
                  <a:lnTo>
                    <a:pt x="139445" y="56012"/>
                  </a:lnTo>
                  <a:lnTo>
                    <a:pt x="138594" y="46637"/>
                  </a:lnTo>
                  <a:lnTo>
                    <a:pt x="135206" y="40387"/>
                  </a:lnTo>
                  <a:lnTo>
                    <a:pt x="130125" y="36221"/>
                  </a:lnTo>
                  <a:lnTo>
                    <a:pt x="123915" y="33444"/>
                  </a:lnTo>
                  <a:lnTo>
                    <a:pt x="118364" y="33003"/>
                  </a:lnTo>
                  <a:lnTo>
                    <a:pt x="108433" y="36277"/>
                  </a:lnTo>
                  <a:lnTo>
                    <a:pt x="101197" y="44317"/>
                  </a:lnTo>
                  <a:lnTo>
                    <a:pt x="98281" y="49424"/>
                  </a:lnTo>
                  <a:lnTo>
                    <a:pt x="96920" y="60744"/>
                  </a:lnTo>
                  <a:lnTo>
                    <a:pt x="99373" y="72125"/>
                  </a:lnTo>
                  <a:lnTo>
                    <a:pt x="105167" y="81886"/>
                  </a:lnTo>
                  <a:lnTo>
                    <a:pt x="112447" y="87166"/>
                  </a:lnTo>
                  <a:lnTo>
                    <a:pt x="116363" y="88573"/>
                  </a:lnTo>
                  <a:lnTo>
                    <a:pt x="126359" y="88256"/>
                  </a:lnTo>
                  <a:lnTo>
                    <a:pt x="146652" y="85674"/>
                  </a:lnTo>
                  <a:lnTo>
                    <a:pt x="149749" y="86168"/>
                  </a:lnTo>
                  <a:lnTo>
                    <a:pt x="151816" y="87203"/>
                  </a:lnTo>
                  <a:lnTo>
                    <a:pt x="153193" y="88598"/>
                  </a:lnTo>
                  <a:lnTo>
                    <a:pt x="154722" y="93912"/>
                  </a:lnTo>
                  <a:lnTo>
                    <a:pt x="155130" y="97304"/>
                  </a:lnTo>
                  <a:lnTo>
                    <a:pt x="156813" y="100271"/>
                  </a:lnTo>
                  <a:lnTo>
                    <a:pt x="162446" y="105449"/>
                  </a:lnTo>
                  <a:lnTo>
                    <a:pt x="173416" y="106340"/>
                  </a:lnTo>
                  <a:lnTo>
                    <a:pt x="194046" y="104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129">
              <a:extLst>
                <a:ext uri="{FF2B5EF4-FFF2-40B4-BE49-F238E27FC236}">
                  <a16:creationId xmlns:a16="http://schemas.microsoft.com/office/drawing/2014/main" xmlns="" id="{22230695-732A-4E17-ACD4-65B4ADF80F6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910628" y="5930900"/>
              <a:ext cx="128473" cy="336146"/>
            </a:xfrm>
            <a:custGeom>
              <a:avLst/>
              <a:gdLst/>
              <a:ahLst/>
              <a:cxnLst/>
              <a:rect l="0" t="0" r="0" b="0"/>
              <a:pathLst>
                <a:path w="128473" h="336146">
                  <a:moveTo>
                    <a:pt x="58622" y="0"/>
                  </a:moveTo>
                  <a:lnTo>
                    <a:pt x="58622" y="0"/>
                  </a:lnTo>
                  <a:lnTo>
                    <a:pt x="55251" y="0"/>
                  </a:lnTo>
                  <a:lnTo>
                    <a:pt x="51714" y="5645"/>
                  </a:lnTo>
                  <a:lnTo>
                    <a:pt x="43695" y="36628"/>
                  </a:lnTo>
                  <a:lnTo>
                    <a:pt x="37422" y="81407"/>
                  </a:lnTo>
                  <a:lnTo>
                    <a:pt x="31326" y="120379"/>
                  </a:lnTo>
                  <a:lnTo>
                    <a:pt x="23207" y="164979"/>
                  </a:lnTo>
                  <a:lnTo>
                    <a:pt x="18079" y="189714"/>
                  </a:lnTo>
                  <a:lnTo>
                    <a:pt x="12543" y="215375"/>
                  </a:lnTo>
                  <a:lnTo>
                    <a:pt x="4511" y="258941"/>
                  </a:lnTo>
                  <a:lnTo>
                    <a:pt x="0" y="294296"/>
                  </a:lnTo>
                  <a:lnTo>
                    <a:pt x="347" y="319417"/>
                  </a:lnTo>
                  <a:lnTo>
                    <a:pt x="3545" y="327245"/>
                  </a:lnTo>
                  <a:lnTo>
                    <a:pt x="8498" y="332463"/>
                  </a:lnTo>
                  <a:lnTo>
                    <a:pt x="14622" y="335942"/>
                  </a:lnTo>
                  <a:lnTo>
                    <a:pt x="22234" y="336145"/>
                  </a:lnTo>
                  <a:lnTo>
                    <a:pt x="51211" y="325611"/>
                  </a:lnTo>
                  <a:lnTo>
                    <a:pt x="88333" y="304224"/>
                  </a:lnTo>
                  <a:lnTo>
                    <a:pt x="128472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130">
              <a:extLst>
                <a:ext uri="{FF2B5EF4-FFF2-40B4-BE49-F238E27FC236}">
                  <a16:creationId xmlns:a16="http://schemas.microsoft.com/office/drawing/2014/main" xmlns="" id="{C402B076-D6B0-48A8-A4AF-0DC811D7C65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902091" y="6083300"/>
              <a:ext cx="130660" cy="25401"/>
            </a:xfrm>
            <a:custGeom>
              <a:avLst/>
              <a:gdLst/>
              <a:ahLst/>
              <a:cxnLst/>
              <a:rect l="0" t="0" r="0" b="0"/>
              <a:pathLst>
                <a:path w="130660" h="25401">
                  <a:moveTo>
                    <a:pt x="3659" y="25400"/>
                  </a:moveTo>
                  <a:lnTo>
                    <a:pt x="3659" y="25400"/>
                  </a:lnTo>
                  <a:lnTo>
                    <a:pt x="0" y="25399"/>
                  </a:lnTo>
                  <a:lnTo>
                    <a:pt x="10253" y="23518"/>
                  </a:lnTo>
                  <a:lnTo>
                    <a:pt x="48941" y="16561"/>
                  </a:lnTo>
                  <a:lnTo>
                    <a:pt x="79523" y="10653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131">
              <a:extLst>
                <a:ext uri="{FF2B5EF4-FFF2-40B4-BE49-F238E27FC236}">
                  <a16:creationId xmlns:a16="http://schemas.microsoft.com/office/drawing/2014/main" xmlns="" id="{67182C9E-E36D-4C35-B034-29E8DB20904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047320" y="6109844"/>
              <a:ext cx="131481" cy="128745"/>
            </a:xfrm>
            <a:custGeom>
              <a:avLst/>
              <a:gdLst/>
              <a:ahLst/>
              <a:cxnLst/>
              <a:rect l="0" t="0" r="0" b="0"/>
              <a:pathLst>
                <a:path w="131481" h="128745">
                  <a:moveTo>
                    <a:pt x="67980" y="11556"/>
                  </a:moveTo>
                  <a:lnTo>
                    <a:pt x="67980" y="11556"/>
                  </a:lnTo>
                  <a:lnTo>
                    <a:pt x="28667" y="0"/>
                  </a:lnTo>
                  <a:lnTo>
                    <a:pt x="20404" y="1245"/>
                  </a:lnTo>
                  <a:lnTo>
                    <a:pt x="17213" y="2566"/>
                  </a:lnTo>
                  <a:lnTo>
                    <a:pt x="5979" y="17908"/>
                  </a:lnTo>
                  <a:lnTo>
                    <a:pt x="456" y="43699"/>
                  </a:lnTo>
                  <a:lnTo>
                    <a:pt x="0" y="87677"/>
                  </a:lnTo>
                  <a:lnTo>
                    <a:pt x="5076" y="107006"/>
                  </a:lnTo>
                  <a:lnTo>
                    <a:pt x="13916" y="121241"/>
                  </a:lnTo>
                  <a:lnTo>
                    <a:pt x="19237" y="127013"/>
                  </a:lnTo>
                  <a:lnTo>
                    <a:pt x="24901" y="128744"/>
                  </a:lnTo>
                  <a:lnTo>
                    <a:pt x="30794" y="127781"/>
                  </a:lnTo>
                  <a:lnTo>
                    <a:pt x="36838" y="125023"/>
                  </a:lnTo>
                  <a:lnTo>
                    <a:pt x="47318" y="112550"/>
                  </a:lnTo>
                  <a:lnTo>
                    <a:pt x="64815" y="71448"/>
                  </a:lnTo>
                  <a:lnTo>
                    <a:pt x="72938" y="47429"/>
                  </a:lnTo>
                  <a:lnTo>
                    <a:pt x="74813" y="48172"/>
                  </a:lnTo>
                  <a:lnTo>
                    <a:pt x="80659" y="54640"/>
                  </a:lnTo>
                  <a:lnTo>
                    <a:pt x="98680" y="88194"/>
                  </a:lnTo>
                  <a:lnTo>
                    <a:pt x="110317" y="96888"/>
                  </a:lnTo>
                  <a:lnTo>
                    <a:pt x="131480" y="106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132">
              <a:extLst>
                <a:ext uri="{FF2B5EF4-FFF2-40B4-BE49-F238E27FC236}">
                  <a16:creationId xmlns:a16="http://schemas.microsoft.com/office/drawing/2014/main" xmlns="" id="{61E40DD6-7457-4C22-9556-9A4E6B9C5BC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202619" y="5905500"/>
              <a:ext cx="123546" cy="332160"/>
            </a:xfrm>
            <a:custGeom>
              <a:avLst/>
              <a:gdLst/>
              <a:ahLst/>
              <a:cxnLst/>
              <a:rect l="0" t="0" r="0" b="0"/>
              <a:pathLst>
                <a:path w="123546" h="332160">
                  <a:moveTo>
                    <a:pt x="46031" y="0"/>
                  </a:moveTo>
                  <a:lnTo>
                    <a:pt x="46031" y="0"/>
                  </a:lnTo>
                  <a:lnTo>
                    <a:pt x="46031" y="3371"/>
                  </a:lnTo>
                  <a:lnTo>
                    <a:pt x="34098" y="42995"/>
                  </a:lnTo>
                  <a:lnTo>
                    <a:pt x="28027" y="77670"/>
                  </a:lnTo>
                  <a:lnTo>
                    <a:pt x="18274" y="123656"/>
                  </a:lnTo>
                  <a:lnTo>
                    <a:pt x="10646" y="170904"/>
                  </a:lnTo>
                  <a:lnTo>
                    <a:pt x="4905" y="214952"/>
                  </a:lnTo>
                  <a:lnTo>
                    <a:pt x="0" y="250992"/>
                  </a:lnTo>
                  <a:lnTo>
                    <a:pt x="15" y="282193"/>
                  </a:lnTo>
                  <a:lnTo>
                    <a:pt x="1243" y="286907"/>
                  </a:lnTo>
                  <a:lnTo>
                    <a:pt x="2766" y="289342"/>
                  </a:lnTo>
                  <a:lnTo>
                    <a:pt x="4489" y="290262"/>
                  </a:lnTo>
                  <a:lnTo>
                    <a:pt x="12045" y="281876"/>
                  </a:lnTo>
                  <a:lnTo>
                    <a:pt x="45292" y="239248"/>
                  </a:lnTo>
                  <a:lnTo>
                    <a:pt x="61460" y="224160"/>
                  </a:lnTo>
                  <a:lnTo>
                    <a:pt x="78052" y="216043"/>
                  </a:lnTo>
                  <a:lnTo>
                    <a:pt x="86429" y="213878"/>
                  </a:lnTo>
                  <a:lnTo>
                    <a:pt x="101380" y="215236"/>
                  </a:lnTo>
                  <a:lnTo>
                    <a:pt x="108330" y="217574"/>
                  </a:lnTo>
                  <a:lnTo>
                    <a:pt x="113670" y="222661"/>
                  </a:lnTo>
                  <a:lnTo>
                    <a:pt x="121483" y="237720"/>
                  </a:lnTo>
                  <a:lnTo>
                    <a:pt x="123545" y="256172"/>
                  </a:lnTo>
                  <a:lnTo>
                    <a:pt x="123108" y="266032"/>
                  </a:lnTo>
                  <a:lnTo>
                    <a:pt x="113213" y="286394"/>
                  </a:lnTo>
                  <a:lnTo>
                    <a:pt x="84859" y="321469"/>
                  </a:lnTo>
                  <a:lnTo>
                    <a:pt x="67991" y="329847"/>
                  </a:lnTo>
                  <a:lnTo>
                    <a:pt x="50852" y="332159"/>
                  </a:lnTo>
                  <a:lnTo>
                    <a:pt x="38531" y="328484"/>
                  </a:lnTo>
                  <a:lnTo>
                    <a:pt x="28351" y="318383"/>
                  </a:lnTo>
                  <a:lnTo>
                    <a:pt x="23661" y="311739"/>
                  </a:lnTo>
                  <a:lnTo>
                    <a:pt x="20331" y="293068"/>
                  </a:lnTo>
                  <a:lnTo>
                    <a:pt x="20631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133">
              <a:extLst>
                <a:ext uri="{FF2B5EF4-FFF2-40B4-BE49-F238E27FC236}">
                  <a16:creationId xmlns:a16="http://schemas.microsoft.com/office/drawing/2014/main" xmlns="" id="{4EE84317-6129-4332-8563-9BACA935C83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699500" y="54610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134">
              <a:extLst>
                <a:ext uri="{FF2B5EF4-FFF2-40B4-BE49-F238E27FC236}">
                  <a16:creationId xmlns:a16="http://schemas.microsoft.com/office/drawing/2014/main" xmlns="" id="{2B8E5AC9-9184-406D-8577-19CFEF7A669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667750" y="55499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4363" y="17326"/>
                  </a:lnTo>
                  <a:lnTo>
                    <a:pt x="5958" y="57437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135">
              <a:extLst>
                <a:ext uri="{FF2B5EF4-FFF2-40B4-BE49-F238E27FC236}">
                  <a16:creationId xmlns:a16="http://schemas.microsoft.com/office/drawing/2014/main" xmlns="" id="{FD09BA16-B2BA-4DE5-8377-0326A06A3F4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521700" y="5530850"/>
              <a:ext cx="107951" cy="143510"/>
            </a:xfrm>
            <a:custGeom>
              <a:avLst/>
              <a:gdLst/>
              <a:ahLst/>
              <a:cxnLst/>
              <a:rect l="0" t="0" r="0" b="0"/>
              <a:pathLst>
                <a:path w="107951" h="143510">
                  <a:moveTo>
                    <a:pt x="0" y="0"/>
                  </a:moveTo>
                  <a:lnTo>
                    <a:pt x="0" y="0"/>
                  </a:lnTo>
                  <a:lnTo>
                    <a:pt x="29232" y="30507"/>
                  </a:lnTo>
                  <a:lnTo>
                    <a:pt x="42214" y="57174"/>
                  </a:lnTo>
                  <a:lnTo>
                    <a:pt x="48256" y="90788"/>
                  </a:lnTo>
                  <a:lnTo>
                    <a:pt x="45228" y="127817"/>
                  </a:lnTo>
                  <a:lnTo>
                    <a:pt x="41738" y="137476"/>
                  </a:lnTo>
                  <a:lnTo>
                    <a:pt x="37836" y="142239"/>
                  </a:lnTo>
                  <a:lnTo>
                    <a:pt x="35806" y="143509"/>
                  </a:lnTo>
                  <a:lnTo>
                    <a:pt x="33749" y="142946"/>
                  </a:lnTo>
                  <a:lnTo>
                    <a:pt x="29580" y="138555"/>
                  </a:lnTo>
                  <a:lnTo>
                    <a:pt x="27258" y="130019"/>
                  </a:lnTo>
                  <a:lnTo>
                    <a:pt x="26639" y="124779"/>
                  </a:lnTo>
                  <a:lnTo>
                    <a:pt x="35880" y="97179"/>
                  </a:lnTo>
                  <a:lnTo>
                    <a:pt x="62330" y="56408"/>
                  </a:lnTo>
                  <a:lnTo>
                    <a:pt x="82203" y="34822"/>
                  </a:lnTo>
                  <a:lnTo>
                    <a:pt x="1079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136">
              <a:extLst>
                <a:ext uri="{FF2B5EF4-FFF2-40B4-BE49-F238E27FC236}">
                  <a16:creationId xmlns:a16="http://schemas.microsoft.com/office/drawing/2014/main" xmlns="" id="{821F59BD-4205-421E-9D92-D881CC784E3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779972" y="5427990"/>
              <a:ext cx="214679" cy="317049"/>
            </a:xfrm>
            <a:custGeom>
              <a:avLst/>
              <a:gdLst/>
              <a:ahLst/>
              <a:cxnLst/>
              <a:rect l="0" t="0" r="0" b="0"/>
              <a:pathLst>
                <a:path w="214679" h="317049">
                  <a:moveTo>
                    <a:pt x="11478" y="58410"/>
                  </a:moveTo>
                  <a:lnTo>
                    <a:pt x="11478" y="58410"/>
                  </a:lnTo>
                  <a:lnTo>
                    <a:pt x="11478" y="54751"/>
                  </a:lnTo>
                  <a:lnTo>
                    <a:pt x="13359" y="90145"/>
                  </a:lnTo>
                  <a:lnTo>
                    <a:pt x="16547" y="122609"/>
                  </a:lnTo>
                  <a:lnTo>
                    <a:pt x="20317" y="162907"/>
                  </a:lnTo>
                  <a:lnTo>
                    <a:pt x="20580" y="204807"/>
                  </a:lnTo>
                  <a:lnTo>
                    <a:pt x="19052" y="244831"/>
                  </a:lnTo>
                  <a:lnTo>
                    <a:pt x="18191" y="291603"/>
                  </a:lnTo>
                  <a:lnTo>
                    <a:pt x="17230" y="313849"/>
                  </a:lnTo>
                  <a:lnTo>
                    <a:pt x="16018" y="316191"/>
                  </a:lnTo>
                  <a:lnTo>
                    <a:pt x="14505" y="317048"/>
                  </a:lnTo>
                  <a:lnTo>
                    <a:pt x="10941" y="308591"/>
                  </a:lnTo>
                  <a:lnTo>
                    <a:pt x="2905" y="264305"/>
                  </a:lnTo>
                  <a:lnTo>
                    <a:pt x="612" y="220475"/>
                  </a:lnTo>
                  <a:lnTo>
                    <a:pt x="0" y="193970"/>
                  </a:lnTo>
                  <a:lnTo>
                    <a:pt x="1710" y="166422"/>
                  </a:lnTo>
                  <a:lnTo>
                    <a:pt x="4966" y="138180"/>
                  </a:lnTo>
                  <a:lnTo>
                    <a:pt x="9253" y="109472"/>
                  </a:lnTo>
                  <a:lnTo>
                    <a:pt x="17780" y="64407"/>
                  </a:lnTo>
                  <a:lnTo>
                    <a:pt x="28633" y="20675"/>
                  </a:lnTo>
                  <a:lnTo>
                    <a:pt x="34624" y="6361"/>
                  </a:lnTo>
                  <a:lnTo>
                    <a:pt x="38197" y="2544"/>
                  </a:lnTo>
                  <a:lnTo>
                    <a:pt x="41991" y="0"/>
                  </a:lnTo>
                  <a:lnTo>
                    <a:pt x="47342" y="2536"/>
                  </a:lnTo>
                  <a:lnTo>
                    <a:pt x="60814" y="16644"/>
                  </a:lnTo>
                  <a:lnTo>
                    <a:pt x="80894" y="61871"/>
                  </a:lnTo>
                  <a:lnTo>
                    <a:pt x="93835" y="103693"/>
                  </a:lnTo>
                  <a:lnTo>
                    <a:pt x="106642" y="149091"/>
                  </a:lnTo>
                  <a:lnTo>
                    <a:pt x="119390" y="192787"/>
                  </a:lnTo>
                  <a:lnTo>
                    <a:pt x="132110" y="230081"/>
                  </a:lnTo>
                  <a:lnTo>
                    <a:pt x="147410" y="271318"/>
                  </a:lnTo>
                  <a:lnTo>
                    <a:pt x="158900" y="297472"/>
                  </a:lnTo>
                  <a:lnTo>
                    <a:pt x="161265" y="297512"/>
                  </a:lnTo>
                  <a:lnTo>
                    <a:pt x="163547" y="294717"/>
                  </a:lnTo>
                  <a:lnTo>
                    <a:pt x="165774" y="290031"/>
                  </a:lnTo>
                  <a:lnTo>
                    <a:pt x="170759" y="242791"/>
                  </a:lnTo>
                  <a:lnTo>
                    <a:pt x="176579" y="199389"/>
                  </a:lnTo>
                  <a:lnTo>
                    <a:pt x="179400" y="172857"/>
                  </a:lnTo>
                  <a:lnTo>
                    <a:pt x="181987" y="143880"/>
                  </a:lnTo>
                  <a:lnTo>
                    <a:pt x="184417" y="113273"/>
                  </a:lnTo>
                  <a:lnTo>
                    <a:pt x="192762" y="66096"/>
                  </a:lnTo>
                  <a:lnTo>
                    <a:pt x="205597" y="21176"/>
                  </a:lnTo>
                  <a:lnTo>
                    <a:pt x="210642" y="8700"/>
                  </a:lnTo>
                  <a:lnTo>
                    <a:pt x="211987" y="8337"/>
                  </a:lnTo>
                  <a:lnTo>
                    <a:pt x="214678" y="13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137">
              <a:extLst>
                <a:ext uri="{FF2B5EF4-FFF2-40B4-BE49-F238E27FC236}">
                  <a16:creationId xmlns:a16="http://schemas.microsoft.com/office/drawing/2014/main" xmlns="" id="{4F104C2F-35BA-4898-B584-537C681A8E3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032750" y="5574656"/>
              <a:ext cx="107951" cy="114945"/>
            </a:xfrm>
            <a:custGeom>
              <a:avLst/>
              <a:gdLst/>
              <a:ahLst/>
              <a:cxnLst/>
              <a:rect l="0" t="0" r="0" b="0"/>
              <a:pathLst>
                <a:path w="107951" h="114945">
                  <a:moveTo>
                    <a:pt x="0" y="26044"/>
                  </a:moveTo>
                  <a:lnTo>
                    <a:pt x="0" y="26044"/>
                  </a:lnTo>
                  <a:lnTo>
                    <a:pt x="5957" y="0"/>
                  </a:lnTo>
                  <a:lnTo>
                    <a:pt x="6088" y="215"/>
                  </a:lnTo>
                  <a:lnTo>
                    <a:pt x="11794" y="42701"/>
                  </a:lnTo>
                  <a:lnTo>
                    <a:pt x="21954" y="83845"/>
                  </a:lnTo>
                  <a:lnTo>
                    <a:pt x="26925" y="99711"/>
                  </a:lnTo>
                  <a:lnTo>
                    <a:pt x="29945" y="104788"/>
                  </a:lnTo>
                  <a:lnTo>
                    <a:pt x="33369" y="108174"/>
                  </a:lnTo>
                  <a:lnTo>
                    <a:pt x="37063" y="110431"/>
                  </a:lnTo>
                  <a:lnTo>
                    <a:pt x="40936" y="109818"/>
                  </a:lnTo>
                  <a:lnTo>
                    <a:pt x="49003" y="103494"/>
                  </a:lnTo>
                  <a:lnTo>
                    <a:pt x="53529" y="89865"/>
                  </a:lnTo>
                  <a:lnTo>
                    <a:pt x="56673" y="44300"/>
                  </a:lnTo>
                  <a:lnTo>
                    <a:pt x="57055" y="28736"/>
                  </a:lnTo>
                  <a:lnTo>
                    <a:pt x="57086" y="29955"/>
                  </a:lnTo>
                  <a:lnTo>
                    <a:pt x="74821" y="76372"/>
                  </a:lnTo>
                  <a:lnTo>
                    <a:pt x="107950" y="11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SMARTInkShape-4138">
            <a:extLst>
              <a:ext uri="{FF2B5EF4-FFF2-40B4-BE49-F238E27FC236}">
                <a16:creationId xmlns:a16="http://schemas.microsoft.com/office/drawing/2014/main" xmlns="" id="{DD902F6B-C541-4494-B407-D883A82ABE0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131669" y="3867150"/>
            <a:ext cx="2379789" cy="2690388"/>
          </a:xfrm>
          <a:custGeom>
            <a:avLst/>
            <a:gdLst/>
            <a:ahLst/>
            <a:cxnLst/>
            <a:rect l="0" t="0" r="0" b="0"/>
            <a:pathLst>
              <a:path w="2379789" h="2690388">
                <a:moveTo>
                  <a:pt x="608981" y="203200"/>
                </a:moveTo>
                <a:lnTo>
                  <a:pt x="608981" y="203200"/>
                </a:lnTo>
                <a:lnTo>
                  <a:pt x="598046" y="197733"/>
                </a:lnTo>
                <a:lnTo>
                  <a:pt x="597458" y="196733"/>
                </a:lnTo>
                <a:lnTo>
                  <a:pt x="596803" y="193740"/>
                </a:lnTo>
                <a:lnTo>
                  <a:pt x="598041" y="191955"/>
                </a:lnTo>
                <a:lnTo>
                  <a:pt x="620745" y="175204"/>
                </a:lnTo>
                <a:lnTo>
                  <a:pt x="660679" y="161352"/>
                </a:lnTo>
                <a:lnTo>
                  <a:pt x="702278" y="150734"/>
                </a:lnTo>
                <a:lnTo>
                  <a:pt x="726213" y="144939"/>
                </a:lnTo>
                <a:lnTo>
                  <a:pt x="754869" y="139665"/>
                </a:lnTo>
                <a:lnTo>
                  <a:pt x="786673" y="134738"/>
                </a:lnTo>
                <a:lnTo>
                  <a:pt x="820576" y="130042"/>
                </a:lnTo>
                <a:lnTo>
                  <a:pt x="857994" y="125500"/>
                </a:lnTo>
                <a:lnTo>
                  <a:pt x="897756" y="121061"/>
                </a:lnTo>
                <a:lnTo>
                  <a:pt x="939082" y="116691"/>
                </a:lnTo>
                <a:lnTo>
                  <a:pt x="985681" y="113071"/>
                </a:lnTo>
                <a:lnTo>
                  <a:pt x="1035798" y="109953"/>
                </a:lnTo>
                <a:lnTo>
                  <a:pt x="1088258" y="107169"/>
                </a:lnTo>
                <a:lnTo>
                  <a:pt x="1141577" y="104607"/>
                </a:lnTo>
                <a:lnTo>
                  <a:pt x="1195467" y="102193"/>
                </a:lnTo>
                <a:lnTo>
                  <a:pt x="1249738" y="99879"/>
                </a:lnTo>
                <a:lnTo>
                  <a:pt x="1305674" y="97630"/>
                </a:lnTo>
                <a:lnTo>
                  <a:pt x="1362722" y="95426"/>
                </a:lnTo>
                <a:lnTo>
                  <a:pt x="1420507" y="93250"/>
                </a:lnTo>
                <a:lnTo>
                  <a:pt x="1480198" y="91094"/>
                </a:lnTo>
                <a:lnTo>
                  <a:pt x="1541160" y="88952"/>
                </a:lnTo>
                <a:lnTo>
                  <a:pt x="1602967" y="86818"/>
                </a:lnTo>
                <a:lnTo>
                  <a:pt x="1661104" y="86101"/>
                </a:lnTo>
                <a:lnTo>
                  <a:pt x="1716796" y="86328"/>
                </a:lnTo>
                <a:lnTo>
                  <a:pt x="1770857" y="87185"/>
                </a:lnTo>
                <a:lnTo>
                  <a:pt x="1821715" y="87757"/>
                </a:lnTo>
                <a:lnTo>
                  <a:pt x="1870437" y="88138"/>
                </a:lnTo>
                <a:lnTo>
                  <a:pt x="1917734" y="88392"/>
                </a:lnTo>
                <a:lnTo>
                  <a:pt x="1959850" y="89972"/>
                </a:lnTo>
                <a:lnTo>
                  <a:pt x="1998511" y="92437"/>
                </a:lnTo>
                <a:lnTo>
                  <a:pt x="2034867" y="95491"/>
                </a:lnTo>
                <a:lnTo>
                  <a:pt x="2066866" y="98938"/>
                </a:lnTo>
                <a:lnTo>
                  <a:pt x="2095960" y="102648"/>
                </a:lnTo>
                <a:lnTo>
                  <a:pt x="2123117" y="106532"/>
                </a:lnTo>
                <a:lnTo>
                  <a:pt x="2166462" y="114610"/>
                </a:lnTo>
                <a:lnTo>
                  <a:pt x="2200778" y="123610"/>
                </a:lnTo>
                <a:lnTo>
                  <a:pt x="2247790" y="146634"/>
                </a:lnTo>
                <a:lnTo>
                  <a:pt x="2256087" y="152790"/>
                </a:lnTo>
                <a:lnTo>
                  <a:pt x="2269069" y="170917"/>
                </a:lnTo>
                <a:lnTo>
                  <a:pt x="2284310" y="212450"/>
                </a:lnTo>
                <a:lnTo>
                  <a:pt x="2292666" y="251056"/>
                </a:lnTo>
                <a:lnTo>
                  <a:pt x="2298732" y="296436"/>
                </a:lnTo>
                <a:lnTo>
                  <a:pt x="2302042" y="322507"/>
                </a:lnTo>
                <a:lnTo>
                  <a:pt x="2305660" y="350472"/>
                </a:lnTo>
                <a:lnTo>
                  <a:pt x="2309484" y="379698"/>
                </a:lnTo>
                <a:lnTo>
                  <a:pt x="2313444" y="411882"/>
                </a:lnTo>
                <a:lnTo>
                  <a:pt x="2317496" y="446038"/>
                </a:lnTo>
                <a:lnTo>
                  <a:pt x="2321607" y="481509"/>
                </a:lnTo>
                <a:lnTo>
                  <a:pt x="2326465" y="519267"/>
                </a:lnTo>
                <a:lnTo>
                  <a:pt x="2331821" y="558550"/>
                </a:lnTo>
                <a:lnTo>
                  <a:pt x="2337507" y="598849"/>
                </a:lnTo>
                <a:lnTo>
                  <a:pt x="2343415" y="641945"/>
                </a:lnTo>
                <a:lnTo>
                  <a:pt x="2349470" y="686901"/>
                </a:lnTo>
                <a:lnTo>
                  <a:pt x="2355624" y="733101"/>
                </a:lnTo>
                <a:lnTo>
                  <a:pt x="2361137" y="780834"/>
                </a:lnTo>
                <a:lnTo>
                  <a:pt x="2366223" y="829589"/>
                </a:lnTo>
                <a:lnTo>
                  <a:pt x="2371025" y="879026"/>
                </a:lnTo>
                <a:lnTo>
                  <a:pt x="2374228" y="929622"/>
                </a:lnTo>
                <a:lnTo>
                  <a:pt x="2376362" y="980992"/>
                </a:lnTo>
                <a:lnTo>
                  <a:pt x="2377785" y="1032879"/>
                </a:lnTo>
                <a:lnTo>
                  <a:pt x="2378733" y="1085107"/>
                </a:lnTo>
                <a:lnTo>
                  <a:pt x="2379366" y="1137566"/>
                </a:lnTo>
                <a:lnTo>
                  <a:pt x="2379788" y="1190177"/>
                </a:lnTo>
                <a:lnTo>
                  <a:pt x="2379363" y="1244301"/>
                </a:lnTo>
                <a:lnTo>
                  <a:pt x="2378375" y="1299435"/>
                </a:lnTo>
                <a:lnTo>
                  <a:pt x="2377010" y="1355239"/>
                </a:lnTo>
                <a:lnTo>
                  <a:pt x="2375394" y="1410082"/>
                </a:lnTo>
                <a:lnTo>
                  <a:pt x="2373612" y="1464283"/>
                </a:lnTo>
                <a:lnTo>
                  <a:pt x="2371718" y="1518055"/>
                </a:lnTo>
                <a:lnTo>
                  <a:pt x="2369044" y="1570837"/>
                </a:lnTo>
                <a:lnTo>
                  <a:pt x="2365851" y="1622958"/>
                </a:lnTo>
                <a:lnTo>
                  <a:pt x="2362311" y="1674638"/>
                </a:lnTo>
                <a:lnTo>
                  <a:pt x="2359245" y="1726731"/>
                </a:lnTo>
                <a:lnTo>
                  <a:pt x="2356496" y="1779098"/>
                </a:lnTo>
                <a:lnTo>
                  <a:pt x="2353957" y="1831649"/>
                </a:lnTo>
                <a:lnTo>
                  <a:pt x="2351559" y="1880794"/>
                </a:lnTo>
                <a:lnTo>
                  <a:pt x="2349256" y="1927669"/>
                </a:lnTo>
                <a:lnTo>
                  <a:pt x="2347014" y="1973029"/>
                </a:lnTo>
                <a:lnTo>
                  <a:pt x="2345520" y="2015264"/>
                </a:lnTo>
                <a:lnTo>
                  <a:pt x="2344523" y="2055414"/>
                </a:lnTo>
                <a:lnTo>
                  <a:pt x="2343860" y="2094176"/>
                </a:lnTo>
                <a:lnTo>
                  <a:pt x="2341299" y="2130601"/>
                </a:lnTo>
                <a:lnTo>
                  <a:pt x="2337476" y="2165468"/>
                </a:lnTo>
                <a:lnTo>
                  <a:pt x="2332811" y="2199295"/>
                </a:lnTo>
                <a:lnTo>
                  <a:pt x="2328290" y="2229608"/>
                </a:lnTo>
                <a:lnTo>
                  <a:pt x="2323865" y="2257577"/>
                </a:lnTo>
                <a:lnTo>
                  <a:pt x="2319504" y="2283985"/>
                </a:lnTo>
                <a:lnTo>
                  <a:pt x="2305250" y="2330260"/>
                </a:lnTo>
                <a:lnTo>
                  <a:pt x="2285745" y="2370582"/>
                </a:lnTo>
                <a:lnTo>
                  <a:pt x="2260613" y="2404966"/>
                </a:lnTo>
                <a:lnTo>
                  <a:pt x="2227336" y="2432947"/>
                </a:lnTo>
                <a:lnTo>
                  <a:pt x="2186205" y="2455732"/>
                </a:lnTo>
                <a:lnTo>
                  <a:pt x="2161408" y="2464772"/>
                </a:lnTo>
                <a:lnTo>
                  <a:pt x="2134999" y="2472914"/>
                </a:lnTo>
                <a:lnTo>
                  <a:pt x="2104693" y="2479754"/>
                </a:lnTo>
                <a:lnTo>
                  <a:pt x="2071789" y="2485725"/>
                </a:lnTo>
                <a:lnTo>
                  <a:pt x="2037153" y="2491117"/>
                </a:lnTo>
                <a:lnTo>
                  <a:pt x="1999950" y="2496122"/>
                </a:lnTo>
                <a:lnTo>
                  <a:pt x="1961039" y="2500871"/>
                </a:lnTo>
                <a:lnTo>
                  <a:pt x="1920986" y="2505447"/>
                </a:lnTo>
                <a:lnTo>
                  <a:pt x="1876645" y="2509909"/>
                </a:lnTo>
                <a:lnTo>
                  <a:pt x="1829446" y="2514295"/>
                </a:lnTo>
                <a:lnTo>
                  <a:pt x="1780341" y="2518630"/>
                </a:lnTo>
                <a:lnTo>
                  <a:pt x="1726437" y="2523637"/>
                </a:lnTo>
                <a:lnTo>
                  <a:pt x="1669336" y="2529090"/>
                </a:lnTo>
                <a:lnTo>
                  <a:pt x="1610101" y="2534843"/>
                </a:lnTo>
                <a:lnTo>
                  <a:pt x="1547327" y="2541501"/>
                </a:lnTo>
                <a:lnTo>
                  <a:pt x="1482195" y="2548761"/>
                </a:lnTo>
                <a:lnTo>
                  <a:pt x="1415490" y="2556425"/>
                </a:lnTo>
                <a:lnTo>
                  <a:pt x="1347737" y="2564355"/>
                </a:lnTo>
                <a:lnTo>
                  <a:pt x="1279285" y="2572465"/>
                </a:lnTo>
                <a:lnTo>
                  <a:pt x="1210367" y="2580694"/>
                </a:lnTo>
                <a:lnTo>
                  <a:pt x="1140433" y="2589707"/>
                </a:lnTo>
                <a:lnTo>
                  <a:pt x="1069821" y="2599244"/>
                </a:lnTo>
                <a:lnTo>
                  <a:pt x="998758" y="2609129"/>
                </a:lnTo>
                <a:lnTo>
                  <a:pt x="930216" y="2617836"/>
                </a:lnTo>
                <a:lnTo>
                  <a:pt x="863354" y="2625758"/>
                </a:lnTo>
                <a:lnTo>
                  <a:pt x="797613" y="2633156"/>
                </a:lnTo>
                <a:lnTo>
                  <a:pt x="734030" y="2640203"/>
                </a:lnTo>
                <a:lnTo>
                  <a:pt x="671885" y="2647019"/>
                </a:lnTo>
                <a:lnTo>
                  <a:pt x="610700" y="2653680"/>
                </a:lnTo>
                <a:lnTo>
                  <a:pt x="551567" y="2660236"/>
                </a:lnTo>
                <a:lnTo>
                  <a:pt x="493798" y="2666724"/>
                </a:lnTo>
                <a:lnTo>
                  <a:pt x="436943" y="2673166"/>
                </a:lnTo>
                <a:lnTo>
                  <a:pt x="384927" y="2678167"/>
                </a:lnTo>
                <a:lnTo>
                  <a:pt x="336140" y="2682206"/>
                </a:lnTo>
                <a:lnTo>
                  <a:pt x="289504" y="2685604"/>
                </a:lnTo>
                <a:lnTo>
                  <a:pt x="247829" y="2687868"/>
                </a:lnTo>
                <a:lnTo>
                  <a:pt x="209463" y="2689379"/>
                </a:lnTo>
                <a:lnTo>
                  <a:pt x="173302" y="2690387"/>
                </a:lnTo>
                <a:lnTo>
                  <a:pt x="142845" y="2690352"/>
                </a:lnTo>
                <a:lnTo>
                  <a:pt x="116191" y="2689624"/>
                </a:lnTo>
                <a:lnTo>
                  <a:pt x="73168" y="2686227"/>
                </a:lnTo>
                <a:lnTo>
                  <a:pt x="34492" y="2675676"/>
                </a:lnTo>
                <a:lnTo>
                  <a:pt x="19455" y="2665211"/>
                </a:lnTo>
                <a:lnTo>
                  <a:pt x="9949" y="2649742"/>
                </a:lnTo>
                <a:lnTo>
                  <a:pt x="4078" y="2630402"/>
                </a:lnTo>
                <a:lnTo>
                  <a:pt x="772" y="2593597"/>
                </a:lnTo>
                <a:lnTo>
                  <a:pt x="0" y="2560999"/>
                </a:lnTo>
                <a:lnTo>
                  <a:pt x="1537" y="2519699"/>
                </a:lnTo>
                <a:lnTo>
                  <a:pt x="2935" y="2496833"/>
                </a:lnTo>
                <a:lnTo>
                  <a:pt x="5278" y="2471005"/>
                </a:lnTo>
                <a:lnTo>
                  <a:pt x="8251" y="2443203"/>
                </a:lnTo>
                <a:lnTo>
                  <a:pt x="11644" y="2414086"/>
                </a:lnTo>
                <a:lnTo>
                  <a:pt x="16023" y="2381974"/>
                </a:lnTo>
                <a:lnTo>
                  <a:pt x="21060" y="2347866"/>
                </a:lnTo>
                <a:lnTo>
                  <a:pt x="26533" y="2312427"/>
                </a:lnTo>
                <a:lnTo>
                  <a:pt x="32298" y="2273279"/>
                </a:lnTo>
                <a:lnTo>
                  <a:pt x="38260" y="2231658"/>
                </a:lnTo>
                <a:lnTo>
                  <a:pt x="44350" y="2188389"/>
                </a:lnTo>
                <a:lnTo>
                  <a:pt x="50527" y="2141198"/>
                </a:lnTo>
                <a:lnTo>
                  <a:pt x="56762" y="2091393"/>
                </a:lnTo>
                <a:lnTo>
                  <a:pt x="63035" y="2039845"/>
                </a:lnTo>
                <a:lnTo>
                  <a:pt x="71450" y="1985725"/>
                </a:lnTo>
                <a:lnTo>
                  <a:pt x="81293" y="1929889"/>
                </a:lnTo>
                <a:lnTo>
                  <a:pt x="92090" y="1872909"/>
                </a:lnTo>
                <a:lnTo>
                  <a:pt x="103520" y="1813050"/>
                </a:lnTo>
                <a:lnTo>
                  <a:pt x="115374" y="1751272"/>
                </a:lnTo>
                <a:lnTo>
                  <a:pt x="127509" y="1688215"/>
                </a:lnTo>
                <a:lnTo>
                  <a:pt x="139834" y="1623599"/>
                </a:lnTo>
                <a:lnTo>
                  <a:pt x="152283" y="1557944"/>
                </a:lnTo>
                <a:lnTo>
                  <a:pt x="164816" y="1491595"/>
                </a:lnTo>
                <a:lnTo>
                  <a:pt x="178110" y="1424786"/>
                </a:lnTo>
                <a:lnTo>
                  <a:pt x="191911" y="1357668"/>
                </a:lnTo>
                <a:lnTo>
                  <a:pt x="206051" y="1290346"/>
                </a:lnTo>
                <a:lnTo>
                  <a:pt x="223238" y="1221475"/>
                </a:lnTo>
                <a:lnTo>
                  <a:pt x="242458" y="1151572"/>
                </a:lnTo>
                <a:lnTo>
                  <a:pt x="263032" y="1080981"/>
                </a:lnTo>
                <a:lnTo>
                  <a:pt x="284509" y="1011343"/>
                </a:lnTo>
                <a:lnTo>
                  <a:pt x="306589" y="942340"/>
                </a:lnTo>
                <a:lnTo>
                  <a:pt x="329069" y="873760"/>
                </a:lnTo>
                <a:lnTo>
                  <a:pt x="352523" y="806168"/>
                </a:lnTo>
                <a:lnTo>
                  <a:pt x="376626" y="739234"/>
                </a:lnTo>
                <a:lnTo>
                  <a:pt x="401161" y="672739"/>
                </a:lnTo>
                <a:lnTo>
                  <a:pt x="425279" y="607242"/>
                </a:lnTo>
                <a:lnTo>
                  <a:pt x="449119" y="542412"/>
                </a:lnTo>
                <a:lnTo>
                  <a:pt x="472773" y="478024"/>
                </a:lnTo>
                <a:lnTo>
                  <a:pt x="494892" y="418166"/>
                </a:lnTo>
                <a:lnTo>
                  <a:pt x="515988" y="361328"/>
                </a:lnTo>
                <a:lnTo>
                  <a:pt x="536402" y="306502"/>
                </a:lnTo>
                <a:lnTo>
                  <a:pt x="554950" y="257251"/>
                </a:lnTo>
                <a:lnTo>
                  <a:pt x="572255" y="211717"/>
                </a:lnTo>
                <a:lnTo>
                  <a:pt x="588730" y="168661"/>
                </a:lnTo>
                <a:lnTo>
                  <a:pt x="604653" y="130785"/>
                </a:lnTo>
                <a:lnTo>
                  <a:pt x="620207" y="96363"/>
                </a:lnTo>
                <a:lnTo>
                  <a:pt x="635515" y="64241"/>
                </a:lnTo>
                <a:lnTo>
                  <a:pt x="66613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629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Shape-4139">
            <a:extLst>
              <a:ext uri="{FF2B5EF4-FFF2-40B4-BE49-F238E27FC236}">
                <a16:creationId xmlns:a16="http://schemas.microsoft.com/office/drawing/2014/main" xmlns="" id="{01AB885A-4481-43AB-A0B4-29360749868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59250" y="1880061"/>
            <a:ext cx="6178551" cy="126540"/>
          </a:xfrm>
          <a:custGeom>
            <a:avLst/>
            <a:gdLst/>
            <a:ahLst/>
            <a:cxnLst/>
            <a:rect l="0" t="0" r="0" b="0"/>
            <a:pathLst>
              <a:path w="6178551" h="126540">
                <a:moveTo>
                  <a:pt x="0" y="126539"/>
                </a:moveTo>
                <a:lnTo>
                  <a:pt x="0" y="126539"/>
                </a:lnTo>
                <a:lnTo>
                  <a:pt x="6742" y="123168"/>
                </a:lnTo>
                <a:lnTo>
                  <a:pt x="45190" y="120581"/>
                </a:lnTo>
                <a:lnTo>
                  <a:pt x="75118" y="120363"/>
                </a:lnTo>
                <a:lnTo>
                  <a:pt x="118993" y="120266"/>
                </a:lnTo>
                <a:lnTo>
                  <a:pt x="145651" y="119535"/>
                </a:lnTo>
                <a:lnTo>
                  <a:pt x="174711" y="118342"/>
                </a:lnTo>
                <a:lnTo>
                  <a:pt x="205374" y="116841"/>
                </a:lnTo>
                <a:lnTo>
                  <a:pt x="241338" y="114429"/>
                </a:lnTo>
                <a:lnTo>
                  <a:pt x="280836" y="111410"/>
                </a:lnTo>
                <a:lnTo>
                  <a:pt x="322691" y="107986"/>
                </a:lnTo>
                <a:lnTo>
                  <a:pt x="371055" y="104293"/>
                </a:lnTo>
                <a:lnTo>
                  <a:pt x="423759" y="100419"/>
                </a:lnTo>
                <a:lnTo>
                  <a:pt x="479356" y="96426"/>
                </a:lnTo>
                <a:lnTo>
                  <a:pt x="539704" y="92353"/>
                </a:lnTo>
                <a:lnTo>
                  <a:pt x="603219" y="88226"/>
                </a:lnTo>
                <a:lnTo>
                  <a:pt x="668846" y="84063"/>
                </a:lnTo>
                <a:lnTo>
                  <a:pt x="740820" y="79172"/>
                </a:lnTo>
                <a:lnTo>
                  <a:pt x="817024" y="73794"/>
                </a:lnTo>
                <a:lnTo>
                  <a:pt x="896050" y="68093"/>
                </a:lnTo>
                <a:lnTo>
                  <a:pt x="983305" y="62175"/>
                </a:lnTo>
                <a:lnTo>
                  <a:pt x="1076048" y="56113"/>
                </a:lnTo>
                <a:lnTo>
                  <a:pt x="1172448" y="49955"/>
                </a:lnTo>
                <a:lnTo>
                  <a:pt x="1274110" y="44438"/>
                </a:lnTo>
                <a:lnTo>
                  <a:pt x="1379279" y="39350"/>
                </a:lnTo>
                <a:lnTo>
                  <a:pt x="1486786" y="34546"/>
                </a:lnTo>
                <a:lnTo>
                  <a:pt x="1597263" y="30638"/>
                </a:lnTo>
                <a:lnTo>
                  <a:pt x="1709720" y="27327"/>
                </a:lnTo>
                <a:lnTo>
                  <a:pt x="1823496" y="24415"/>
                </a:lnTo>
                <a:lnTo>
                  <a:pt x="1944503" y="21062"/>
                </a:lnTo>
                <a:lnTo>
                  <a:pt x="2070330" y="17415"/>
                </a:lnTo>
                <a:lnTo>
                  <a:pt x="2199370" y="13573"/>
                </a:lnTo>
                <a:lnTo>
                  <a:pt x="2331258" y="10306"/>
                </a:lnTo>
                <a:lnTo>
                  <a:pt x="2465044" y="7423"/>
                </a:lnTo>
                <a:lnTo>
                  <a:pt x="2600096" y="4795"/>
                </a:lnTo>
                <a:lnTo>
                  <a:pt x="2736697" y="3043"/>
                </a:lnTo>
                <a:lnTo>
                  <a:pt x="2874332" y="1875"/>
                </a:lnTo>
                <a:lnTo>
                  <a:pt x="3012654" y="1096"/>
                </a:lnTo>
                <a:lnTo>
                  <a:pt x="3155669" y="577"/>
                </a:lnTo>
                <a:lnTo>
                  <a:pt x="3301813" y="231"/>
                </a:lnTo>
                <a:lnTo>
                  <a:pt x="3450042" y="0"/>
                </a:lnTo>
                <a:lnTo>
                  <a:pt x="3598251" y="552"/>
                </a:lnTo>
                <a:lnTo>
                  <a:pt x="3746444" y="1626"/>
                </a:lnTo>
                <a:lnTo>
                  <a:pt x="3894629" y="3047"/>
                </a:lnTo>
                <a:lnTo>
                  <a:pt x="4039281" y="5405"/>
                </a:lnTo>
                <a:lnTo>
                  <a:pt x="4181576" y="8389"/>
                </a:lnTo>
                <a:lnTo>
                  <a:pt x="4322301" y="11789"/>
                </a:lnTo>
                <a:lnTo>
                  <a:pt x="4461978" y="16172"/>
                </a:lnTo>
                <a:lnTo>
                  <a:pt x="4600957" y="21211"/>
                </a:lnTo>
                <a:lnTo>
                  <a:pt x="4739471" y="26687"/>
                </a:lnTo>
                <a:lnTo>
                  <a:pt x="4870620" y="31749"/>
                </a:lnTo>
                <a:lnTo>
                  <a:pt x="4996858" y="36534"/>
                </a:lnTo>
                <a:lnTo>
                  <a:pt x="5119822" y="41136"/>
                </a:lnTo>
                <a:lnTo>
                  <a:pt x="5234960" y="45615"/>
                </a:lnTo>
                <a:lnTo>
                  <a:pt x="5344879" y="50012"/>
                </a:lnTo>
                <a:lnTo>
                  <a:pt x="5451319" y="54354"/>
                </a:lnTo>
                <a:lnTo>
                  <a:pt x="5549090" y="57249"/>
                </a:lnTo>
                <a:lnTo>
                  <a:pt x="5641083" y="59179"/>
                </a:lnTo>
                <a:lnTo>
                  <a:pt x="5729222" y="60465"/>
                </a:lnTo>
                <a:lnTo>
                  <a:pt x="5806325" y="61323"/>
                </a:lnTo>
                <a:lnTo>
                  <a:pt x="5876072" y="61895"/>
                </a:lnTo>
                <a:lnTo>
                  <a:pt x="5940915" y="62276"/>
                </a:lnTo>
                <a:lnTo>
                  <a:pt x="5996138" y="62531"/>
                </a:lnTo>
                <a:lnTo>
                  <a:pt x="6044948" y="62700"/>
                </a:lnTo>
                <a:lnTo>
                  <a:pt x="6089481" y="62813"/>
                </a:lnTo>
                <a:lnTo>
                  <a:pt x="6119171" y="62888"/>
                </a:lnTo>
                <a:lnTo>
                  <a:pt x="6178550" y="630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MARTInkShape-Group882">
            <a:extLst>
              <a:ext uri="{FF2B5EF4-FFF2-40B4-BE49-F238E27FC236}">
                <a16:creationId xmlns:a16="http://schemas.microsoft.com/office/drawing/2014/main" xmlns="" id="{C7914A2E-685D-4B29-BC6D-F2F0CCB8E162}"/>
              </a:ext>
            </a:extLst>
          </p:cNvPr>
          <p:cNvGrpSpPr/>
          <p:nvPr/>
        </p:nvGrpSpPr>
        <p:grpSpPr>
          <a:xfrm>
            <a:off x="4229100" y="317500"/>
            <a:ext cx="7346951" cy="1925247"/>
            <a:chOff x="4229100" y="317500"/>
            <a:chExt cx="7346951" cy="1925247"/>
          </a:xfrm>
        </p:grpSpPr>
        <p:sp>
          <p:nvSpPr>
            <p:cNvPr id="3" name="SMARTInkShape-4140">
              <a:extLst>
                <a:ext uri="{FF2B5EF4-FFF2-40B4-BE49-F238E27FC236}">
                  <a16:creationId xmlns:a16="http://schemas.microsoft.com/office/drawing/2014/main" xmlns="" id="{13B16A60-80D4-4EFD-A0F3-5F0FCFD57E1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353300" y="317500"/>
              <a:ext cx="6089" cy="50801"/>
            </a:xfrm>
            <a:custGeom>
              <a:avLst/>
              <a:gdLst/>
              <a:ahLst/>
              <a:cxnLst/>
              <a:rect l="0" t="0" r="0" b="0"/>
              <a:pathLst>
                <a:path w="6089" h="50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0" y="8838"/>
                  </a:lnTo>
                  <a:lnTo>
                    <a:pt x="5025" y="14747"/>
                  </a:lnTo>
                  <a:lnTo>
                    <a:pt x="6088" y="3003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141">
              <a:extLst>
                <a:ext uri="{FF2B5EF4-FFF2-40B4-BE49-F238E27FC236}">
                  <a16:creationId xmlns:a16="http://schemas.microsoft.com/office/drawing/2014/main" xmlns="" id="{62967AF1-64BE-464D-9DDF-74F07D05E93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229100" y="337037"/>
              <a:ext cx="7346951" cy="1631464"/>
            </a:xfrm>
            <a:custGeom>
              <a:avLst/>
              <a:gdLst/>
              <a:ahLst/>
              <a:cxnLst/>
              <a:rect l="0" t="0" r="0" b="0"/>
              <a:pathLst>
                <a:path w="7346951" h="1631464">
                  <a:moveTo>
                    <a:pt x="0" y="1485413"/>
                  </a:moveTo>
                  <a:lnTo>
                    <a:pt x="0" y="1485413"/>
                  </a:lnTo>
                  <a:lnTo>
                    <a:pt x="43738" y="1484707"/>
                  </a:lnTo>
                  <a:lnTo>
                    <a:pt x="80240" y="1478505"/>
                  </a:lnTo>
                  <a:lnTo>
                    <a:pt x="127798" y="1473857"/>
                  </a:lnTo>
                  <a:lnTo>
                    <a:pt x="168707" y="1469681"/>
                  </a:lnTo>
                  <a:lnTo>
                    <a:pt x="215479" y="1460604"/>
                  </a:lnTo>
                  <a:lnTo>
                    <a:pt x="252167" y="1454866"/>
                  </a:lnTo>
                  <a:lnTo>
                    <a:pt x="291990" y="1449964"/>
                  </a:lnTo>
                  <a:lnTo>
                    <a:pt x="333209" y="1445434"/>
                  </a:lnTo>
                  <a:lnTo>
                    <a:pt x="375046" y="1441069"/>
                  </a:lnTo>
                  <a:lnTo>
                    <a:pt x="417865" y="1436071"/>
                  </a:lnTo>
                  <a:lnTo>
                    <a:pt x="462766" y="1429146"/>
                  </a:lnTo>
                  <a:lnTo>
                    <a:pt x="508592" y="1423246"/>
                  </a:lnTo>
                  <a:lnTo>
                    <a:pt x="555535" y="1418272"/>
                  </a:lnTo>
                  <a:lnTo>
                    <a:pt x="579906" y="1415958"/>
                  </a:lnTo>
                  <a:lnTo>
                    <a:pt x="604621" y="1413710"/>
                  </a:lnTo>
                  <a:lnTo>
                    <a:pt x="628858" y="1410800"/>
                  </a:lnTo>
                  <a:lnTo>
                    <a:pt x="652778" y="1407448"/>
                  </a:lnTo>
                  <a:lnTo>
                    <a:pt x="700051" y="1400668"/>
                  </a:lnTo>
                  <a:lnTo>
                    <a:pt x="746932" y="1395302"/>
                  </a:lnTo>
                  <a:lnTo>
                    <a:pt x="771005" y="1392178"/>
                  </a:lnTo>
                  <a:lnTo>
                    <a:pt x="795520" y="1388684"/>
                  </a:lnTo>
                  <a:lnTo>
                    <a:pt x="820330" y="1384944"/>
                  </a:lnTo>
                  <a:lnTo>
                    <a:pt x="846748" y="1381039"/>
                  </a:lnTo>
                  <a:lnTo>
                    <a:pt x="874237" y="1377025"/>
                  </a:lnTo>
                  <a:lnTo>
                    <a:pt x="902441" y="1372938"/>
                  </a:lnTo>
                  <a:lnTo>
                    <a:pt x="929005" y="1368802"/>
                  </a:lnTo>
                  <a:lnTo>
                    <a:pt x="954475" y="1364633"/>
                  </a:lnTo>
                  <a:lnTo>
                    <a:pt x="979217" y="1360443"/>
                  </a:lnTo>
                  <a:lnTo>
                    <a:pt x="1003472" y="1356239"/>
                  </a:lnTo>
                  <a:lnTo>
                    <a:pt x="1027404" y="1352024"/>
                  </a:lnTo>
                  <a:lnTo>
                    <a:pt x="1051120" y="1347804"/>
                  </a:lnTo>
                  <a:lnTo>
                    <a:pt x="1075396" y="1343579"/>
                  </a:lnTo>
                  <a:lnTo>
                    <a:pt x="1100047" y="1339352"/>
                  </a:lnTo>
                  <a:lnTo>
                    <a:pt x="1124948" y="1335122"/>
                  </a:lnTo>
                  <a:lnTo>
                    <a:pt x="1149310" y="1330186"/>
                  </a:lnTo>
                  <a:lnTo>
                    <a:pt x="1173312" y="1324778"/>
                  </a:lnTo>
                  <a:lnTo>
                    <a:pt x="1220677" y="1313831"/>
                  </a:lnTo>
                  <a:lnTo>
                    <a:pt x="1267599" y="1304262"/>
                  </a:lnTo>
                  <a:lnTo>
                    <a:pt x="1314324" y="1291542"/>
                  </a:lnTo>
                  <a:lnTo>
                    <a:pt x="1360960" y="1276481"/>
                  </a:lnTo>
                  <a:lnTo>
                    <a:pt x="1407558" y="1260380"/>
                  </a:lnTo>
                  <a:lnTo>
                    <a:pt x="1452258" y="1245698"/>
                  </a:lnTo>
                  <a:lnTo>
                    <a:pt x="1495642" y="1230707"/>
                  </a:lnTo>
                  <a:lnTo>
                    <a:pt x="1538443" y="1212284"/>
                  </a:lnTo>
                  <a:lnTo>
                    <a:pt x="1580984" y="1194219"/>
                  </a:lnTo>
                  <a:lnTo>
                    <a:pt x="1622703" y="1176782"/>
                  </a:lnTo>
                  <a:lnTo>
                    <a:pt x="1662413" y="1159625"/>
                  </a:lnTo>
                  <a:lnTo>
                    <a:pt x="1701228" y="1140711"/>
                  </a:lnTo>
                  <a:lnTo>
                    <a:pt x="1738940" y="1119840"/>
                  </a:lnTo>
                  <a:lnTo>
                    <a:pt x="1774516" y="1096453"/>
                  </a:lnTo>
                  <a:lnTo>
                    <a:pt x="1809142" y="1075710"/>
                  </a:lnTo>
                  <a:lnTo>
                    <a:pt x="1842641" y="1055673"/>
                  </a:lnTo>
                  <a:lnTo>
                    <a:pt x="1887856" y="1021297"/>
                  </a:lnTo>
                  <a:lnTo>
                    <a:pt x="1924929" y="988456"/>
                  </a:lnTo>
                  <a:lnTo>
                    <a:pt x="1962410" y="955677"/>
                  </a:lnTo>
                  <a:lnTo>
                    <a:pt x="2000327" y="919467"/>
                  </a:lnTo>
                  <a:lnTo>
                    <a:pt x="2038373" y="881927"/>
                  </a:lnTo>
                  <a:lnTo>
                    <a:pt x="2076457" y="843288"/>
                  </a:lnTo>
                  <a:lnTo>
                    <a:pt x="2115258" y="800873"/>
                  </a:lnTo>
                  <a:lnTo>
                    <a:pt x="2157015" y="757026"/>
                  </a:lnTo>
                  <a:lnTo>
                    <a:pt x="2197217" y="712754"/>
                  </a:lnTo>
                  <a:lnTo>
                    <a:pt x="2239389" y="667652"/>
                  </a:lnTo>
                  <a:lnTo>
                    <a:pt x="2265990" y="635365"/>
                  </a:lnTo>
                  <a:lnTo>
                    <a:pt x="2308137" y="588826"/>
                  </a:lnTo>
                  <a:lnTo>
                    <a:pt x="2337231" y="556822"/>
                  </a:lnTo>
                  <a:lnTo>
                    <a:pt x="2379496" y="510834"/>
                  </a:lnTo>
                  <a:lnTo>
                    <a:pt x="2420712" y="466634"/>
                  </a:lnTo>
                  <a:lnTo>
                    <a:pt x="2462322" y="419671"/>
                  </a:lnTo>
                  <a:lnTo>
                    <a:pt x="2503343" y="374476"/>
                  </a:lnTo>
                  <a:lnTo>
                    <a:pt x="2546777" y="329806"/>
                  </a:lnTo>
                  <a:lnTo>
                    <a:pt x="2589044" y="287172"/>
                  </a:lnTo>
                  <a:lnTo>
                    <a:pt x="2628380" y="247729"/>
                  </a:lnTo>
                  <a:lnTo>
                    <a:pt x="2666845" y="209231"/>
                  </a:lnTo>
                  <a:lnTo>
                    <a:pt x="2705053" y="172894"/>
                  </a:lnTo>
                  <a:lnTo>
                    <a:pt x="2745067" y="141667"/>
                  </a:lnTo>
                  <a:lnTo>
                    <a:pt x="2786322" y="114540"/>
                  </a:lnTo>
                  <a:lnTo>
                    <a:pt x="2827238" y="90510"/>
                  </a:lnTo>
                  <a:lnTo>
                    <a:pt x="2870641" y="68103"/>
                  </a:lnTo>
                  <a:lnTo>
                    <a:pt x="2914780" y="47353"/>
                  </a:lnTo>
                  <a:lnTo>
                    <a:pt x="2961020" y="32267"/>
                  </a:lnTo>
                  <a:lnTo>
                    <a:pt x="3008587" y="18861"/>
                  </a:lnTo>
                  <a:lnTo>
                    <a:pt x="3055842" y="7833"/>
                  </a:lnTo>
                  <a:lnTo>
                    <a:pt x="3088174" y="3211"/>
                  </a:lnTo>
                  <a:lnTo>
                    <a:pt x="3134849" y="609"/>
                  </a:lnTo>
                  <a:lnTo>
                    <a:pt x="3167504" y="0"/>
                  </a:lnTo>
                  <a:lnTo>
                    <a:pt x="3200830" y="1611"/>
                  </a:lnTo>
                  <a:lnTo>
                    <a:pt x="3234458" y="4679"/>
                  </a:lnTo>
                  <a:lnTo>
                    <a:pt x="3268218" y="8394"/>
                  </a:lnTo>
                  <a:lnTo>
                    <a:pt x="3302038" y="14279"/>
                  </a:lnTo>
                  <a:lnTo>
                    <a:pt x="3335882" y="21598"/>
                  </a:lnTo>
                  <a:lnTo>
                    <a:pt x="3369740" y="29554"/>
                  </a:lnTo>
                  <a:lnTo>
                    <a:pt x="3403603" y="39676"/>
                  </a:lnTo>
                  <a:lnTo>
                    <a:pt x="3438174" y="51230"/>
                  </a:lnTo>
                  <a:lnTo>
                    <a:pt x="3474705" y="63420"/>
                  </a:lnTo>
                  <a:lnTo>
                    <a:pt x="3512108" y="77776"/>
                  </a:lnTo>
                  <a:lnTo>
                    <a:pt x="3549897" y="93563"/>
                  </a:lnTo>
                  <a:lnTo>
                    <a:pt x="3587860" y="109987"/>
                  </a:lnTo>
                  <a:lnTo>
                    <a:pt x="3624018" y="130457"/>
                  </a:lnTo>
                  <a:lnTo>
                    <a:pt x="3659608" y="152960"/>
                  </a:lnTo>
                  <a:lnTo>
                    <a:pt x="3696593" y="174721"/>
                  </a:lnTo>
                  <a:lnTo>
                    <a:pt x="3732315" y="196152"/>
                  </a:lnTo>
                  <a:lnTo>
                    <a:pt x="3766301" y="218141"/>
                  </a:lnTo>
                  <a:lnTo>
                    <a:pt x="3797869" y="242026"/>
                  </a:lnTo>
                  <a:lnTo>
                    <a:pt x="3832125" y="268633"/>
                  </a:lnTo>
                  <a:lnTo>
                    <a:pt x="3867811" y="296216"/>
                  </a:lnTo>
                  <a:lnTo>
                    <a:pt x="3902487" y="322587"/>
                  </a:lnTo>
                  <a:lnTo>
                    <a:pt x="3934831" y="350300"/>
                  </a:lnTo>
                  <a:lnTo>
                    <a:pt x="3980807" y="395550"/>
                  </a:lnTo>
                  <a:lnTo>
                    <a:pt x="4027591" y="442824"/>
                  </a:lnTo>
                  <a:lnTo>
                    <a:pt x="4059813" y="473118"/>
                  </a:lnTo>
                  <a:lnTo>
                    <a:pt x="4107131" y="518645"/>
                  </a:lnTo>
                  <a:lnTo>
                    <a:pt x="4142436" y="551031"/>
                  </a:lnTo>
                  <a:lnTo>
                    <a:pt x="4177412" y="582358"/>
                  </a:lnTo>
                  <a:lnTo>
                    <a:pt x="4211066" y="613450"/>
                  </a:lnTo>
                  <a:lnTo>
                    <a:pt x="4242486" y="646083"/>
                  </a:lnTo>
                  <a:lnTo>
                    <a:pt x="4276677" y="679402"/>
                  </a:lnTo>
                  <a:lnTo>
                    <a:pt x="4311628" y="713024"/>
                  </a:lnTo>
                  <a:lnTo>
                    <a:pt x="4343626" y="746783"/>
                  </a:lnTo>
                  <a:lnTo>
                    <a:pt x="4376191" y="778720"/>
                  </a:lnTo>
                  <a:lnTo>
                    <a:pt x="4409480" y="810083"/>
                  </a:lnTo>
                  <a:lnTo>
                    <a:pt x="4443088" y="842837"/>
                  </a:lnTo>
                  <a:lnTo>
                    <a:pt x="4476841" y="874327"/>
                  </a:lnTo>
                  <a:lnTo>
                    <a:pt x="4509951" y="904786"/>
                  </a:lnTo>
                  <a:lnTo>
                    <a:pt x="4541130" y="934786"/>
                  </a:lnTo>
                  <a:lnTo>
                    <a:pt x="4575213" y="966464"/>
                  </a:lnTo>
                  <a:lnTo>
                    <a:pt x="4610822" y="998652"/>
                  </a:lnTo>
                  <a:lnTo>
                    <a:pt x="4645463" y="1029421"/>
                  </a:lnTo>
                  <a:lnTo>
                    <a:pt x="4681556" y="1059559"/>
                  </a:lnTo>
                  <a:lnTo>
                    <a:pt x="4719469" y="1089417"/>
                  </a:lnTo>
                  <a:lnTo>
                    <a:pt x="4759838" y="1119150"/>
                  </a:lnTo>
                  <a:lnTo>
                    <a:pt x="4799416" y="1146946"/>
                  </a:lnTo>
                  <a:lnTo>
                    <a:pt x="4839585" y="1173411"/>
                  </a:lnTo>
                  <a:lnTo>
                    <a:pt x="4883308" y="1199284"/>
                  </a:lnTo>
                  <a:lnTo>
                    <a:pt x="4930492" y="1224895"/>
                  </a:lnTo>
                  <a:lnTo>
                    <a:pt x="4954928" y="1237651"/>
                  </a:lnTo>
                  <a:lnTo>
                    <a:pt x="4978980" y="1250388"/>
                  </a:lnTo>
                  <a:lnTo>
                    <a:pt x="5026400" y="1275830"/>
                  </a:lnTo>
                  <a:lnTo>
                    <a:pt x="5050617" y="1287835"/>
                  </a:lnTo>
                  <a:lnTo>
                    <a:pt x="5075227" y="1299367"/>
                  </a:lnTo>
                  <a:lnTo>
                    <a:pt x="5100102" y="1310582"/>
                  </a:lnTo>
                  <a:lnTo>
                    <a:pt x="5127268" y="1321587"/>
                  </a:lnTo>
                  <a:lnTo>
                    <a:pt x="5155962" y="1332451"/>
                  </a:lnTo>
                  <a:lnTo>
                    <a:pt x="5185674" y="1343222"/>
                  </a:lnTo>
                  <a:lnTo>
                    <a:pt x="5215361" y="1353930"/>
                  </a:lnTo>
                  <a:lnTo>
                    <a:pt x="5245029" y="1364597"/>
                  </a:lnTo>
                  <a:lnTo>
                    <a:pt x="5274687" y="1375235"/>
                  </a:lnTo>
                  <a:lnTo>
                    <a:pt x="5305746" y="1385150"/>
                  </a:lnTo>
                  <a:lnTo>
                    <a:pt x="5337742" y="1394582"/>
                  </a:lnTo>
                  <a:lnTo>
                    <a:pt x="5370361" y="1403693"/>
                  </a:lnTo>
                  <a:lnTo>
                    <a:pt x="5404807" y="1411883"/>
                  </a:lnTo>
                  <a:lnTo>
                    <a:pt x="5440470" y="1419459"/>
                  </a:lnTo>
                  <a:lnTo>
                    <a:pt x="5476947" y="1426627"/>
                  </a:lnTo>
                  <a:lnTo>
                    <a:pt x="5514670" y="1433522"/>
                  </a:lnTo>
                  <a:lnTo>
                    <a:pt x="5553225" y="1440236"/>
                  </a:lnTo>
                  <a:lnTo>
                    <a:pt x="5592333" y="1446828"/>
                  </a:lnTo>
                  <a:lnTo>
                    <a:pt x="5632517" y="1453340"/>
                  </a:lnTo>
                  <a:lnTo>
                    <a:pt x="5673416" y="1459798"/>
                  </a:lnTo>
                  <a:lnTo>
                    <a:pt x="5714794" y="1466219"/>
                  </a:lnTo>
                  <a:lnTo>
                    <a:pt x="5758607" y="1471912"/>
                  </a:lnTo>
                  <a:lnTo>
                    <a:pt x="5804043" y="1477118"/>
                  </a:lnTo>
                  <a:lnTo>
                    <a:pt x="5850562" y="1481999"/>
                  </a:lnTo>
                  <a:lnTo>
                    <a:pt x="5899214" y="1487371"/>
                  </a:lnTo>
                  <a:lnTo>
                    <a:pt x="5949288" y="1493068"/>
                  </a:lnTo>
                  <a:lnTo>
                    <a:pt x="6000308" y="1498983"/>
                  </a:lnTo>
                  <a:lnTo>
                    <a:pt x="6050550" y="1504338"/>
                  </a:lnTo>
                  <a:lnTo>
                    <a:pt x="6100273" y="1509318"/>
                  </a:lnTo>
                  <a:lnTo>
                    <a:pt x="6149648" y="1514050"/>
                  </a:lnTo>
                  <a:lnTo>
                    <a:pt x="6200204" y="1519321"/>
                  </a:lnTo>
                  <a:lnTo>
                    <a:pt x="6251549" y="1524952"/>
                  </a:lnTo>
                  <a:lnTo>
                    <a:pt x="6303415" y="1530822"/>
                  </a:lnTo>
                  <a:lnTo>
                    <a:pt x="6355633" y="1536147"/>
                  </a:lnTo>
                  <a:lnTo>
                    <a:pt x="6408083" y="1541108"/>
                  </a:lnTo>
                  <a:lnTo>
                    <a:pt x="6460689" y="1545826"/>
                  </a:lnTo>
                  <a:lnTo>
                    <a:pt x="6513399" y="1551088"/>
                  </a:lnTo>
                  <a:lnTo>
                    <a:pt x="6566177" y="1556713"/>
                  </a:lnTo>
                  <a:lnTo>
                    <a:pt x="6619001" y="1562580"/>
                  </a:lnTo>
                  <a:lnTo>
                    <a:pt x="6671151" y="1567902"/>
                  </a:lnTo>
                  <a:lnTo>
                    <a:pt x="6722850" y="1572861"/>
                  </a:lnTo>
                  <a:lnTo>
                    <a:pt x="6774250" y="1577578"/>
                  </a:lnTo>
                  <a:lnTo>
                    <a:pt x="6824745" y="1582134"/>
                  </a:lnTo>
                  <a:lnTo>
                    <a:pt x="6874636" y="1586583"/>
                  </a:lnTo>
                  <a:lnTo>
                    <a:pt x="6924124" y="1590959"/>
                  </a:lnTo>
                  <a:lnTo>
                    <a:pt x="6971226" y="1595288"/>
                  </a:lnTo>
                  <a:lnTo>
                    <a:pt x="7016740" y="1599585"/>
                  </a:lnTo>
                  <a:lnTo>
                    <a:pt x="7061193" y="1603861"/>
                  </a:lnTo>
                  <a:lnTo>
                    <a:pt x="7102825" y="1607418"/>
                  </a:lnTo>
                  <a:lnTo>
                    <a:pt x="7142572" y="1610494"/>
                  </a:lnTo>
                  <a:lnTo>
                    <a:pt x="7181064" y="1613250"/>
                  </a:lnTo>
                  <a:lnTo>
                    <a:pt x="7216604" y="1616499"/>
                  </a:lnTo>
                  <a:lnTo>
                    <a:pt x="7250175" y="1620076"/>
                  </a:lnTo>
                  <a:lnTo>
                    <a:pt x="7282433" y="1623871"/>
                  </a:lnTo>
                  <a:lnTo>
                    <a:pt x="7346950" y="1631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142">
              <a:extLst>
                <a:ext uri="{FF2B5EF4-FFF2-40B4-BE49-F238E27FC236}">
                  <a16:creationId xmlns:a16="http://schemas.microsoft.com/office/drawing/2014/main" xmlns="" id="{7C6CA432-F264-4334-AEEC-97FA4046995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410161" y="2070361"/>
              <a:ext cx="136889" cy="172386"/>
            </a:xfrm>
            <a:custGeom>
              <a:avLst/>
              <a:gdLst/>
              <a:ahLst/>
              <a:cxnLst/>
              <a:rect l="0" t="0" r="0" b="0"/>
              <a:pathLst>
                <a:path w="136889" h="172386">
                  <a:moveTo>
                    <a:pt x="95539" y="6089"/>
                  </a:moveTo>
                  <a:lnTo>
                    <a:pt x="95539" y="6089"/>
                  </a:lnTo>
                  <a:lnTo>
                    <a:pt x="95539" y="2718"/>
                  </a:lnTo>
                  <a:lnTo>
                    <a:pt x="94833" y="1725"/>
                  </a:lnTo>
                  <a:lnTo>
                    <a:pt x="93658" y="1063"/>
                  </a:lnTo>
                  <a:lnTo>
                    <a:pt x="86700" y="0"/>
                  </a:lnTo>
                  <a:lnTo>
                    <a:pt x="56662" y="17438"/>
                  </a:lnTo>
                  <a:lnTo>
                    <a:pt x="34788" y="36341"/>
                  </a:lnTo>
                  <a:lnTo>
                    <a:pt x="17174" y="63187"/>
                  </a:lnTo>
                  <a:lnTo>
                    <a:pt x="3019" y="100226"/>
                  </a:lnTo>
                  <a:lnTo>
                    <a:pt x="0" y="132367"/>
                  </a:lnTo>
                  <a:lnTo>
                    <a:pt x="5805" y="148996"/>
                  </a:lnTo>
                  <a:lnTo>
                    <a:pt x="15440" y="162031"/>
                  </a:lnTo>
                  <a:lnTo>
                    <a:pt x="26778" y="170176"/>
                  </a:lnTo>
                  <a:lnTo>
                    <a:pt x="42635" y="172385"/>
                  </a:lnTo>
                  <a:lnTo>
                    <a:pt x="62148" y="169604"/>
                  </a:lnTo>
                  <a:lnTo>
                    <a:pt x="84932" y="161312"/>
                  </a:lnTo>
                  <a:lnTo>
                    <a:pt x="114817" y="138002"/>
                  </a:lnTo>
                  <a:lnTo>
                    <a:pt x="127156" y="118809"/>
                  </a:lnTo>
                  <a:lnTo>
                    <a:pt x="136186" y="88171"/>
                  </a:lnTo>
                  <a:lnTo>
                    <a:pt x="136888" y="67970"/>
                  </a:lnTo>
                  <a:lnTo>
                    <a:pt x="132495" y="49584"/>
                  </a:lnTo>
                  <a:lnTo>
                    <a:pt x="122077" y="33887"/>
                  </a:lnTo>
                  <a:lnTo>
                    <a:pt x="107334" y="20560"/>
                  </a:lnTo>
                  <a:lnTo>
                    <a:pt x="89021" y="9934"/>
                  </a:lnTo>
                  <a:lnTo>
                    <a:pt x="69124" y="6151"/>
                  </a:lnTo>
                  <a:lnTo>
                    <a:pt x="38389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143">
              <a:extLst>
                <a:ext uri="{FF2B5EF4-FFF2-40B4-BE49-F238E27FC236}">
                  <a16:creationId xmlns:a16="http://schemas.microsoft.com/office/drawing/2014/main" xmlns="" id="{06B1DBA1-E65D-4144-803F-D83D801C3B3B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384392" y="1676400"/>
              <a:ext cx="64159" cy="273051"/>
            </a:xfrm>
            <a:custGeom>
              <a:avLst/>
              <a:gdLst/>
              <a:ahLst/>
              <a:cxnLst/>
              <a:rect l="0" t="0" r="0" b="0"/>
              <a:pathLst>
                <a:path w="64159" h="273051">
                  <a:moveTo>
                    <a:pt x="7008" y="0"/>
                  </a:moveTo>
                  <a:lnTo>
                    <a:pt x="7008" y="0"/>
                  </a:lnTo>
                  <a:lnTo>
                    <a:pt x="12475" y="40821"/>
                  </a:lnTo>
                  <a:lnTo>
                    <a:pt x="13280" y="87699"/>
                  </a:lnTo>
                  <a:lnTo>
                    <a:pt x="16493" y="122373"/>
                  </a:lnTo>
                  <a:lnTo>
                    <a:pt x="15456" y="137644"/>
                  </a:lnTo>
                  <a:lnTo>
                    <a:pt x="20541" y="162812"/>
                  </a:lnTo>
                  <a:lnTo>
                    <a:pt x="31107" y="185965"/>
                  </a:lnTo>
                  <a:lnTo>
                    <a:pt x="46357" y="204023"/>
                  </a:lnTo>
                  <a:lnTo>
                    <a:pt x="51072" y="207093"/>
                  </a:lnTo>
                  <a:lnTo>
                    <a:pt x="57773" y="209537"/>
                  </a:lnTo>
                  <a:lnTo>
                    <a:pt x="52731" y="203772"/>
                  </a:lnTo>
                  <a:lnTo>
                    <a:pt x="47680" y="194354"/>
                  </a:lnTo>
                  <a:lnTo>
                    <a:pt x="46251" y="189156"/>
                  </a:lnTo>
                  <a:lnTo>
                    <a:pt x="45165" y="187487"/>
                  </a:lnTo>
                  <a:lnTo>
                    <a:pt x="43734" y="186375"/>
                  </a:lnTo>
                  <a:lnTo>
                    <a:pt x="42076" y="185633"/>
                  </a:lnTo>
                  <a:lnTo>
                    <a:pt x="36469" y="186691"/>
                  </a:lnTo>
                  <a:lnTo>
                    <a:pt x="27261" y="191253"/>
                  </a:lnTo>
                  <a:lnTo>
                    <a:pt x="23065" y="195068"/>
                  </a:lnTo>
                  <a:lnTo>
                    <a:pt x="21200" y="199115"/>
                  </a:lnTo>
                  <a:lnTo>
                    <a:pt x="20150" y="208732"/>
                  </a:lnTo>
                  <a:lnTo>
                    <a:pt x="21786" y="214596"/>
                  </a:lnTo>
                  <a:lnTo>
                    <a:pt x="23209" y="217147"/>
                  </a:lnTo>
                  <a:lnTo>
                    <a:pt x="24864" y="218848"/>
                  </a:lnTo>
                  <a:lnTo>
                    <a:pt x="28585" y="220738"/>
                  </a:lnTo>
                  <a:lnTo>
                    <a:pt x="34646" y="221802"/>
                  </a:lnTo>
                  <a:lnTo>
                    <a:pt x="36722" y="220540"/>
                  </a:lnTo>
                  <a:lnTo>
                    <a:pt x="40911" y="215375"/>
                  </a:lnTo>
                  <a:lnTo>
                    <a:pt x="41604" y="212728"/>
                  </a:lnTo>
                  <a:lnTo>
                    <a:pt x="41361" y="210258"/>
                  </a:lnTo>
                  <a:lnTo>
                    <a:pt x="40493" y="207905"/>
                  </a:lnTo>
                  <a:lnTo>
                    <a:pt x="35766" y="203410"/>
                  </a:lnTo>
                  <a:lnTo>
                    <a:pt x="29667" y="199765"/>
                  </a:lnTo>
                  <a:lnTo>
                    <a:pt x="24604" y="198146"/>
                  </a:lnTo>
                  <a:lnTo>
                    <a:pt x="18121" y="199307"/>
                  </a:lnTo>
                  <a:lnTo>
                    <a:pt x="8420" y="203928"/>
                  </a:lnTo>
                  <a:lnTo>
                    <a:pt x="5832" y="205802"/>
                  </a:lnTo>
                  <a:lnTo>
                    <a:pt x="4107" y="208462"/>
                  </a:lnTo>
                  <a:lnTo>
                    <a:pt x="2190" y="215181"/>
                  </a:lnTo>
                  <a:lnTo>
                    <a:pt x="3091" y="218243"/>
                  </a:lnTo>
                  <a:lnTo>
                    <a:pt x="7854" y="223526"/>
                  </a:lnTo>
                  <a:lnTo>
                    <a:pt x="14675" y="226345"/>
                  </a:lnTo>
                  <a:lnTo>
                    <a:pt x="30858" y="228468"/>
                  </a:lnTo>
                  <a:lnTo>
                    <a:pt x="31375" y="227806"/>
                  </a:lnTo>
                  <a:lnTo>
                    <a:pt x="32102" y="223504"/>
                  </a:lnTo>
                  <a:lnTo>
                    <a:pt x="32317" y="219172"/>
                  </a:lnTo>
                  <a:lnTo>
                    <a:pt x="32368" y="220412"/>
                  </a:lnTo>
                  <a:lnTo>
                    <a:pt x="31675" y="221024"/>
                  </a:lnTo>
                  <a:lnTo>
                    <a:pt x="29024" y="221705"/>
                  </a:lnTo>
                  <a:lnTo>
                    <a:pt x="28035" y="222592"/>
                  </a:lnTo>
                  <a:lnTo>
                    <a:pt x="26135" y="228324"/>
                  </a:lnTo>
                  <a:lnTo>
                    <a:pt x="32823" y="225147"/>
                  </a:lnTo>
                  <a:lnTo>
                    <a:pt x="38001" y="219775"/>
                  </a:lnTo>
                  <a:lnTo>
                    <a:pt x="41949" y="213389"/>
                  </a:lnTo>
                  <a:lnTo>
                    <a:pt x="43703" y="208199"/>
                  </a:lnTo>
                  <a:lnTo>
                    <a:pt x="43466" y="205827"/>
                  </a:lnTo>
                  <a:lnTo>
                    <a:pt x="41321" y="201310"/>
                  </a:lnTo>
                  <a:lnTo>
                    <a:pt x="38350" y="200529"/>
                  </a:lnTo>
                  <a:lnTo>
                    <a:pt x="15838" y="202709"/>
                  </a:lnTo>
                  <a:lnTo>
                    <a:pt x="7169" y="206745"/>
                  </a:lnTo>
                  <a:lnTo>
                    <a:pt x="2882" y="209796"/>
                  </a:lnTo>
                  <a:lnTo>
                    <a:pt x="729" y="212536"/>
                  </a:lnTo>
                  <a:lnTo>
                    <a:pt x="0" y="215069"/>
                  </a:lnTo>
                  <a:lnTo>
                    <a:pt x="220" y="217462"/>
                  </a:lnTo>
                  <a:lnTo>
                    <a:pt x="2483" y="219764"/>
                  </a:lnTo>
                  <a:lnTo>
                    <a:pt x="15074" y="227785"/>
                  </a:lnTo>
                  <a:lnTo>
                    <a:pt x="64158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144">
              <a:extLst>
                <a:ext uri="{FF2B5EF4-FFF2-40B4-BE49-F238E27FC236}">
                  <a16:creationId xmlns:a16="http://schemas.microsoft.com/office/drawing/2014/main" xmlns="" id="{508BF7CF-926C-48B7-9D95-24A1A98B861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346950" y="131445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19050" y="0"/>
                  </a:moveTo>
                  <a:lnTo>
                    <a:pt x="19050" y="0"/>
                  </a:lnTo>
                  <a:lnTo>
                    <a:pt x="7117" y="46471"/>
                  </a:lnTo>
                  <a:lnTo>
                    <a:pt x="2108" y="83149"/>
                  </a:lnTo>
                  <a:lnTo>
                    <a:pt x="415" y="13009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145">
              <a:extLst>
                <a:ext uri="{FF2B5EF4-FFF2-40B4-BE49-F238E27FC236}">
                  <a16:creationId xmlns:a16="http://schemas.microsoft.com/office/drawing/2014/main" xmlns="" id="{F7F7C411-5B7B-4ED3-AFB7-AB5CC0AE1C7A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372350" y="920750"/>
              <a:ext cx="1" cy="146051"/>
            </a:xfrm>
            <a:custGeom>
              <a:avLst/>
              <a:gdLst/>
              <a:ahLst/>
              <a:cxnLst/>
              <a:rect l="0" t="0" r="0" b="0"/>
              <a:pathLst>
                <a:path w="1" h="146051">
                  <a:moveTo>
                    <a:pt x="0" y="0"/>
                  </a:moveTo>
                  <a:lnTo>
                    <a:pt x="0" y="0"/>
                  </a:lnTo>
                  <a:lnTo>
                    <a:pt x="0" y="41445"/>
                  </a:lnTo>
                  <a:lnTo>
                    <a:pt x="0" y="86190"/>
                  </a:lnTo>
                  <a:lnTo>
                    <a:pt x="0" y="129836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146">
              <a:extLst>
                <a:ext uri="{FF2B5EF4-FFF2-40B4-BE49-F238E27FC236}">
                  <a16:creationId xmlns:a16="http://schemas.microsoft.com/office/drawing/2014/main" xmlns="" id="{D4900FF8-A47A-4FB3-B9C2-E02DA472D4A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372350" y="6223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9329" y="4419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883">
            <a:extLst>
              <a:ext uri="{FF2B5EF4-FFF2-40B4-BE49-F238E27FC236}">
                <a16:creationId xmlns:a16="http://schemas.microsoft.com/office/drawing/2014/main" xmlns="" id="{787ECE0F-42FF-41B0-9857-2592984BD252}"/>
              </a:ext>
            </a:extLst>
          </p:cNvPr>
          <p:cNvGrpSpPr/>
          <p:nvPr/>
        </p:nvGrpSpPr>
        <p:grpSpPr>
          <a:xfrm>
            <a:off x="755650" y="781050"/>
            <a:ext cx="2513553" cy="947975"/>
            <a:chOff x="755650" y="781050"/>
            <a:chExt cx="2513553" cy="947975"/>
          </a:xfrm>
        </p:grpSpPr>
        <p:sp>
          <p:nvSpPr>
            <p:cNvPr id="11" name="SMARTInkShape-4147">
              <a:extLst>
                <a:ext uri="{FF2B5EF4-FFF2-40B4-BE49-F238E27FC236}">
                  <a16:creationId xmlns:a16="http://schemas.microsoft.com/office/drawing/2014/main" xmlns="" id="{47D8650E-1F7C-44BA-8D95-175E524986BE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521516" y="1169283"/>
              <a:ext cx="218385" cy="226220"/>
            </a:xfrm>
            <a:custGeom>
              <a:avLst/>
              <a:gdLst/>
              <a:ahLst/>
              <a:cxnLst/>
              <a:rect l="0" t="0" r="0" b="0"/>
              <a:pathLst>
                <a:path w="218385" h="226220">
                  <a:moveTo>
                    <a:pt x="129484" y="5467"/>
                  </a:moveTo>
                  <a:lnTo>
                    <a:pt x="129484" y="5467"/>
                  </a:lnTo>
                  <a:lnTo>
                    <a:pt x="129484" y="2096"/>
                  </a:lnTo>
                  <a:lnTo>
                    <a:pt x="130190" y="1103"/>
                  </a:lnTo>
                  <a:lnTo>
                    <a:pt x="131365" y="441"/>
                  </a:lnTo>
                  <a:lnTo>
                    <a:pt x="132855" y="0"/>
                  </a:lnTo>
                  <a:lnTo>
                    <a:pt x="134553" y="1822"/>
                  </a:lnTo>
                  <a:lnTo>
                    <a:pt x="138322" y="9491"/>
                  </a:lnTo>
                  <a:lnTo>
                    <a:pt x="141421" y="48282"/>
                  </a:lnTo>
                  <a:lnTo>
                    <a:pt x="140547" y="92785"/>
                  </a:lnTo>
                  <a:lnTo>
                    <a:pt x="135342" y="125179"/>
                  </a:lnTo>
                  <a:lnTo>
                    <a:pt x="117735" y="171778"/>
                  </a:lnTo>
                  <a:lnTo>
                    <a:pt x="94645" y="206752"/>
                  </a:lnTo>
                  <a:lnTo>
                    <a:pt x="76370" y="220281"/>
                  </a:lnTo>
                  <a:lnTo>
                    <a:pt x="66558" y="224876"/>
                  </a:lnTo>
                  <a:lnTo>
                    <a:pt x="46248" y="226219"/>
                  </a:lnTo>
                  <a:lnTo>
                    <a:pt x="35894" y="224602"/>
                  </a:lnTo>
                  <a:lnTo>
                    <a:pt x="18744" y="213397"/>
                  </a:lnTo>
                  <a:lnTo>
                    <a:pt x="11207" y="205471"/>
                  </a:lnTo>
                  <a:lnTo>
                    <a:pt x="2833" y="185374"/>
                  </a:lnTo>
                  <a:lnTo>
                    <a:pt x="0" y="155904"/>
                  </a:lnTo>
                  <a:lnTo>
                    <a:pt x="828" y="148092"/>
                  </a:lnTo>
                  <a:lnTo>
                    <a:pt x="7393" y="135648"/>
                  </a:lnTo>
                  <a:lnTo>
                    <a:pt x="12106" y="130355"/>
                  </a:lnTo>
                  <a:lnTo>
                    <a:pt x="30514" y="126354"/>
                  </a:lnTo>
                  <a:lnTo>
                    <a:pt x="55864" y="129045"/>
                  </a:lnTo>
                  <a:lnTo>
                    <a:pt x="101164" y="146426"/>
                  </a:lnTo>
                  <a:lnTo>
                    <a:pt x="144768" y="169451"/>
                  </a:lnTo>
                  <a:lnTo>
                    <a:pt x="189941" y="198752"/>
                  </a:lnTo>
                  <a:lnTo>
                    <a:pt x="218384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148">
              <a:extLst>
                <a:ext uri="{FF2B5EF4-FFF2-40B4-BE49-F238E27FC236}">
                  <a16:creationId xmlns:a16="http://schemas.microsoft.com/office/drawing/2014/main" xmlns="" id="{C9A6E396-7E2D-4ED8-B27B-0B0514389BB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233079" y="1133754"/>
              <a:ext cx="202022" cy="388538"/>
            </a:xfrm>
            <a:custGeom>
              <a:avLst/>
              <a:gdLst/>
              <a:ahLst/>
              <a:cxnLst/>
              <a:rect l="0" t="0" r="0" b="0"/>
              <a:pathLst>
                <a:path w="202022" h="388538">
                  <a:moveTo>
                    <a:pt x="170271" y="15596"/>
                  </a:moveTo>
                  <a:lnTo>
                    <a:pt x="170271" y="15596"/>
                  </a:lnTo>
                  <a:lnTo>
                    <a:pt x="166900" y="12225"/>
                  </a:lnTo>
                  <a:lnTo>
                    <a:pt x="165245" y="8688"/>
                  </a:lnTo>
                  <a:lnTo>
                    <a:pt x="164804" y="6758"/>
                  </a:lnTo>
                  <a:lnTo>
                    <a:pt x="160550" y="2731"/>
                  </a:lnTo>
                  <a:lnTo>
                    <a:pt x="157440" y="669"/>
                  </a:lnTo>
                  <a:lnTo>
                    <a:pt x="153956" y="0"/>
                  </a:lnTo>
                  <a:lnTo>
                    <a:pt x="146322" y="1139"/>
                  </a:lnTo>
                  <a:lnTo>
                    <a:pt x="127348" y="9117"/>
                  </a:lnTo>
                  <a:lnTo>
                    <a:pt x="97111" y="44015"/>
                  </a:lnTo>
                  <a:lnTo>
                    <a:pt x="69787" y="82555"/>
                  </a:lnTo>
                  <a:lnTo>
                    <a:pt x="41650" y="128611"/>
                  </a:lnTo>
                  <a:lnTo>
                    <a:pt x="30196" y="153734"/>
                  </a:lnTo>
                  <a:lnTo>
                    <a:pt x="19738" y="179654"/>
                  </a:lnTo>
                  <a:lnTo>
                    <a:pt x="6236" y="227270"/>
                  </a:lnTo>
                  <a:lnTo>
                    <a:pt x="0" y="271246"/>
                  </a:lnTo>
                  <a:lnTo>
                    <a:pt x="1932" y="311957"/>
                  </a:lnTo>
                  <a:lnTo>
                    <a:pt x="13139" y="343692"/>
                  </a:lnTo>
                  <a:lnTo>
                    <a:pt x="21066" y="357093"/>
                  </a:lnTo>
                  <a:lnTo>
                    <a:pt x="43045" y="375747"/>
                  </a:lnTo>
                  <a:lnTo>
                    <a:pt x="55820" y="382696"/>
                  </a:lnTo>
                  <a:lnTo>
                    <a:pt x="88830" y="388537"/>
                  </a:lnTo>
                  <a:lnTo>
                    <a:pt x="126314" y="388075"/>
                  </a:lnTo>
                  <a:lnTo>
                    <a:pt x="164140" y="383166"/>
                  </a:lnTo>
                  <a:lnTo>
                    <a:pt x="202021" y="377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149">
              <a:extLst>
                <a:ext uri="{FF2B5EF4-FFF2-40B4-BE49-F238E27FC236}">
                  <a16:creationId xmlns:a16="http://schemas.microsoft.com/office/drawing/2014/main" xmlns="" id="{03E3181C-B632-4D21-845A-4714BACED8E8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93750" y="1187450"/>
              <a:ext cx="31751" cy="453998"/>
            </a:xfrm>
            <a:custGeom>
              <a:avLst/>
              <a:gdLst/>
              <a:ahLst/>
              <a:cxnLst/>
              <a:rect l="0" t="0" r="0" b="0"/>
              <a:pathLst>
                <a:path w="31751" h="453998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27386" y="2117"/>
                  </a:lnTo>
                  <a:lnTo>
                    <a:pt x="22290" y="36628"/>
                  </a:lnTo>
                  <a:lnTo>
                    <a:pt x="16639" y="81408"/>
                  </a:lnTo>
                  <a:lnTo>
                    <a:pt x="14451" y="126022"/>
                  </a:lnTo>
                  <a:lnTo>
                    <a:pt x="13867" y="151748"/>
                  </a:lnTo>
                  <a:lnTo>
                    <a:pt x="13478" y="178777"/>
                  </a:lnTo>
                  <a:lnTo>
                    <a:pt x="13219" y="206673"/>
                  </a:lnTo>
                  <a:lnTo>
                    <a:pt x="13046" y="235149"/>
                  </a:lnTo>
                  <a:lnTo>
                    <a:pt x="12225" y="263305"/>
                  </a:lnTo>
                  <a:lnTo>
                    <a:pt x="10972" y="291248"/>
                  </a:lnTo>
                  <a:lnTo>
                    <a:pt x="9431" y="319048"/>
                  </a:lnTo>
                  <a:lnTo>
                    <a:pt x="5838" y="364990"/>
                  </a:lnTo>
                  <a:lnTo>
                    <a:pt x="2595" y="401401"/>
                  </a:lnTo>
                  <a:lnTo>
                    <a:pt x="513" y="444009"/>
                  </a:lnTo>
                  <a:lnTo>
                    <a:pt x="152" y="453997"/>
                  </a:lnTo>
                  <a:lnTo>
                    <a:pt x="0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150">
              <a:extLst>
                <a:ext uri="{FF2B5EF4-FFF2-40B4-BE49-F238E27FC236}">
                  <a16:creationId xmlns:a16="http://schemas.microsoft.com/office/drawing/2014/main" xmlns="" id="{100FCEFA-4D52-440C-A0B3-38477D6ED82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81050" y="1130300"/>
              <a:ext cx="292101" cy="76201"/>
            </a:xfrm>
            <a:custGeom>
              <a:avLst/>
              <a:gdLst/>
              <a:ahLst/>
              <a:cxnLst/>
              <a:rect l="0" t="0" r="0" b="0"/>
              <a:pathLst>
                <a:path w="292101" h="76201">
                  <a:moveTo>
                    <a:pt x="0" y="76200"/>
                  </a:moveTo>
                  <a:lnTo>
                    <a:pt x="0" y="76200"/>
                  </a:lnTo>
                  <a:lnTo>
                    <a:pt x="0" y="72829"/>
                  </a:lnTo>
                  <a:lnTo>
                    <a:pt x="3763" y="69292"/>
                  </a:lnTo>
                  <a:lnTo>
                    <a:pt x="21341" y="61453"/>
                  </a:lnTo>
                  <a:lnTo>
                    <a:pt x="62768" y="46431"/>
                  </a:lnTo>
                  <a:lnTo>
                    <a:pt x="102686" y="32630"/>
                  </a:lnTo>
                  <a:lnTo>
                    <a:pt x="146297" y="19441"/>
                  </a:lnTo>
                  <a:lnTo>
                    <a:pt x="187788" y="10287"/>
                  </a:lnTo>
                  <a:lnTo>
                    <a:pt x="225983" y="4572"/>
                  </a:lnTo>
                  <a:lnTo>
                    <a:pt x="270315" y="1355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151">
              <a:extLst>
                <a:ext uri="{FF2B5EF4-FFF2-40B4-BE49-F238E27FC236}">
                  <a16:creationId xmlns:a16="http://schemas.microsoft.com/office/drawing/2014/main" xmlns="" id="{9FAB0DAF-8021-44FA-9AF3-9F753E3AC96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55650" y="1358900"/>
              <a:ext cx="266701" cy="85922"/>
            </a:xfrm>
            <a:custGeom>
              <a:avLst/>
              <a:gdLst/>
              <a:ahLst/>
              <a:cxnLst/>
              <a:rect l="0" t="0" r="0" b="0"/>
              <a:pathLst>
                <a:path w="266701" h="85922">
                  <a:moveTo>
                    <a:pt x="0" y="82550"/>
                  </a:moveTo>
                  <a:lnTo>
                    <a:pt x="0" y="82550"/>
                  </a:lnTo>
                  <a:lnTo>
                    <a:pt x="3371" y="85921"/>
                  </a:lnTo>
                  <a:lnTo>
                    <a:pt x="29064" y="81275"/>
                  </a:lnTo>
                  <a:lnTo>
                    <a:pt x="74699" y="64220"/>
                  </a:lnTo>
                  <a:lnTo>
                    <a:pt x="119512" y="49238"/>
                  </a:lnTo>
                  <a:lnTo>
                    <a:pt x="145292" y="41292"/>
                  </a:lnTo>
                  <a:lnTo>
                    <a:pt x="170239" y="33173"/>
                  </a:lnTo>
                  <a:lnTo>
                    <a:pt x="194631" y="24937"/>
                  </a:lnTo>
                  <a:lnTo>
                    <a:pt x="234669" y="11083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152">
              <a:extLst>
                <a:ext uri="{FF2B5EF4-FFF2-40B4-BE49-F238E27FC236}">
                  <a16:creationId xmlns:a16="http://schemas.microsoft.com/office/drawing/2014/main" xmlns="" id="{3728982F-B556-48C2-A0BD-8D2F5C0BC5C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27100" y="1564093"/>
              <a:ext cx="304801" cy="164932"/>
            </a:xfrm>
            <a:custGeom>
              <a:avLst/>
              <a:gdLst/>
              <a:ahLst/>
              <a:cxnLst/>
              <a:rect l="0" t="0" r="0" b="0"/>
              <a:pathLst>
                <a:path w="304801" h="164932">
                  <a:moveTo>
                    <a:pt x="0" y="36107"/>
                  </a:moveTo>
                  <a:lnTo>
                    <a:pt x="0" y="36107"/>
                  </a:lnTo>
                  <a:lnTo>
                    <a:pt x="0" y="32736"/>
                  </a:lnTo>
                  <a:lnTo>
                    <a:pt x="3763" y="29200"/>
                  </a:lnTo>
                  <a:lnTo>
                    <a:pt x="27790" y="17809"/>
                  </a:lnTo>
                  <a:lnTo>
                    <a:pt x="71576" y="7040"/>
                  </a:lnTo>
                  <a:lnTo>
                    <a:pt x="117228" y="0"/>
                  </a:lnTo>
                  <a:lnTo>
                    <a:pt x="141273" y="479"/>
                  </a:lnTo>
                  <a:lnTo>
                    <a:pt x="147099" y="1772"/>
                  </a:lnTo>
                  <a:lnTo>
                    <a:pt x="150277" y="5456"/>
                  </a:lnTo>
                  <a:lnTo>
                    <a:pt x="151690" y="10734"/>
                  </a:lnTo>
                  <a:lnTo>
                    <a:pt x="151927" y="17075"/>
                  </a:lnTo>
                  <a:lnTo>
                    <a:pt x="144664" y="31646"/>
                  </a:lnTo>
                  <a:lnTo>
                    <a:pt x="110263" y="70739"/>
                  </a:lnTo>
                  <a:lnTo>
                    <a:pt x="71633" y="103440"/>
                  </a:lnTo>
                  <a:lnTo>
                    <a:pt x="24163" y="149178"/>
                  </a:lnTo>
                  <a:lnTo>
                    <a:pt x="14972" y="157622"/>
                  </a:lnTo>
                  <a:lnTo>
                    <a:pt x="13509" y="160861"/>
                  </a:lnTo>
                  <a:lnTo>
                    <a:pt x="13239" y="163727"/>
                  </a:lnTo>
                  <a:lnTo>
                    <a:pt x="15176" y="164931"/>
                  </a:lnTo>
                  <a:lnTo>
                    <a:pt x="22973" y="164388"/>
                  </a:lnTo>
                  <a:lnTo>
                    <a:pt x="59488" y="150002"/>
                  </a:lnTo>
                  <a:lnTo>
                    <a:pt x="94643" y="133764"/>
                  </a:lnTo>
                  <a:lnTo>
                    <a:pt x="133786" y="115493"/>
                  </a:lnTo>
                  <a:lnTo>
                    <a:pt x="174701" y="97966"/>
                  </a:lnTo>
                  <a:lnTo>
                    <a:pt x="210760" y="84531"/>
                  </a:lnTo>
                  <a:lnTo>
                    <a:pt x="243249" y="74562"/>
                  </a:lnTo>
                  <a:lnTo>
                    <a:pt x="284368" y="65689"/>
                  </a:lnTo>
                  <a:lnTo>
                    <a:pt x="304800" y="61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153">
              <a:extLst>
                <a:ext uri="{FF2B5EF4-FFF2-40B4-BE49-F238E27FC236}">
                  <a16:creationId xmlns:a16="http://schemas.microsoft.com/office/drawing/2014/main" xmlns="" id="{986C2F52-152F-4A4D-8175-A91B2DEE947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005633" y="1257300"/>
              <a:ext cx="235918" cy="61736"/>
            </a:xfrm>
            <a:custGeom>
              <a:avLst/>
              <a:gdLst/>
              <a:ahLst/>
              <a:cxnLst/>
              <a:rect l="0" t="0" r="0" b="0"/>
              <a:pathLst>
                <a:path w="235918" h="61736">
                  <a:moveTo>
                    <a:pt x="7317" y="50800"/>
                  </a:moveTo>
                  <a:lnTo>
                    <a:pt x="7317" y="50800"/>
                  </a:lnTo>
                  <a:lnTo>
                    <a:pt x="575" y="57542"/>
                  </a:lnTo>
                  <a:lnTo>
                    <a:pt x="0" y="59528"/>
                  </a:lnTo>
                  <a:lnTo>
                    <a:pt x="1028" y="60852"/>
                  </a:lnTo>
                  <a:lnTo>
                    <a:pt x="3124" y="61735"/>
                  </a:lnTo>
                  <a:lnTo>
                    <a:pt x="49162" y="52307"/>
                  </a:lnTo>
                  <a:lnTo>
                    <a:pt x="87768" y="42297"/>
                  </a:lnTo>
                  <a:lnTo>
                    <a:pt x="130797" y="30793"/>
                  </a:lnTo>
                  <a:lnTo>
                    <a:pt x="172264" y="19330"/>
                  </a:lnTo>
                  <a:lnTo>
                    <a:pt x="215175" y="6355"/>
                  </a:lnTo>
                  <a:lnTo>
                    <a:pt x="235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154">
              <a:extLst>
                <a:ext uri="{FF2B5EF4-FFF2-40B4-BE49-F238E27FC236}">
                  <a16:creationId xmlns:a16="http://schemas.microsoft.com/office/drawing/2014/main" xmlns="" id="{C7D851E7-A0DA-4C26-AC67-5F9A2EBC161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970265" y="1181100"/>
              <a:ext cx="188736" cy="43568"/>
            </a:xfrm>
            <a:custGeom>
              <a:avLst/>
              <a:gdLst/>
              <a:ahLst/>
              <a:cxnLst/>
              <a:rect l="0" t="0" r="0" b="0"/>
              <a:pathLst>
                <a:path w="188736" h="43568">
                  <a:moveTo>
                    <a:pt x="10935" y="38100"/>
                  </a:moveTo>
                  <a:lnTo>
                    <a:pt x="10935" y="38100"/>
                  </a:lnTo>
                  <a:lnTo>
                    <a:pt x="0" y="43567"/>
                  </a:lnTo>
                  <a:lnTo>
                    <a:pt x="40531" y="28637"/>
                  </a:lnTo>
                  <a:lnTo>
                    <a:pt x="72772" y="19078"/>
                  </a:lnTo>
                  <a:lnTo>
                    <a:pt x="108268" y="12477"/>
                  </a:lnTo>
                  <a:lnTo>
                    <a:pt x="141448" y="7192"/>
                  </a:lnTo>
                  <a:lnTo>
                    <a:pt x="188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155">
              <a:extLst>
                <a:ext uri="{FF2B5EF4-FFF2-40B4-BE49-F238E27FC236}">
                  <a16:creationId xmlns:a16="http://schemas.microsoft.com/office/drawing/2014/main" xmlns="" id="{2984390B-8F7E-4BAC-864F-8C7AB081252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765300" y="1073150"/>
              <a:ext cx="87436" cy="387351"/>
            </a:xfrm>
            <a:custGeom>
              <a:avLst/>
              <a:gdLst/>
              <a:ahLst/>
              <a:cxnLst/>
              <a:rect l="0" t="0" r="0" b="0"/>
              <a:pathLst>
                <a:path w="87436" h="3873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35473" y="44057"/>
                  </a:lnTo>
                  <a:lnTo>
                    <a:pt x="55747" y="75320"/>
                  </a:lnTo>
                  <a:lnTo>
                    <a:pt x="72754" y="116025"/>
                  </a:lnTo>
                  <a:lnTo>
                    <a:pt x="84546" y="162339"/>
                  </a:lnTo>
                  <a:lnTo>
                    <a:pt x="86703" y="186543"/>
                  </a:lnTo>
                  <a:lnTo>
                    <a:pt x="87435" y="211145"/>
                  </a:lnTo>
                  <a:lnTo>
                    <a:pt x="83690" y="236013"/>
                  </a:lnTo>
                  <a:lnTo>
                    <a:pt x="76960" y="261059"/>
                  </a:lnTo>
                  <a:lnTo>
                    <a:pt x="58193" y="308643"/>
                  </a:lnTo>
                  <a:lnTo>
                    <a:pt x="35741" y="348606"/>
                  </a:lnTo>
                  <a:lnTo>
                    <a:pt x="1270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156">
              <a:extLst>
                <a:ext uri="{FF2B5EF4-FFF2-40B4-BE49-F238E27FC236}">
                  <a16:creationId xmlns:a16="http://schemas.microsoft.com/office/drawing/2014/main" xmlns="" id="{396631E2-390A-4344-850B-65C0849CB51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809658" y="825108"/>
              <a:ext cx="124043" cy="349643"/>
            </a:xfrm>
            <a:custGeom>
              <a:avLst/>
              <a:gdLst/>
              <a:ahLst/>
              <a:cxnLst/>
              <a:rect l="0" t="0" r="0" b="0"/>
              <a:pathLst>
                <a:path w="124043" h="349643">
                  <a:moveTo>
                    <a:pt x="124042" y="6742"/>
                  </a:moveTo>
                  <a:lnTo>
                    <a:pt x="124042" y="6742"/>
                  </a:lnTo>
                  <a:lnTo>
                    <a:pt x="110558" y="0"/>
                  </a:lnTo>
                  <a:lnTo>
                    <a:pt x="96412" y="453"/>
                  </a:lnTo>
                  <a:lnTo>
                    <a:pt x="88688" y="2549"/>
                  </a:lnTo>
                  <a:lnTo>
                    <a:pt x="60964" y="22355"/>
                  </a:lnTo>
                  <a:lnTo>
                    <a:pt x="27035" y="67420"/>
                  </a:lnTo>
                  <a:lnTo>
                    <a:pt x="12019" y="109205"/>
                  </a:lnTo>
                  <a:lnTo>
                    <a:pt x="3698" y="156703"/>
                  </a:lnTo>
                  <a:lnTo>
                    <a:pt x="1480" y="182211"/>
                  </a:lnTo>
                  <a:lnTo>
                    <a:pt x="0" y="208388"/>
                  </a:lnTo>
                  <a:lnTo>
                    <a:pt x="4002" y="254407"/>
                  </a:lnTo>
                  <a:lnTo>
                    <a:pt x="14952" y="293204"/>
                  </a:lnTo>
                  <a:lnTo>
                    <a:pt x="33930" y="322207"/>
                  </a:lnTo>
                  <a:lnTo>
                    <a:pt x="58357" y="337449"/>
                  </a:lnTo>
                  <a:lnTo>
                    <a:pt x="98642" y="349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157">
              <a:extLst>
                <a:ext uri="{FF2B5EF4-FFF2-40B4-BE49-F238E27FC236}">
                  <a16:creationId xmlns:a16="http://schemas.microsoft.com/office/drawing/2014/main" xmlns="" id="{FE7F111F-A486-4165-BB99-A86B42707A13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492179" y="1238250"/>
              <a:ext cx="270072" cy="113418"/>
            </a:xfrm>
            <a:custGeom>
              <a:avLst/>
              <a:gdLst/>
              <a:ahLst/>
              <a:cxnLst/>
              <a:rect l="0" t="0" r="0" b="0"/>
              <a:pathLst>
                <a:path w="270072" h="113418">
                  <a:moveTo>
                    <a:pt x="3371" y="107950"/>
                  </a:moveTo>
                  <a:lnTo>
                    <a:pt x="3371" y="107950"/>
                  </a:lnTo>
                  <a:lnTo>
                    <a:pt x="0" y="111321"/>
                  </a:lnTo>
                  <a:lnTo>
                    <a:pt x="418" y="112314"/>
                  </a:lnTo>
                  <a:lnTo>
                    <a:pt x="4646" y="113417"/>
                  </a:lnTo>
                  <a:lnTo>
                    <a:pt x="51116" y="91580"/>
                  </a:lnTo>
                  <a:lnTo>
                    <a:pt x="85269" y="75980"/>
                  </a:lnTo>
                  <a:lnTo>
                    <a:pt x="126318" y="57287"/>
                  </a:lnTo>
                  <a:lnTo>
                    <a:pt x="164788" y="40983"/>
                  </a:lnTo>
                  <a:lnTo>
                    <a:pt x="200701" y="26682"/>
                  </a:lnTo>
                  <a:lnTo>
                    <a:pt x="247008" y="8846"/>
                  </a:lnTo>
                  <a:lnTo>
                    <a:pt x="270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158">
              <a:extLst>
                <a:ext uri="{FF2B5EF4-FFF2-40B4-BE49-F238E27FC236}">
                  <a16:creationId xmlns:a16="http://schemas.microsoft.com/office/drawing/2014/main" xmlns="" id="{AFF9C33B-F123-4F7D-8542-C9E20DA66CF6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402948" y="873929"/>
              <a:ext cx="270403" cy="78572"/>
            </a:xfrm>
            <a:custGeom>
              <a:avLst/>
              <a:gdLst/>
              <a:ahLst/>
              <a:cxnLst/>
              <a:rect l="0" t="0" r="0" b="0"/>
              <a:pathLst>
                <a:path w="270403" h="78572">
                  <a:moveTo>
                    <a:pt x="16402" y="78571"/>
                  </a:moveTo>
                  <a:lnTo>
                    <a:pt x="16402" y="78571"/>
                  </a:lnTo>
                  <a:lnTo>
                    <a:pt x="6289" y="75200"/>
                  </a:lnTo>
                  <a:lnTo>
                    <a:pt x="3310" y="72796"/>
                  </a:lnTo>
                  <a:lnTo>
                    <a:pt x="0" y="66362"/>
                  </a:lnTo>
                  <a:lnTo>
                    <a:pt x="1940" y="61965"/>
                  </a:lnTo>
                  <a:lnTo>
                    <a:pt x="11621" y="51435"/>
                  </a:lnTo>
                  <a:lnTo>
                    <a:pt x="53164" y="30236"/>
                  </a:lnTo>
                  <a:lnTo>
                    <a:pt x="96005" y="16166"/>
                  </a:lnTo>
                  <a:lnTo>
                    <a:pt x="143504" y="4975"/>
                  </a:lnTo>
                  <a:lnTo>
                    <a:pt x="188132" y="0"/>
                  </a:lnTo>
                  <a:lnTo>
                    <a:pt x="223960" y="1553"/>
                  </a:lnTo>
                  <a:lnTo>
                    <a:pt x="270402" y="8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159">
              <a:extLst>
                <a:ext uri="{FF2B5EF4-FFF2-40B4-BE49-F238E27FC236}">
                  <a16:creationId xmlns:a16="http://schemas.microsoft.com/office/drawing/2014/main" xmlns="" id="{3252DD2E-3075-4D25-95B4-286EFFAF13BD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955857" y="863600"/>
              <a:ext cx="206444" cy="241018"/>
            </a:xfrm>
            <a:custGeom>
              <a:avLst/>
              <a:gdLst/>
              <a:ahLst/>
              <a:cxnLst/>
              <a:rect l="0" t="0" r="0" b="0"/>
              <a:pathLst>
                <a:path w="206444" h="241018">
                  <a:moveTo>
                    <a:pt x="181043" y="0"/>
                  </a:moveTo>
                  <a:lnTo>
                    <a:pt x="181043" y="0"/>
                  </a:lnTo>
                  <a:lnTo>
                    <a:pt x="177672" y="0"/>
                  </a:lnTo>
                  <a:lnTo>
                    <a:pt x="174136" y="3763"/>
                  </a:lnTo>
                  <a:lnTo>
                    <a:pt x="169506" y="13667"/>
                  </a:lnTo>
                  <a:lnTo>
                    <a:pt x="158261" y="47715"/>
                  </a:lnTo>
                  <a:lnTo>
                    <a:pt x="141132" y="94650"/>
                  </a:lnTo>
                  <a:lnTo>
                    <a:pt x="126380" y="132613"/>
                  </a:lnTo>
                  <a:lnTo>
                    <a:pt x="108535" y="169241"/>
                  </a:lnTo>
                  <a:lnTo>
                    <a:pt x="78656" y="214069"/>
                  </a:lnTo>
                  <a:lnTo>
                    <a:pt x="58632" y="232725"/>
                  </a:lnTo>
                  <a:lnTo>
                    <a:pt x="40325" y="241017"/>
                  </a:lnTo>
                  <a:lnTo>
                    <a:pt x="32903" y="238995"/>
                  </a:lnTo>
                  <a:lnTo>
                    <a:pt x="26544" y="233413"/>
                  </a:lnTo>
                  <a:lnTo>
                    <a:pt x="15716" y="214511"/>
                  </a:lnTo>
                  <a:lnTo>
                    <a:pt x="3097" y="173547"/>
                  </a:lnTo>
                  <a:lnTo>
                    <a:pt x="0" y="128590"/>
                  </a:lnTo>
                  <a:lnTo>
                    <a:pt x="1081" y="121710"/>
                  </a:lnTo>
                  <a:lnTo>
                    <a:pt x="5329" y="116418"/>
                  </a:lnTo>
                  <a:lnTo>
                    <a:pt x="19457" y="108656"/>
                  </a:lnTo>
                  <a:lnTo>
                    <a:pt x="41259" y="110380"/>
                  </a:lnTo>
                  <a:lnTo>
                    <a:pt x="83181" y="125133"/>
                  </a:lnTo>
                  <a:lnTo>
                    <a:pt x="129469" y="147378"/>
                  </a:lnTo>
                  <a:lnTo>
                    <a:pt x="168819" y="168081"/>
                  </a:lnTo>
                  <a:lnTo>
                    <a:pt x="186899" y="176303"/>
                  </a:lnTo>
                  <a:lnTo>
                    <a:pt x="206443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160">
              <a:extLst>
                <a:ext uri="{FF2B5EF4-FFF2-40B4-BE49-F238E27FC236}">
                  <a16:creationId xmlns:a16="http://schemas.microsoft.com/office/drawing/2014/main" xmlns="" id="{37FEB59E-0CC6-43D1-9A5F-DE253902A83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181350" y="781050"/>
              <a:ext cx="87853" cy="349251"/>
            </a:xfrm>
            <a:custGeom>
              <a:avLst/>
              <a:gdLst/>
              <a:ahLst/>
              <a:cxnLst/>
              <a:rect l="0" t="0" r="0" b="0"/>
              <a:pathLst>
                <a:path w="87853" h="349251">
                  <a:moveTo>
                    <a:pt x="19050" y="0"/>
                  </a:moveTo>
                  <a:lnTo>
                    <a:pt x="19050" y="0"/>
                  </a:lnTo>
                  <a:lnTo>
                    <a:pt x="45090" y="29568"/>
                  </a:lnTo>
                  <a:lnTo>
                    <a:pt x="67844" y="76964"/>
                  </a:lnTo>
                  <a:lnTo>
                    <a:pt x="81658" y="120284"/>
                  </a:lnTo>
                  <a:lnTo>
                    <a:pt x="85483" y="144395"/>
                  </a:lnTo>
                  <a:lnTo>
                    <a:pt x="87328" y="169641"/>
                  </a:lnTo>
                  <a:lnTo>
                    <a:pt x="87852" y="195644"/>
                  </a:lnTo>
                  <a:lnTo>
                    <a:pt x="77145" y="241470"/>
                  </a:lnTo>
                  <a:lnTo>
                    <a:pt x="56865" y="281592"/>
                  </a:lnTo>
                  <a:lnTo>
                    <a:pt x="19357" y="327008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884">
            <a:extLst>
              <a:ext uri="{FF2B5EF4-FFF2-40B4-BE49-F238E27FC236}">
                <a16:creationId xmlns:a16="http://schemas.microsoft.com/office/drawing/2014/main" xmlns="" id="{A003DBC9-6607-4077-9872-9ACE25E3D377}"/>
              </a:ext>
            </a:extLst>
          </p:cNvPr>
          <p:cNvGrpSpPr/>
          <p:nvPr/>
        </p:nvGrpSpPr>
        <p:grpSpPr>
          <a:xfrm>
            <a:off x="2485541" y="856062"/>
            <a:ext cx="189017" cy="501925"/>
            <a:chOff x="2485541" y="856062"/>
            <a:chExt cx="189017" cy="501925"/>
          </a:xfrm>
        </p:grpSpPr>
        <p:sp>
          <p:nvSpPr>
            <p:cNvPr id="26" name="SMARTInkShape-4161">
              <a:extLst>
                <a:ext uri="{FF2B5EF4-FFF2-40B4-BE49-F238E27FC236}">
                  <a16:creationId xmlns:a16="http://schemas.microsoft.com/office/drawing/2014/main" xmlns="" id="{3F7B6527-2417-46D6-881E-293C68ED803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485541" y="994546"/>
              <a:ext cx="189017" cy="220707"/>
            </a:xfrm>
            <a:custGeom>
              <a:avLst/>
              <a:gdLst/>
              <a:ahLst/>
              <a:cxnLst/>
              <a:rect l="0" t="0" r="0" b="0"/>
              <a:pathLst>
                <a:path w="189017" h="220707">
                  <a:moveTo>
                    <a:pt x="130659" y="27804"/>
                  </a:moveTo>
                  <a:lnTo>
                    <a:pt x="130659" y="27804"/>
                  </a:lnTo>
                  <a:lnTo>
                    <a:pt x="130659" y="8031"/>
                  </a:lnTo>
                  <a:lnTo>
                    <a:pt x="129248" y="5450"/>
                  </a:lnTo>
                  <a:lnTo>
                    <a:pt x="123917" y="700"/>
                  </a:lnTo>
                  <a:lnTo>
                    <a:pt x="113081" y="0"/>
                  </a:lnTo>
                  <a:lnTo>
                    <a:pt x="106240" y="802"/>
                  </a:lnTo>
                  <a:lnTo>
                    <a:pt x="76387" y="15413"/>
                  </a:lnTo>
                  <a:lnTo>
                    <a:pt x="40730" y="51101"/>
                  </a:lnTo>
                  <a:lnTo>
                    <a:pt x="19665" y="85195"/>
                  </a:lnTo>
                  <a:lnTo>
                    <a:pt x="4423" y="122456"/>
                  </a:lnTo>
                  <a:lnTo>
                    <a:pt x="0" y="157831"/>
                  </a:lnTo>
                  <a:lnTo>
                    <a:pt x="7913" y="186723"/>
                  </a:lnTo>
                  <a:lnTo>
                    <a:pt x="14961" y="199367"/>
                  </a:lnTo>
                  <a:lnTo>
                    <a:pt x="26011" y="208501"/>
                  </a:lnTo>
                  <a:lnTo>
                    <a:pt x="55221" y="220532"/>
                  </a:lnTo>
                  <a:lnTo>
                    <a:pt x="89370" y="220706"/>
                  </a:lnTo>
                  <a:lnTo>
                    <a:pt x="123597" y="211610"/>
                  </a:lnTo>
                  <a:lnTo>
                    <a:pt x="152920" y="193457"/>
                  </a:lnTo>
                  <a:lnTo>
                    <a:pt x="174420" y="167514"/>
                  </a:lnTo>
                  <a:lnTo>
                    <a:pt x="183116" y="152694"/>
                  </a:lnTo>
                  <a:lnTo>
                    <a:pt x="189016" y="119294"/>
                  </a:lnTo>
                  <a:lnTo>
                    <a:pt x="186229" y="85400"/>
                  </a:lnTo>
                  <a:lnTo>
                    <a:pt x="177934" y="56224"/>
                  </a:lnTo>
                  <a:lnTo>
                    <a:pt x="151252" y="19370"/>
                  </a:lnTo>
                  <a:lnTo>
                    <a:pt x="128522" y="6417"/>
                  </a:lnTo>
                  <a:lnTo>
                    <a:pt x="105721" y="1365"/>
                  </a:lnTo>
                  <a:lnTo>
                    <a:pt x="86179" y="1472"/>
                  </a:lnTo>
                  <a:lnTo>
                    <a:pt x="79839" y="3194"/>
                  </a:lnTo>
                  <a:lnTo>
                    <a:pt x="75612" y="5753"/>
                  </a:lnTo>
                  <a:lnTo>
                    <a:pt x="67159" y="15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162">
              <a:extLst>
                <a:ext uri="{FF2B5EF4-FFF2-40B4-BE49-F238E27FC236}">
                  <a16:creationId xmlns:a16="http://schemas.microsoft.com/office/drawing/2014/main" xmlns="" id="{8C7012DB-82B2-45E3-B37C-C216B8F4F18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531755" y="856062"/>
              <a:ext cx="84446" cy="501925"/>
            </a:xfrm>
            <a:custGeom>
              <a:avLst/>
              <a:gdLst/>
              <a:ahLst/>
              <a:cxnLst/>
              <a:rect l="0" t="0" r="0" b="0"/>
              <a:pathLst>
                <a:path w="84446" h="501925">
                  <a:moveTo>
                    <a:pt x="39995" y="20238"/>
                  </a:moveTo>
                  <a:lnTo>
                    <a:pt x="39995" y="20238"/>
                  </a:lnTo>
                  <a:lnTo>
                    <a:pt x="11384" y="465"/>
                  </a:lnTo>
                  <a:lnTo>
                    <a:pt x="7515" y="0"/>
                  </a:lnTo>
                  <a:lnTo>
                    <a:pt x="4231" y="1102"/>
                  </a:lnTo>
                  <a:lnTo>
                    <a:pt x="1335" y="3247"/>
                  </a:lnTo>
                  <a:lnTo>
                    <a:pt x="0" y="18801"/>
                  </a:lnTo>
                  <a:lnTo>
                    <a:pt x="8859" y="62851"/>
                  </a:lnTo>
                  <a:lnTo>
                    <a:pt x="21218" y="105499"/>
                  </a:lnTo>
                  <a:lnTo>
                    <a:pt x="27477" y="130701"/>
                  </a:lnTo>
                  <a:lnTo>
                    <a:pt x="33766" y="157380"/>
                  </a:lnTo>
                  <a:lnTo>
                    <a:pt x="40076" y="185749"/>
                  </a:lnTo>
                  <a:lnTo>
                    <a:pt x="46399" y="215246"/>
                  </a:lnTo>
                  <a:lnTo>
                    <a:pt x="52731" y="245493"/>
                  </a:lnTo>
                  <a:lnTo>
                    <a:pt x="58363" y="276241"/>
                  </a:lnTo>
                  <a:lnTo>
                    <a:pt x="63530" y="307324"/>
                  </a:lnTo>
                  <a:lnTo>
                    <a:pt x="68385" y="338628"/>
                  </a:lnTo>
                  <a:lnTo>
                    <a:pt x="72327" y="365848"/>
                  </a:lnTo>
                  <a:lnTo>
                    <a:pt x="78589" y="413026"/>
                  </a:lnTo>
                  <a:lnTo>
                    <a:pt x="79961" y="451397"/>
                  </a:lnTo>
                  <a:lnTo>
                    <a:pt x="78464" y="496048"/>
                  </a:lnTo>
                  <a:lnTo>
                    <a:pt x="78204" y="501924"/>
                  </a:lnTo>
                  <a:lnTo>
                    <a:pt x="84445" y="471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885">
            <a:extLst>
              <a:ext uri="{FF2B5EF4-FFF2-40B4-BE49-F238E27FC236}">
                <a16:creationId xmlns:a16="http://schemas.microsoft.com/office/drawing/2014/main" xmlns="" id="{7352CE9A-8B9A-4B76-AB8D-6BA941F30A28}"/>
              </a:ext>
            </a:extLst>
          </p:cNvPr>
          <p:cNvGrpSpPr/>
          <p:nvPr/>
        </p:nvGrpSpPr>
        <p:grpSpPr>
          <a:xfrm>
            <a:off x="8059139" y="1843817"/>
            <a:ext cx="246662" cy="461234"/>
            <a:chOff x="8059139" y="1843817"/>
            <a:chExt cx="246662" cy="461234"/>
          </a:xfrm>
        </p:grpSpPr>
        <p:sp>
          <p:nvSpPr>
            <p:cNvPr id="29" name="SMARTInkShape-4163">
              <a:extLst>
                <a:ext uri="{FF2B5EF4-FFF2-40B4-BE49-F238E27FC236}">
                  <a16:creationId xmlns:a16="http://schemas.microsoft.com/office/drawing/2014/main" xmlns="" id="{118EFC89-ED16-4FD3-A6EA-E58FD43E304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100117" y="1843817"/>
              <a:ext cx="117050" cy="83424"/>
            </a:xfrm>
            <a:custGeom>
              <a:avLst/>
              <a:gdLst/>
              <a:ahLst/>
              <a:cxnLst/>
              <a:rect l="0" t="0" r="0" b="0"/>
              <a:pathLst>
                <a:path w="117050" h="83424">
                  <a:moveTo>
                    <a:pt x="40583" y="29433"/>
                  </a:moveTo>
                  <a:lnTo>
                    <a:pt x="40583" y="29433"/>
                  </a:lnTo>
                  <a:lnTo>
                    <a:pt x="55072" y="14238"/>
                  </a:lnTo>
                  <a:lnTo>
                    <a:pt x="57606" y="9039"/>
                  </a:lnTo>
                  <a:lnTo>
                    <a:pt x="57576" y="6664"/>
                  </a:lnTo>
                  <a:lnTo>
                    <a:pt x="55661" y="2145"/>
                  </a:lnTo>
                  <a:lnTo>
                    <a:pt x="53457" y="1363"/>
                  </a:lnTo>
                  <a:lnTo>
                    <a:pt x="47245" y="2376"/>
                  </a:lnTo>
                  <a:lnTo>
                    <a:pt x="29073" y="10284"/>
                  </a:lnTo>
                  <a:lnTo>
                    <a:pt x="9186" y="28306"/>
                  </a:lnTo>
                  <a:lnTo>
                    <a:pt x="1934" y="43514"/>
                  </a:lnTo>
                  <a:lnTo>
                    <a:pt x="0" y="51520"/>
                  </a:lnTo>
                  <a:lnTo>
                    <a:pt x="827" y="58269"/>
                  </a:lnTo>
                  <a:lnTo>
                    <a:pt x="7391" y="69530"/>
                  </a:lnTo>
                  <a:lnTo>
                    <a:pt x="21127" y="77358"/>
                  </a:lnTo>
                  <a:lnTo>
                    <a:pt x="29729" y="80433"/>
                  </a:lnTo>
                  <a:lnTo>
                    <a:pt x="50575" y="80086"/>
                  </a:lnTo>
                  <a:lnTo>
                    <a:pt x="71129" y="74523"/>
                  </a:lnTo>
                  <a:lnTo>
                    <a:pt x="84968" y="64995"/>
                  </a:lnTo>
                  <a:lnTo>
                    <a:pt x="93941" y="51824"/>
                  </a:lnTo>
                  <a:lnTo>
                    <a:pt x="97322" y="44360"/>
                  </a:lnTo>
                  <a:lnTo>
                    <a:pt x="97315" y="28541"/>
                  </a:lnTo>
                  <a:lnTo>
                    <a:pt x="95338" y="20372"/>
                  </a:lnTo>
                  <a:lnTo>
                    <a:pt x="90492" y="14220"/>
                  </a:lnTo>
                  <a:lnTo>
                    <a:pt x="75699" y="5503"/>
                  </a:lnTo>
                  <a:lnTo>
                    <a:pt x="47538" y="0"/>
                  </a:lnTo>
                  <a:lnTo>
                    <a:pt x="29093" y="4357"/>
                  </a:lnTo>
                  <a:lnTo>
                    <a:pt x="20223" y="8483"/>
                  </a:lnTo>
                  <a:lnTo>
                    <a:pt x="8486" y="20592"/>
                  </a:lnTo>
                  <a:lnTo>
                    <a:pt x="4367" y="27772"/>
                  </a:lnTo>
                  <a:lnTo>
                    <a:pt x="3034" y="35381"/>
                  </a:lnTo>
                  <a:lnTo>
                    <a:pt x="5315" y="51362"/>
                  </a:lnTo>
                  <a:lnTo>
                    <a:pt x="10720" y="58163"/>
                  </a:lnTo>
                  <a:lnTo>
                    <a:pt x="28016" y="69484"/>
                  </a:lnTo>
                  <a:lnTo>
                    <a:pt x="61554" y="80419"/>
                  </a:lnTo>
                  <a:lnTo>
                    <a:pt x="82123" y="80080"/>
                  </a:lnTo>
                  <a:lnTo>
                    <a:pt x="91560" y="78015"/>
                  </a:lnTo>
                  <a:lnTo>
                    <a:pt x="97145" y="75226"/>
                  </a:lnTo>
                  <a:lnTo>
                    <a:pt x="100163" y="71956"/>
                  </a:lnTo>
                  <a:lnTo>
                    <a:pt x="101470" y="68365"/>
                  </a:lnTo>
                  <a:lnTo>
                    <a:pt x="99938" y="49827"/>
                  </a:lnTo>
                  <a:lnTo>
                    <a:pt x="96380" y="43735"/>
                  </a:lnTo>
                  <a:lnTo>
                    <a:pt x="84902" y="33202"/>
                  </a:lnTo>
                  <a:lnTo>
                    <a:pt x="68512" y="27580"/>
                  </a:lnTo>
                  <a:lnTo>
                    <a:pt x="50879" y="25787"/>
                  </a:lnTo>
                  <a:lnTo>
                    <a:pt x="35986" y="27342"/>
                  </a:lnTo>
                  <a:lnTo>
                    <a:pt x="30463" y="30156"/>
                  </a:lnTo>
                  <a:lnTo>
                    <a:pt x="22445" y="38927"/>
                  </a:lnTo>
                  <a:lnTo>
                    <a:pt x="22141" y="44229"/>
                  </a:lnTo>
                  <a:lnTo>
                    <a:pt x="27447" y="55765"/>
                  </a:lnTo>
                  <a:lnTo>
                    <a:pt x="45707" y="74159"/>
                  </a:lnTo>
                  <a:lnTo>
                    <a:pt x="62851" y="81061"/>
                  </a:lnTo>
                  <a:lnTo>
                    <a:pt x="82230" y="83423"/>
                  </a:lnTo>
                  <a:lnTo>
                    <a:pt x="102601" y="82121"/>
                  </a:lnTo>
                  <a:lnTo>
                    <a:pt x="109445" y="78670"/>
                  </a:lnTo>
                  <a:lnTo>
                    <a:pt x="114007" y="73546"/>
                  </a:lnTo>
                  <a:lnTo>
                    <a:pt x="117049" y="67308"/>
                  </a:lnTo>
                  <a:lnTo>
                    <a:pt x="116256" y="62445"/>
                  </a:lnTo>
                  <a:lnTo>
                    <a:pt x="112903" y="58496"/>
                  </a:lnTo>
                  <a:lnTo>
                    <a:pt x="107846" y="55158"/>
                  </a:lnTo>
                  <a:lnTo>
                    <a:pt x="90939" y="53331"/>
                  </a:lnTo>
                  <a:lnTo>
                    <a:pt x="59075" y="57907"/>
                  </a:lnTo>
                  <a:lnTo>
                    <a:pt x="47159" y="63583"/>
                  </a:lnTo>
                  <a:lnTo>
                    <a:pt x="47083" y="64900"/>
                  </a:lnTo>
                  <a:lnTo>
                    <a:pt x="49150" y="65777"/>
                  </a:lnTo>
                  <a:lnTo>
                    <a:pt x="58501" y="66047"/>
                  </a:lnTo>
                  <a:lnTo>
                    <a:pt x="82188" y="61527"/>
                  </a:lnTo>
                  <a:lnTo>
                    <a:pt x="101829" y="51564"/>
                  </a:lnTo>
                  <a:lnTo>
                    <a:pt x="109666" y="43737"/>
                  </a:lnTo>
                  <a:lnTo>
                    <a:pt x="110628" y="40380"/>
                  </a:lnTo>
                  <a:lnTo>
                    <a:pt x="109857" y="37437"/>
                  </a:lnTo>
                  <a:lnTo>
                    <a:pt x="107932" y="34769"/>
                  </a:lnTo>
                  <a:lnTo>
                    <a:pt x="95111" y="27643"/>
                  </a:lnTo>
                  <a:lnTo>
                    <a:pt x="85748" y="26991"/>
                  </a:lnTo>
                  <a:lnTo>
                    <a:pt x="81277" y="27805"/>
                  </a:lnTo>
                  <a:lnTo>
                    <a:pt x="78295" y="29759"/>
                  </a:lnTo>
                  <a:lnTo>
                    <a:pt x="76307" y="32473"/>
                  </a:lnTo>
                  <a:lnTo>
                    <a:pt x="74982" y="35693"/>
                  </a:lnTo>
                  <a:lnTo>
                    <a:pt x="79155" y="48678"/>
                  </a:lnTo>
                  <a:lnTo>
                    <a:pt x="91383" y="73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164">
              <a:extLst>
                <a:ext uri="{FF2B5EF4-FFF2-40B4-BE49-F238E27FC236}">
                  <a16:creationId xmlns:a16="http://schemas.microsoft.com/office/drawing/2014/main" xmlns="" id="{6A9880AA-4A9F-4C4C-A752-D77EF556208F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059139" y="2136071"/>
              <a:ext cx="246662" cy="168980"/>
            </a:xfrm>
            <a:custGeom>
              <a:avLst/>
              <a:gdLst/>
              <a:ahLst/>
              <a:cxnLst/>
              <a:rect l="0" t="0" r="0" b="0"/>
              <a:pathLst>
                <a:path w="246662" h="168980">
                  <a:moveTo>
                    <a:pt x="157761" y="16579"/>
                  </a:moveTo>
                  <a:lnTo>
                    <a:pt x="157761" y="16579"/>
                  </a:lnTo>
                  <a:lnTo>
                    <a:pt x="174163" y="177"/>
                  </a:lnTo>
                  <a:lnTo>
                    <a:pt x="175044" y="0"/>
                  </a:lnTo>
                  <a:lnTo>
                    <a:pt x="175634" y="587"/>
                  </a:lnTo>
                  <a:lnTo>
                    <a:pt x="176026" y="1684"/>
                  </a:lnTo>
                  <a:lnTo>
                    <a:pt x="166465" y="23455"/>
                  </a:lnTo>
                  <a:lnTo>
                    <a:pt x="132721" y="64373"/>
                  </a:lnTo>
                  <a:lnTo>
                    <a:pt x="94682" y="98709"/>
                  </a:lnTo>
                  <a:lnTo>
                    <a:pt x="57697" y="124561"/>
                  </a:lnTo>
                  <a:lnTo>
                    <a:pt x="37558" y="131599"/>
                  </a:lnTo>
                  <a:lnTo>
                    <a:pt x="28943" y="131359"/>
                  </a:lnTo>
                  <a:lnTo>
                    <a:pt x="13726" y="125448"/>
                  </a:lnTo>
                  <a:lnTo>
                    <a:pt x="3669" y="112002"/>
                  </a:lnTo>
                  <a:lnTo>
                    <a:pt x="0" y="103478"/>
                  </a:lnTo>
                  <a:lnTo>
                    <a:pt x="1081" y="94267"/>
                  </a:lnTo>
                  <a:lnTo>
                    <a:pt x="11690" y="74625"/>
                  </a:lnTo>
                  <a:lnTo>
                    <a:pt x="37497" y="50476"/>
                  </a:lnTo>
                  <a:lnTo>
                    <a:pt x="59154" y="44109"/>
                  </a:lnTo>
                  <a:lnTo>
                    <a:pt x="82891" y="45042"/>
                  </a:lnTo>
                  <a:lnTo>
                    <a:pt x="120055" y="58174"/>
                  </a:lnTo>
                  <a:lnTo>
                    <a:pt x="156467" y="80330"/>
                  </a:lnTo>
                  <a:lnTo>
                    <a:pt x="192888" y="119065"/>
                  </a:lnTo>
                  <a:lnTo>
                    <a:pt x="217303" y="150574"/>
                  </a:lnTo>
                  <a:lnTo>
                    <a:pt x="246661" y="168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SMARTInkShape-4165">
            <a:extLst>
              <a:ext uri="{FF2B5EF4-FFF2-40B4-BE49-F238E27FC236}">
                <a16:creationId xmlns:a16="http://schemas.microsoft.com/office/drawing/2014/main" xmlns="" id="{55E74297-1A30-4BE6-814E-7D4F4FED073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140700" y="723900"/>
            <a:ext cx="73758" cy="1141878"/>
          </a:xfrm>
          <a:custGeom>
            <a:avLst/>
            <a:gdLst/>
            <a:ahLst/>
            <a:cxnLst/>
            <a:rect l="0" t="0" r="0" b="0"/>
            <a:pathLst>
              <a:path w="73758" h="1141878">
                <a:moveTo>
                  <a:pt x="50800" y="0"/>
                </a:moveTo>
                <a:lnTo>
                  <a:pt x="50800" y="0"/>
                </a:lnTo>
                <a:lnTo>
                  <a:pt x="41380" y="0"/>
                </a:lnTo>
                <a:lnTo>
                  <a:pt x="42614" y="0"/>
                </a:lnTo>
                <a:lnTo>
                  <a:pt x="47277" y="6742"/>
                </a:lnTo>
                <a:lnTo>
                  <a:pt x="49757" y="21048"/>
                </a:lnTo>
                <a:lnTo>
                  <a:pt x="52544" y="59852"/>
                </a:lnTo>
                <a:lnTo>
                  <a:pt x="56240" y="100017"/>
                </a:lnTo>
                <a:lnTo>
                  <a:pt x="56880" y="138133"/>
                </a:lnTo>
                <a:lnTo>
                  <a:pt x="60440" y="180707"/>
                </a:lnTo>
                <a:lnTo>
                  <a:pt x="62593" y="221230"/>
                </a:lnTo>
                <a:lnTo>
                  <a:pt x="66601" y="260048"/>
                </a:lnTo>
                <a:lnTo>
                  <a:pt x="72258" y="301731"/>
                </a:lnTo>
                <a:lnTo>
                  <a:pt x="71661" y="345362"/>
                </a:lnTo>
                <a:lnTo>
                  <a:pt x="73757" y="386198"/>
                </a:lnTo>
                <a:lnTo>
                  <a:pt x="68734" y="428480"/>
                </a:lnTo>
                <a:lnTo>
                  <a:pt x="65050" y="465545"/>
                </a:lnTo>
                <a:lnTo>
                  <a:pt x="63959" y="502241"/>
                </a:lnTo>
                <a:lnTo>
                  <a:pt x="60265" y="539925"/>
                </a:lnTo>
                <a:lnTo>
                  <a:pt x="54702" y="577902"/>
                </a:lnTo>
                <a:lnTo>
                  <a:pt x="55935" y="625002"/>
                </a:lnTo>
                <a:lnTo>
                  <a:pt x="56084" y="665355"/>
                </a:lnTo>
                <a:lnTo>
                  <a:pt x="53385" y="703731"/>
                </a:lnTo>
                <a:lnTo>
                  <a:pt x="54315" y="748661"/>
                </a:lnTo>
                <a:lnTo>
                  <a:pt x="51495" y="791507"/>
                </a:lnTo>
                <a:lnTo>
                  <a:pt x="45868" y="833236"/>
                </a:lnTo>
                <a:lnTo>
                  <a:pt x="39261" y="878042"/>
                </a:lnTo>
                <a:lnTo>
                  <a:pt x="31345" y="923845"/>
                </a:lnTo>
                <a:lnTo>
                  <a:pt x="21819" y="963491"/>
                </a:lnTo>
                <a:lnTo>
                  <a:pt x="14929" y="1009555"/>
                </a:lnTo>
                <a:lnTo>
                  <a:pt x="8531" y="1054147"/>
                </a:lnTo>
                <a:lnTo>
                  <a:pt x="6541" y="1097904"/>
                </a:lnTo>
                <a:lnTo>
                  <a:pt x="264" y="1141877"/>
                </a:lnTo>
                <a:lnTo>
                  <a:pt x="0" y="11303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887">
            <a:extLst>
              <a:ext uri="{FF2B5EF4-FFF2-40B4-BE49-F238E27FC236}">
                <a16:creationId xmlns:a16="http://schemas.microsoft.com/office/drawing/2014/main" xmlns="" id="{DE491415-9CA8-445A-AD8B-4AECB05FAC7C}"/>
              </a:ext>
            </a:extLst>
          </p:cNvPr>
          <p:cNvGrpSpPr/>
          <p:nvPr/>
        </p:nvGrpSpPr>
        <p:grpSpPr>
          <a:xfrm>
            <a:off x="4541656" y="679450"/>
            <a:ext cx="3649845" cy="1256127"/>
            <a:chOff x="4541656" y="679450"/>
            <a:chExt cx="3649845" cy="1256127"/>
          </a:xfrm>
        </p:grpSpPr>
        <p:sp>
          <p:nvSpPr>
            <p:cNvPr id="33" name="SMARTInkShape-4166">
              <a:extLst>
                <a:ext uri="{FF2B5EF4-FFF2-40B4-BE49-F238E27FC236}">
                  <a16:creationId xmlns:a16="http://schemas.microsoft.com/office/drawing/2014/main" xmlns="" id="{5C8CB65A-37B0-45D2-8B62-83A984E02D0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744640" y="1587500"/>
              <a:ext cx="446861" cy="234723"/>
            </a:xfrm>
            <a:custGeom>
              <a:avLst/>
              <a:gdLst/>
              <a:ahLst/>
              <a:cxnLst/>
              <a:rect l="0" t="0" r="0" b="0"/>
              <a:pathLst>
                <a:path w="446861" h="234723">
                  <a:moveTo>
                    <a:pt x="15060" y="184150"/>
                  </a:moveTo>
                  <a:lnTo>
                    <a:pt x="15060" y="184150"/>
                  </a:lnTo>
                  <a:lnTo>
                    <a:pt x="755" y="212761"/>
                  </a:lnTo>
                  <a:lnTo>
                    <a:pt x="0" y="221796"/>
                  </a:lnTo>
                  <a:lnTo>
                    <a:pt x="2016" y="229104"/>
                  </a:lnTo>
                  <a:lnTo>
                    <a:pt x="3541" y="231052"/>
                  </a:lnTo>
                  <a:lnTo>
                    <a:pt x="7119" y="233218"/>
                  </a:lnTo>
                  <a:lnTo>
                    <a:pt x="14510" y="234436"/>
                  </a:lnTo>
                  <a:lnTo>
                    <a:pt x="23988" y="234722"/>
                  </a:lnTo>
                  <a:lnTo>
                    <a:pt x="58079" y="221398"/>
                  </a:lnTo>
                  <a:lnTo>
                    <a:pt x="103927" y="196206"/>
                  </a:lnTo>
                  <a:lnTo>
                    <a:pt x="146043" y="169047"/>
                  </a:lnTo>
                  <a:lnTo>
                    <a:pt x="170116" y="152915"/>
                  </a:lnTo>
                  <a:lnTo>
                    <a:pt x="196042" y="135810"/>
                  </a:lnTo>
                  <a:lnTo>
                    <a:pt x="223204" y="118056"/>
                  </a:lnTo>
                  <a:lnTo>
                    <a:pt x="251189" y="99871"/>
                  </a:lnTo>
                  <a:lnTo>
                    <a:pt x="279018" y="82808"/>
                  </a:lnTo>
                  <a:lnTo>
                    <a:pt x="306743" y="66494"/>
                  </a:lnTo>
                  <a:lnTo>
                    <a:pt x="334399" y="50680"/>
                  </a:lnTo>
                  <a:lnTo>
                    <a:pt x="359186" y="38020"/>
                  </a:lnTo>
                  <a:lnTo>
                    <a:pt x="403660" y="18309"/>
                  </a:lnTo>
                  <a:lnTo>
                    <a:pt x="44686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167">
              <a:extLst>
                <a:ext uri="{FF2B5EF4-FFF2-40B4-BE49-F238E27FC236}">
                  <a16:creationId xmlns:a16="http://schemas.microsoft.com/office/drawing/2014/main" xmlns="" id="{EFB69374-1A22-4FC4-95CD-CAE9FA20D81E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239000" y="1238250"/>
              <a:ext cx="806451" cy="552451"/>
            </a:xfrm>
            <a:custGeom>
              <a:avLst/>
              <a:gdLst/>
              <a:ahLst/>
              <a:cxnLst/>
              <a:rect l="0" t="0" r="0" b="0"/>
              <a:pathLst>
                <a:path w="806451" h="552451">
                  <a:moveTo>
                    <a:pt x="0" y="552450"/>
                  </a:moveTo>
                  <a:lnTo>
                    <a:pt x="0" y="552450"/>
                  </a:lnTo>
                  <a:lnTo>
                    <a:pt x="38281" y="529363"/>
                  </a:lnTo>
                  <a:lnTo>
                    <a:pt x="79467" y="495750"/>
                  </a:lnTo>
                  <a:lnTo>
                    <a:pt x="118339" y="461398"/>
                  </a:lnTo>
                  <a:lnTo>
                    <a:pt x="141687" y="440949"/>
                  </a:lnTo>
                  <a:lnTo>
                    <a:pt x="167130" y="418849"/>
                  </a:lnTo>
                  <a:lnTo>
                    <a:pt x="193970" y="395649"/>
                  </a:lnTo>
                  <a:lnTo>
                    <a:pt x="223858" y="371011"/>
                  </a:lnTo>
                  <a:lnTo>
                    <a:pt x="255777" y="345413"/>
                  </a:lnTo>
                  <a:lnTo>
                    <a:pt x="289051" y="319175"/>
                  </a:lnTo>
                  <a:lnTo>
                    <a:pt x="324640" y="291806"/>
                  </a:lnTo>
                  <a:lnTo>
                    <a:pt x="361771" y="263681"/>
                  </a:lnTo>
                  <a:lnTo>
                    <a:pt x="399931" y="235054"/>
                  </a:lnTo>
                  <a:lnTo>
                    <a:pt x="439482" y="206797"/>
                  </a:lnTo>
                  <a:lnTo>
                    <a:pt x="479960" y="178787"/>
                  </a:lnTo>
                  <a:lnTo>
                    <a:pt x="521057" y="150941"/>
                  </a:lnTo>
                  <a:lnTo>
                    <a:pt x="559038" y="126028"/>
                  </a:lnTo>
                  <a:lnTo>
                    <a:pt x="594942" y="103068"/>
                  </a:lnTo>
                  <a:lnTo>
                    <a:pt x="629462" y="81412"/>
                  </a:lnTo>
                  <a:lnTo>
                    <a:pt x="660235" y="62742"/>
                  </a:lnTo>
                  <a:lnTo>
                    <a:pt x="688512" y="46061"/>
                  </a:lnTo>
                  <a:lnTo>
                    <a:pt x="715124" y="30707"/>
                  </a:lnTo>
                  <a:lnTo>
                    <a:pt x="755983" y="11766"/>
                  </a:lnTo>
                  <a:lnTo>
                    <a:pt x="791497" y="899"/>
                  </a:lnTo>
                  <a:lnTo>
                    <a:pt x="806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168">
              <a:extLst>
                <a:ext uri="{FF2B5EF4-FFF2-40B4-BE49-F238E27FC236}">
                  <a16:creationId xmlns:a16="http://schemas.microsoft.com/office/drawing/2014/main" xmlns="" id="{0B6C2049-A05C-4EFB-8812-FDA406E3D830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541656" y="1711199"/>
              <a:ext cx="381242" cy="224378"/>
            </a:xfrm>
            <a:custGeom>
              <a:avLst/>
              <a:gdLst/>
              <a:ahLst/>
              <a:cxnLst/>
              <a:rect l="0" t="0" r="0" b="0"/>
              <a:pathLst>
                <a:path w="381242" h="224378">
                  <a:moveTo>
                    <a:pt x="17644" y="200151"/>
                  </a:moveTo>
                  <a:lnTo>
                    <a:pt x="17644" y="200151"/>
                  </a:lnTo>
                  <a:lnTo>
                    <a:pt x="0" y="211707"/>
                  </a:lnTo>
                  <a:lnTo>
                    <a:pt x="237" y="212794"/>
                  </a:lnTo>
                  <a:lnTo>
                    <a:pt x="7556" y="221589"/>
                  </a:lnTo>
                  <a:lnTo>
                    <a:pt x="11514" y="223790"/>
                  </a:lnTo>
                  <a:lnTo>
                    <a:pt x="13557" y="224377"/>
                  </a:lnTo>
                  <a:lnTo>
                    <a:pt x="19590" y="223147"/>
                  </a:lnTo>
                  <a:lnTo>
                    <a:pt x="61462" y="202395"/>
                  </a:lnTo>
                  <a:lnTo>
                    <a:pt x="92858" y="182804"/>
                  </a:lnTo>
                  <a:lnTo>
                    <a:pt x="129859" y="159986"/>
                  </a:lnTo>
                  <a:lnTo>
                    <a:pt x="171234" y="134322"/>
                  </a:lnTo>
                  <a:lnTo>
                    <a:pt x="217845" y="104101"/>
                  </a:lnTo>
                  <a:lnTo>
                    <a:pt x="259258" y="75618"/>
                  </a:lnTo>
                  <a:lnTo>
                    <a:pt x="295772" y="50258"/>
                  </a:lnTo>
                  <a:lnTo>
                    <a:pt x="341980" y="21526"/>
                  </a:lnTo>
                  <a:lnTo>
                    <a:pt x="381007" y="0"/>
                  </a:lnTo>
                  <a:lnTo>
                    <a:pt x="381241" y="395"/>
                  </a:lnTo>
                  <a:lnTo>
                    <a:pt x="379594" y="33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169">
              <a:extLst>
                <a:ext uri="{FF2B5EF4-FFF2-40B4-BE49-F238E27FC236}">
                  <a16:creationId xmlns:a16="http://schemas.microsoft.com/office/drawing/2014/main" xmlns="" id="{99D4DAEE-EBE3-444F-BD07-769DEA45F0A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940300" y="1517514"/>
              <a:ext cx="717551" cy="412887"/>
            </a:xfrm>
            <a:custGeom>
              <a:avLst/>
              <a:gdLst/>
              <a:ahLst/>
              <a:cxnLst/>
              <a:rect l="0" t="0" r="0" b="0"/>
              <a:pathLst>
                <a:path w="717551" h="412887">
                  <a:moveTo>
                    <a:pt x="0" y="412886"/>
                  </a:moveTo>
                  <a:lnTo>
                    <a:pt x="0" y="412886"/>
                  </a:lnTo>
                  <a:lnTo>
                    <a:pt x="12948" y="401349"/>
                  </a:lnTo>
                  <a:lnTo>
                    <a:pt x="57915" y="372269"/>
                  </a:lnTo>
                  <a:lnTo>
                    <a:pt x="97985" y="343858"/>
                  </a:lnTo>
                  <a:lnTo>
                    <a:pt x="134095" y="318472"/>
                  </a:lnTo>
                  <a:lnTo>
                    <a:pt x="179307" y="286963"/>
                  </a:lnTo>
                  <a:lnTo>
                    <a:pt x="204205" y="269671"/>
                  </a:lnTo>
                  <a:lnTo>
                    <a:pt x="232092" y="251792"/>
                  </a:lnTo>
                  <a:lnTo>
                    <a:pt x="261972" y="233523"/>
                  </a:lnTo>
                  <a:lnTo>
                    <a:pt x="293182" y="214994"/>
                  </a:lnTo>
                  <a:lnTo>
                    <a:pt x="325277" y="196291"/>
                  </a:lnTo>
                  <a:lnTo>
                    <a:pt x="357962" y="177473"/>
                  </a:lnTo>
                  <a:lnTo>
                    <a:pt x="391041" y="158577"/>
                  </a:lnTo>
                  <a:lnTo>
                    <a:pt x="425089" y="138925"/>
                  </a:lnTo>
                  <a:lnTo>
                    <a:pt x="459782" y="118767"/>
                  </a:lnTo>
                  <a:lnTo>
                    <a:pt x="494904" y="98274"/>
                  </a:lnTo>
                  <a:lnTo>
                    <a:pt x="527492" y="80378"/>
                  </a:lnTo>
                  <a:lnTo>
                    <a:pt x="558389" y="64214"/>
                  </a:lnTo>
                  <a:lnTo>
                    <a:pt x="588159" y="49205"/>
                  </a:lnTo>
                  <a:lnTo>
                    <a:pt x="613651" y="37082"/>
                  </a:lnTo>
                  <a:lnTo>
                    <a:pt x="657026" y="17967"/>
                  </a:lnTo>
                  <a:lnTo>
                    <a:pt x="696083" y="0"/>
                  </a:lnTo>
                  <a:lnTo>
                    <a:pt x="717550" y="1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170">
              <a:extLst>
                <a:ext uri="{FF2B5EF4-FFF2-40B4-BE49-F238E27FC236}">
                  <a16:creationId xmlns:a16="http://schemas.microsoft.com/office/drawing/2014/main" xmlns="" id="{C472504D-C542-44EE-B358-0BDB48EB5F47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399216" y="1270000"/>
              <a:ext cx="938085" cy="627904"/>
            </a:xfrm>
            <a:custGeom>
              <a:avLst/>
              <a:gdLst/>
              <a:ahLst/>
              <a:cxnLst/>
              <a:rect l="0" t="0" r="0" b="0"/>
              <a:pathLst>
                <a:path w="938085" h="627904">
                  <a:moveTo>
                    <a:pt x="42734" y="584200"/>
                  </a:moveTo>
                  <a:lnTo>
                    <a:pt x="42734" y="584200"/>
                  </a:lnTo>
                  <a:lnTo>
                    <a:pt x="10254" y="611624"/>
                  </a:lnTo>
                  <a:lnTo>
                    <a:pt x="0" y="626129"/>
                  </a:lnTo>
                  <a:lnTo>
                    <a:pt x="133" y="626969"/>
                  </a:lnTo>
                  <a:lnTo>
                    <a:pt x="928" y="627530"/>
                  </a:lnTo>
                  <a:lnTo>
                    <a:pt x="2163" y="627903"/>
                  </a:lnTo>
                  <a:lnTo>
                    <a:pt x="7299" y="624555"/>
                  </a:lnTo>
                  <a:lnTo>
                    <a:pt x="54753" y="588457"/>
                  </a:lnTo>
                  <a:lnTo>
                    <a:pt x="84059" y="562103"/>
                  </a:lnTo>
                  <a:lnTo>
                    <a:pt x="122954" y="529223"/>
                  </a:lnTo>
                  <a:lnTo>
                    <a:pt x="147719" y="510155"/>
                  </a:lnTo>
                  <a:lnTo>
                    <a:pt x="175519" y="489681"/>
                  </a:lnTo>
                  <a:lnTo>
                    <a:pt x="205340" y="468270"/>
                  </a:lnTo>
                  <a:lnTo>
                    <a:pt x="237216" y="445530"/>
                  </a:lnTo>
                  <a:lnTo>
                    <a:pt x="270460" y="421904"/>
                  </a:lnTo>
                  <a:lnTo>
                    <a:pt x="304618" y="397685"/>
                  </a:lnTo>
                  <a:lnTo>
                    <a:pt x="340090" y="372368"/>
                  </a:lnTo>
                  <a:lnTo>
                    <a:pt x="376438" y="346318"/>
                  </a:lnTo>
                  <a:lnTo>
                    <a:pt x="413370" y="319779"/>
                  </a:lnTo>
                  <a:lnTo>
                    <a:pt x="450691" y="292913"/>
                  </a:lnTo>
                  <a:lnTo>
                    <a:pt x="488273" y="265831"/>
                  </a:lnTo>
                  <a:lnTo>
                    <a:pt x="526027" y="238604"/>
                  </a:lnTo>
                  <a:lnTo>
                    <a:pt x="564601" y="211986"/>
                  </a:lnTo>
                  <a:lnTo>
                    <a:pt x="603722" y="185774"/>
                  </a:lnTo>
                  <a:lnTo>
                    <a:pt x="643210" y="159833"/>
                  </a:lnTo>
                  <a:lnTo>
                    <a:pt x="680118" y="136189"/>
                  </a:lnTo>
                  <a:lnTo>
                    <a:pt x="715306" y="114076"/>
                  </a:lnTo>
                  <a:lnTo>
                    <a:pt x="749349" y="92984"/>
                  </a:lnTo>
                  <a:lnTo>
                    <a:pt x="779805" y="74689"/>
                  </a:lnTo>
                  <a:lnTo>
                    <a:pt x="807870" y="58259"/>
                  </a:lnTo>
                  <a:lnTo>
                    <a:pt x="834341" y="43073"/>
                  </a:lnTo>
                  <a:lnTo>
                    <a:pt x="875043" y="22436"/>
                  </a:lnTo>
                  <a:lnTo>
                    <a:pt x="922182" y="4432"/>
                  </a:lnTo>
                  <a:lnTo>
                    <a:pt x="93808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171">
              <a:extLst>
                <a:ext uri="{FF2B5EF4-FFF2-40B4-BE49-F238E27FC236}">
                  <a16:creationId xmlns:a16="http://schemas.microsoft.com/office/drawing/2014/main" xmlns="" id="{0653FA53-3776-48C5-802F-EF636844459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933592" y="679450"/>
              <a:ext cx="1502259" cy="1159359"/>
            </a:xfrm>
            <a:custGeom>
              <a:avLst/>
              <a:gdLst/>
              <a:ahLst/>
              <a:cxnLst/>
              <a:rect l="0" t="0" r="0" b="0"/>
              <a:pathLst>
                <a:path w="1502259" h="1159359">
                  <a:moveTo>
                    <a:pt x="3658" y="1155700"/>
                  </a:moveTo>
                  <a:lnTo>
                    <a:pt x="3658" y="1155700"/>
                  </a:lnTo>
                  <a:lnTo>
                    <a:pt x="0" y="1159358"/>
                  </a:lnTo>
                  <a:lnTo>
                    <a:pt x="3672" y="1156392"/>
                  </a:lnTo>
                  <a:lnTo>
                    <a:pt x="50029" y="1125339"/>
                  </a:lnTo>
                  <a:lnTo>
                    <a:pt x="87953" y="1091436"/>
                  </a:lnTo>
                  <a:lnTo>
                    <a:pt x="122967" y="1060110"/>
                  </a:lnTo>
                  <a:lnTo>
                    <a:pt x="164399" y="1022669"/>
                  </a:lnTo>
                  <a:lnTo>
                    <a:pt x="188430" y="999985"/>
                  </a:lnTo>
                  <a:lnTo>
                    <a:pt x="214328" y="974984"/>
                  </a:lnTo>
                  <a:lnTo>
                    <a:pt x="241471" y="948440"/>
                  </a:lnTo>
                  <a:lnTo>
                    <a:pt x="271561" y="919454"/>
                  </a:lnTo>
                  <a:lnTo>
                    <a:pt x="303616" y="888842"/>
                  </a:lnTo>
                  <a:lnTo>
                    <a:pt x="336980" y="857145"/>
                  </a:lnTo>
                  <a:lnTo>
                    <a:pt x="374745" y="822608"/>
                  </a:lnTo>
                  <a:lnTo>
                    <a:pt x="415444" y="786177"/>
                  </a:lnTo>
                  <a:lnTo>
                    <a:pt x="458099" y="748485"/>
                  </a:lnTo>
                  <a:lnTo>
                    <a:pt x="503468" y="709951"/>
                  </a:lnTo>
                  <a:lnTo>
                    <a:pt x="550648" y="670856"/>
                  </a:lnTo>
                  <a:lnTo>
                    <a:pt x="599035" y="631387"/>
                  </a:lnTo>
                  <a:lnTo>
                    <a:pt x="646815" y="592375"/>
                  </a:lnTo>
                  <a:lnTo>
                    <a:pt x="694190" y="553667"/>
                  </a:lnTo>
                  <a:lnTo>
                    <a:pt x="741296" y="515161"/>
                  </a:lnTo>
                  <a:lnTo>
                    <a:pt x="789633" y="476085"/>
                  </a:lnTo>
                  <a:lnTo>
                    <a:pt x="838792" y="436629"/>
                  </a:lnTo>
                  <a:lnTo>
                    <a:pt x="888498" y="396919"/>
                  </a:lnTo>
                  <a:lnTo>
                    <a:pt x="936451" y="358452"/>
                  </a:lnTo>
                  <a:lnTo>
                    <a:pt x="983237" y="320812"/>
                  </a:lnTo>
                  <a:lnTo>
                    <a:pt x="1029243" y="283725"/>
                  </a:lnTo>
                  <a:lnTo>
                    <a:pt x="1074731" y="248417"/>
                  </a:lnTo>
                  <a:lnTo>
                    <a:pt x="1119873" y="214294"/>
                  </a:lnTo>
                  <a:lnTo>
                    <a:pt x="1164784" y="180963"/>
                  </a:lnTo>
                  <a:lnTo>
                    <a:pt x="1206720" y="150981"/>
                  </a:lnTo>
                  <a:lnTo>
                    <a:pt x="1246671" y="123232"/>
                  </a:lnTo>
                  <a:lnTo>
                    <a:pt x="1285300" y="96971"/>
                  </a:lnTo>
                  <a:lnTo>
                    <a:pt x="1318814" y="75231"/>
                  </a:lnTo>
                  <a:lnTo>
                    <a:pt x="1348917" y="56504"/>
                  </a:lnTo>
                  <a:lnTo>
                    <a:pt x="1376748" y="39786"/>
                  </a:lnTo>
                  <a:lnTo>
                    <a:pt x="1420840" y="17447"/>
                  </a:lnTo>
                  <a:lnTo>
                    <a:pt x="1467786" y="2583"/>
                  </a:lnTo>
                  <a:lnTo>
                    <a:pt x="15022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172">
              <a:extLst>
                <a:ext uri="{FF2B5EF4-FFF2-40B4-BE49-F238E27FC236}">
                  <a16:creationId xmlns:a16="http://schemas.microsoft.com/office/drawing/2014/main" xmlns="" id="{ED71B9E8-FD7F-483A-AFB1-BC1BA8E6F5B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584950" y="857250"/>
              <a:ext cx="1276351" cy="984251"/>
            </a:xfrm>
            <a:custGeom>
              <a:avLst/>
              <a:gdLst/>
              <a:ahLst/>
              <a:cxnLst/>
              <a:rect l="0" t="0" r="0" b="0"/>
              <a:pathLst>
                <a:path w="1276351" h="984251">
                  <a:moveTo>
                    <a:pt x="0" y="984250"/>
                  </a:moveTo>
                  <a:lnTo>
                    <a:pt x="0" y="984250"/>
                  </a:lnTo>
                  <a:lnTo>
                    <a:pt x="33258" y="938784"/>
                  </a:lnTo>
                  <a:lnTo>
                    <a:pt x="79311" y="891286"/>
                  </a:lnTo>
                  <a:lnTo>
                    <a:pt x="121327" y="851681"/>
                  </a:lnTo>
                  <a:lnTo>
                    <a:pt x="144385" y="830254"/>
                  </a:lnTo>
                  <a:lnTo>
                    <a:pt x="171752" y="805386"/>
                  </a:lnTo>
                  <a:lnTo>
                    <a:pt x="201989" y="778224"/>
                  </a:lnTo>
                  <a:lnTo>
                    <a:pt x="234143" y="749533"/>
                  </a:lnTo>
                  <a:lnTo>
                    <a:pt x="269690" y="719116"/>
                  </a:lnTo>
                  <a:lnTo>
                    <a:pt x="307498" y="687550"/>
                  </a:lnTo>
                  <a:lnTo>
                    <a:pt x="346815" y="655216"/>
                  </a:lnTo>
                  <a:lnTo>
                    <a:pt x="389255" y="620256"/>
                  </a:lnTo>
                  <a:lnTo>
                    <a:pt x="433775" y="583543"/>
                  </a:lnTo>
                  <a:lnTo>
                    <a:pt x="479684" y="545662"/>
                  </a:lnTo>
                  <a:lnTo>
                    <a:pt x="527927" y="506297"/>
                  </a:lnTo>
                  <a:lnTo>
                    <a:pt x="577730" y="465942"/>
                  </a:lnTo>
                  <a:lnTo>
                    <a:pt x="628570" y="424928"/>
                  </a:lnTo>
                  <a:lnTo>
                    <a:pt x="680102" y="384885"/>
                  </a:lnTo>
                  <a:lnTo>
                    <a:pt x="732096" y="345490"/>
                  </a:lnTo>
                  <a:lnTo>
                    <a:pt x="784397" y="306527"/>
                  </a:lnTo>
                  <a:lnTo>
                    <a:pt x="835492" y="269968"/>
                  </a:lnTo>
                  <a:lnTo>
                    <a:pt x="885784" y="235012"/>
                  </a:lnTo>
                  <a:lnTo>
                    <a:pt x="935539" y="201125"/>
                  </a:lnTo>
                  <a:lnTo>
                    <a:pt x="980704" y="170772"/>
                  </a:lnTo>
                  <a:lnTo>
                    <a:pt x="1022808" y="142776"/>
                  </a:lnTo>
                  <a:lnTo>
                    <a:pt x="1062872" y="116350"/>
                  </a:lnTo>
                  <a:lnTo>
                    <a:pt x="1098753" y="93795"/>
                  </a:lnTo>
                  <a:lnTo>
                    <a:pt x="1131846" y="73819"/>
                  </a:lnTo>
                  <a:lnTo>
                    <a:pt x="1163082" y="55563"/>
                  </a:lnTo>
                  <a:lnTo>
                    <a:pt x="1209074" y="29633"/>
                  </a:lnTo>
                  <a:lnTo>
                    <a:pt x="1251243" y="8780"/>
                  </a:lnTo>
                  <a:lnTo>
                    <a:pt x="127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888">
            <a:extLst>
              <a:ext uri="{FF2B5EF4-FFF2-40B4-BE49-F238E27FC236}">
                <a16:creationId xmlns:a16="http://schemas.microsoft.com/office/drawing/2014/main" xmlns="" id="{8B273D0B-535F-45AB-9C29-118C36752D0C}"/>
              </a:ext>
            </a:extLst>
          </p:cNvPr>
          <p:cNvGrpSpPr/>
          <p:nvPr/>
        </p:nvGrpSpPr>
        <p:grpSpPr>
          <a:xfrm>
            <a:off x="8134350" y="1253694"/>
            <a:ext cx="1619251" cy="670357"/>
            <a:chOff x="8134350" y="1253694"/>
            <a:chExt cx="1619251" cy="670357"/>
          </a:xfrm>
        </p:grpSpPr>
        <p:sp>
          <p:nvSpPr>
            <p:cNvPr id="41" name="SMARTInkShape-4173">
              <a:extLst>
                <a:ext uri="{FF2B5EF4-FFF2-40B4-BE49-F238E27FC236}">
                  <a16:creationId xmlns:a16="http://schemas.microsoft.com/office/drawing/2014/main" xmlns="" id="{F198E935-D53E-4BB6-88B0-6A11280AF696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235950" y="1454150"/>
              <a:ext cx="965201" cy="469901"/>
            </a:xfrm>
            <a:custGeom>
              <a:avLst/>
              <a:gdLst/>
              <a:ahLst/>
              <a:cxnLst/>
              <a:rect l="0" t="0" r="0" b="0"/>
              <a:pathLst>
                <a:path w="965201" h="469901">
                  <a:moveTo>
                    <a:pt x="0" y="0"/>
                  </a:moveTo>
                  <a:lnTo>
                    <a:pt x="0" y="0"/>
                  </a:lnTo>
                  <a:lnTo>
                    <a:pt x="30992" y="12961"/>
                  </a:lnTo>
                  <a:lnTo>
                    <a:pt x="71159" y="31161"/>
                  </a:lnTo>
                  <a:lnTo>
                    <a:pt x="99651" y="44057"/>
                  </a:lnTo>
                  <a:lnTo>
                    <a:pt x="132755" y="59005"/>
                  </a:lnTo>
                  <a:lnTo>
                    <a:pt x="168937" y="75320"/>
                  </a:lnTo>
                  <a:lnTo>
                    <a:pt x="211402" y="94663"/>
                  </a:lnTo>
                  <a:lnTo>
                    <a:pt x="258057" y="116025"/>
                  </a:lnTo>
                  <a:lnTo>
                    <a:pt x="307505" y="138734"/>
                  </a:lnTo>
                  <a:lnTo>
                    <a:pt x="360931" y="163045"/>
                  </a:lnTo>
                  <a:lnTo>
                    <a:pt x="417009" y="188424"/>
                  </a:lnTo>
                  <a:lnTo>
                    <a:pt x="474856" y="214516"/>
                  </a:lnTo>
                  <a:lnTo>
                    <a:pt x="533177" y="242494"/>
                  </a:lnTo>
                  <a:lnTo>
                    <a:pt x="591811" y="271729"/>
                  </a:lnTo>
                  <a:lnTo>
                    <a:pt x="650658" y="301803"/>
                  </a:lnTo>
                  <a:lnTo>
                    <a:pt x="703294" y="328907"/>
                  </a:lnTo>
                  <a:lnTo>
                    <a:pt x="751790" y="354033"/>
                  </a:lnTo>
                  <a:lnTo>
                    <a:pt x="797527" y="377838"/>
                  </a:lnTo>
                  <a:lnTo>
                    <a:pt x="836484" y="398648"/>
                  </a:lnTo>
                  <a:lnTo>
                    <a:pt x="870922" y="417460"/>
                  </a:lnTo>
                  <a:lnTo>
                    <a:pt x="902348" y="434940"/>
                  </a:lnTo>
                  <a:lnTo>
                    <a:pt x="965200" y="469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174">
              <a:extLst>
                <a:ext uri="{FF2B5EF4-FFF2-40B4-BE49-F238E27FC236}">
                  <a16:creationId xmlns:a16="http://schemas.microsoft.com/office/drawing/2014/main" xmlns="" id="{A0C5B9CA-6DFE-4884-839E-00056E659F8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134350" y="1663700"/>
              <a:ext cx="660401" cy="260351"/>
            </a:xfrm>
            <a:custGeom>
              <a:avLst/>
              <a:gdLst/>
              <a:ahLst/>
              <a:cxnLst/>
              <a:rect l="0" t="0" r="0" b="0"/>
              <a:pathLst>
                <a:path w="660401" h="260351">
                  <a:moveTo>
                    <a:pt x="0" y="0"/>
                  </a:moveTo>
                  <a:lnTo>
                    <a:pt x="0" y="0"/>
                  </a:lnTo>
                  <a:lnTo>
                    <a:pt x="36061" y="7186"/>
                  </a:lnTo>
                  <a:lnTo>
                    <a:pt x="79997" y="18951"/>
                  </a:lnTo>
                  <a:lnTo>
                    <a:pt x="109070" y="28862"/>
                  </a:lnTo>
                  <a:lnTo>
                    <a:pt x="141859" y="41114"/>
                  </a:lnTo>
                  <a:lnTo>
                    <a:pt x="177122" y="54926"/>
                  </a:lnTo>
                  <a:lnTo>
                    <a:pt x="217564" y="70484"/>
                  </a:lnTo>
                  <a:lnTo>
                    <a:pt x="261460" y="87206"/>
                  </a:lnTo>
                  <a:lnTo>
                    <a:pt x="307656" y="104704"/>
                  </a:lnTo>
                  <a:lnTo>
                    <a:pt x="352565" y="122719"/>
                  </a:lnTo>
                  <a:lnTo>
                    <a:pt x="396615" y="141080"/>
                  </a:lnTo>
                  <a:lnTo>
                    <a:pt x="440094" y="159670"/>
                  </a:lnTo>
                  <a:lnTo>
                    <a:pt x="478957" y="177002"/>
                  </a:lnTo>
                  <a:lnTo>
                    <a:pt x="514743" y="193496"/>
                  </a:lnTo>
                  <a:lnTo>
                    <a:pt x="548479" y="209430"/>
                  </a:lnTo>
                  <a:lnTo>
                    <a:pt x="575907" y="222170"/>
                  </a:lnTo>
                  <a:lnTo>
                    <a:pt x="619555" y="241970"/>
                  </a:lnTo>
                  <a:lnTo>
                    <a:pt x="660400" y="260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175">
              <a:extLst>
                <a:ext uri="{FF2B5EF4-FFF2-40B4-BE49-F238E27FC236}">
                  <a16:creationId xmlns:a16="http://schemas.microsoft.com/office/drawing/2014/main" xmlns="" id="{328BC22A-2E55-4558-BBC2-6D1133C128D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528415" y="1253694"/>
              <a:ext cx="1225186" cy="657657"/>
            </a:xfrm>
            <a:custGeom>
              <a:avLst/>
              <a:gdLst/>
              <a:ahLst/>
              <a:cxnLst/>
              <a:rect l="0" t="0" r="0" b="0"/>
              <a:pathLst>
                <a:path w="1225186" h="657657">
                  <a:moveTo>
                    <a:pt x="31385" y="22656"/>
                  </a:moveTo>
                  <a:lnTo>
                    <a:pt x="31385" y="22656"/>
                  </a:lnTo>
                  <a:lnTo>
                    <a:pt x="0" y="0"/>
                  </a:lnTo>
                  <a:lnTo>
                    <a:pt x="584" y="1908"/>
                  </a:lnTo>
                  <a:lnTo>
                    <a:pt x="4501" y="6707"/>
                  </a:lnTo>
                  <a:lnTo>
                    <a:pt x="46483" y="36499"/>
                  </a:lnTo>
                  <a:lnTo>
                    <a:pt x="77433" y="57285"/>
                  </a:lnTo>
                  <a:lnTo>
                    <a:pt x="122056" y="84547"/>
                  </a:lnTo>
                  <a:lnTo>
                    <a:pt x="175793" y="116128"/>
                  </a:lnTo>
                  <a:lnTo>
                    <a:pt x="235607" y="150587"/>
                  </a:lnTo>
                  <a:lnTo>
                    <a:pt x="303706" y="187671"/>
                  </a:lnTo>
                  <a:lnTo>
                    <a:pt x="377327" y="226505"/>
                  </a:lnTo>
                  <a:lnTo>
                    <a:pt x="454630" y="266505"/>
                  </a:lnTo>
                  <a:lnTo>
                    <a:pt x="533681" y="307989"/>
                  </a:lnTo>
                  <a:lnTo>
                    <a:pt x="613899" y="350461"/>
                  </a:lnTo>
                  <a:lnTo>
                    <a:pt x="694894" y="393593"/>
                  </a:lnTo>
                  <a:lnTo>
                    <a:pt x="773585" y="434342"/>
                  </a:lnTo>
                  <a:lnTo>
                    <a:pt x="850740" y="473502"/>
                  </a:lnTo>
                  <a:lnTo>
                    <a:pt x="926872" y="511603"/>
                  </a:lnTo>
                  <a:lnTo>
                    <a:pt x="993855" y="544765"/>
                  </a:lnTo>
                  <a:lnTo>
                    <a:pt x="1054736" y="574635"/>
                  </a:lnTo>
                  <a:lnTo>
                    <a:pt x="1111552" y="602308"/>
                  </a:lnTo>
                  <a:lnTo>
                    <a:pt x="1149429" y="620757"/>
                  </a:lnTo>
                  <a:lnTo>
                    <a:pt x="1225185" y="6576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176">
              <a:extLst>
                <a:ext uri="{FF2B5EF4-FFF2-40B4-BE49-F238E27FC236}">
                  <a16:creationId xmlns:a16="http://schemas.microsoft.com/office/drawing/2014/main" xmlns="" id="{DC171C35-1703-40E6-8546-AD7DC1CD404A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343900" y="1257300"/>
              <a:ext cx="1295401" cy="641351"/>
            </a:xfrm>
            <a:custGeom>
              <a:avLst/>
              <a:gdLst/>
              <a:ahLst/>
              <a:cxnLst/>
              <a:rect l="0" t="0" r="0" b="0"/>
              <a:pathLst>
                <a:path w="1295401" h="64135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44644" y="13484"/>
                  </a:lnTo>
                  <a:lnTo>
                    <a:pt x="69979" y="23806"/>
                  </a:lnTo>
                  <a:lnTo>
                    <a:pt x="101686" y="37037"/>
                  </a:lnTo>
                  <a:lnTo>
                    <a:pt x="137640" y="52208"/>
                  </a:lnTo>
                  <a:lnTo>
                    <a:pt x="183483" y="72200"/>
                  </a:lnTo>
                  <a:lnTo>
                    <a:pt x="235916" y="95406"/>
                  </a:lnTo>
                  <a:lnTo>
                    <a:pt x="292744" y="120754"/>
                  </a:lnTo>
                  <a:lnTo>
                    <a:pt x="358146" y="151058"/>
                  </a:lnTo>
                  <a:lnTo>
                    <a:pt x="429264" y="184666"/>
                  </a:lnTo>
                  <a:lnTo>
                    <a:pt x="504192" y="220478"/>
                  </a:lnTo>
                  <a:lnTo>
                    <a:pt x="582368" y="259168"/>
                  </a:lnTo>
                  <a:lnTo>
                    <a:pt x="662706" y="299779"/>
                  </a:lnTo>
                  <a:lnTo>
                    <a:pt x="744487" y="341669"/>
                  </a:lnTo>
                  <a:lnTo>
                    <a:pt x="818059" y="380180"/>
                  </a:lnTo>
                  <a:lnTo>
                    <a:pt x="886155" y="416436"/>
                  </a:lnTo>
                  <a:lnTo>
                    <a:pt x="950603" y="451191"/>
                  </a:lnTo>
                  <a:lnTo>
                    <a:pt x="1006974" y="482122"/>
                  </a:lnTo>
                  <a:lnTo>
                    <a:pt x="1057961" y="510503"/>
                  </a:lnTo>
                  <a:lnTo>
                    <a:pt x="1105357" y="537186"/>
                  </a:lnTo>
                  <a:lnTo>
                    <a:pt x="1147538" y="560618"/>
                  </a:lnTo>
                  <a:lnTo>
                    <a:pt x="1186242" y="581884"/>
                  </a:lnTo>
                  <a:lnTo>
                    <a:pt x="1222628" y="601706"/>
                  </a:lnTo>
                  <a:lnTo>
                    <a:pt x="1295400" y="641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889">
            <a:extLst>
              <a:ext uri="{FF2B5EF4-FFF2-40B4-BE49-F238E27FC236}">
                <a16:creationId xmlns:a16="http://schemas.microsoft.com/office/drawing/2014/main" xmlns="" id="{99CAB348-4D89-4AEF-B114-550AE581616F}"/>
              </a:ext>
            </a:extLst>
          </p:cNvPr>
          <p:cNvGrpSpPr/>
          <p:nvPr/>
        </p:nvGrpSpPr>
        <p:grpSpPr>
          <a:xfrm>
            <a:off x="1314450" y="2787650"/>
            <a:ext cx="1587697" cy="438275"/>
            <a:chOff x="1314450" y="2787650"/>
            <a:chExt cx="1587697" cy="438275"/>
          </a:xfrm>
        </p:grpSpPr>
        <p:sp>
          <p:nvSpPr>
            <p:cNvPr id="46" name="SMARTInkShape-4177">
              <a:extLst>
                <a:ext uri="{FF2B5EF4-FFF2-40B4-BE49-F238E27FC236}">
                  <a16:creationId xmlns:a16="http://schemas.microsoft.com/office/drawing/2014/main" xmlns="" id="{673FC73A-BBCB-494A-AA30-295ECA777AD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819400" y="2787650"/>
              <a:ext cx="82747" cy="368301"/>
            </a:xfrm>
            <a:custGeom>
              <a:avLst/>
              <a:gdLst/>
              <a:ahLst/>
              <a:cxnLst/>
              <a:rect l="0" t="0" r="0" b="0"/>
              <a:pathLst>
                <a:path w="82747" h="36830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64615" y="46087"/>
                  </a:lnTo>
                  <a:lnTo>
                    <a:pt x="74814" y="79985"/>
                  </a:lnTo>
                  <a:lnTo>
                    <a:pt x="81934" y="121626"/>
                  </a:lnTo>
                  <a:lnTo>
                    <a:pt x="82746" y="168356"/>
                  </a:lnTo>
                  <a:lnTo>
                    <a:pt x="78874" y="215466"/>
                  </a:lnTo>
                  <a:lnTo>
                    <a:pt x="70333" y="260863"/>
                  </a:lnTo>
                  <a:lnTo>
                    <a:pt x="54778" y="302206"/>
                  </a:lnTo>
                  <a:lnTo>
                    <a:pt x="22816" y="344326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178">
              <a:extLst>
                <a:ext uri="{FF2B5EF4-FFF2-40B4-BE49-F238E27FC236}">
                  <a16:creationId xmlns:a16="http://schemas.microsoft.com/office/drawing/2014/main" xmlns="" id="{E2BB439D-AFA7-4249-B987-4A75F2690590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560208" y="2879021"/>
              <a:ext cx="205701" cy="217327"/>
            </a:xfrm>
            <a:custGeom>
              <a:avLst/>
              <a:gdLst/>
              <a:ahLst/>
              <a:cxnLst/>
              <a:rect l="0" t="0" r="0" b="0"/>
              <a:pathLst>
                <a:path w="205701" h="217327">
                  <a:moveTo>
                    <a:pt x="202042" y="16579"/>
                  </a:moveTo>
                  <a:lnTo>
                    <a:pt x="202042" y="16579"/>
                  </a:lnTo>
                  <a:lnTo>
                    <a:pt x="202042" y="6466"/>
                  </a:lnTo>
                  <a:lnTo>
                    <a:pt x="202747" y="3487"/>
                  </a:lnTo>
                  <a:lnTo>
                    <a:pt x="203923" y="1501"/>
                  </a:lnTo>
                  <a:lnTo>
                    <a:pt x="205700" y="0"/>
                  </a:lnTo>
                  <a:lnTo>
                    <a:pt x="204138" y="1685"/>
                  </a:lnTo>
                  <a:lnTo>
                    <a:pt x="186542" y="40343"/>
                  </a:lnTo>
                  <a:lnTo>
                    <a:pt x="172340" y="72297"/>
                  </a:lnTo>
                  <a:lnTo>
                    <a:pt x="150976" y="107665"/>
                  </a:lnTo>
                  <a:lnTo>
                    <a:pt x="123607" y="143139"/>
                  </a:lnTo>
                  <a:lnTo>
                    <a:pt x="90276" y="175369"/>
                  </a:lnTo>
                  <a:lnTo>
                    <a:pt x="45924" y="207796"/>
                  </a:lnTo>
                  <a:lnTo>
                    <a:pt x="24706" y="216100"/>
                  </a:lnTo>
                  <a:lnTo>
                    <a:pt x="16085" y="217326"/>
                  </a:lnTo>
                  <a:lnTo>
                    <a:pt x="9632" y="214616"/>
                  </a:lnTo>
                  <a:lnTo>
                    <a:pt x="4624" y="209281"/>
                  </a:lnTo>
                  <a:lnTo>
                    <a:pt x="580" y="202197"/>
                  </a:lnTo>
                  <a:lnTo>
                    <a:pt x="0" y="193241"/>
                  </a:lnTo>
                  <a:lnTo>
                    <a:pt x="5001" y="172001"/>
                  </a:lnTo>
                  <a:lnTo>
                    <a:pt x="16161" y="154094"/>
                  </a:lnTo>
                  <a:lnTo>
                    <a:pt x="23088" y="146356"/>
                  </a:lnTo>
                  <a:lnTo>
                    <a:pt x="31939" y="141902"/>
                  </a:lnTo>
                  <a:lnTo>
                    <a:pt x="53063" y="138836"/>
                  </a:lnTo>
                  <a:lnTo>
                    <a:pt x="95498" y="144447"/>
                  </a:lnTo>
                  <a:lnTo>
                    <a:pt x="140448" y="161789"/>
                  </a:lnTo>
                  <a:lnTo>
                    <a:pt x="182558" y="187157"/>
                  </a:lnTo>
                  <a:lnTo>
                    <a:pt x="202042" y="207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179">
              <a:extLst>
                <a:ext uri="{FF2B5EF4-FFF2-40B4-BE49-F238E27FC236}">
                  <a16:creationId xmlns:a16="http://schemas.microsoft.com/office/drawing/2014/main" xmlns="" id="{42CF8FC2-59F1-4D86-BFA8-3A5EF1D8267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292611" y="2886180"/>
              <a:ext cx="210832" cy="218971"/>
            </a:xfrm>
            <a:custGeom>
              <a:avLst/>
              <a:gdLst/>
              <a:ahLst/>
              <a:cxnLst/>
              <a:rect l="0" t="0" r="0" b="0"/>
              <a:pathLst>
                <a:path w="210832" h="218971">
                  <a:moveTo>
                    <a:pt x="6089" y="9420"/>
                  </a:moveTo>
                  <a:lnTo>
                    <a:pt x="6089" y="9420"/>
                  </a:lnTo>
                  <a:lnTo>
                    <a:pt x="2718" y="6049"/>
                  </a:lnTo>
                  <a:lnTo>
                    <a:pt x="1063" y="2512"/>
                  </a:lnTo>
                  <a:lnTo>
                    <a:pt x="622" y="582"/>
                  </a:lnTo>
                  <a:lnTo>
                    <a:pt x="327" y="0"/>
                  </a:lnTo>
                  <a:lnTo>
                    <a:pt x="131" y="318"/>
                  </a:lnTo>
                  <a:lnTo>
                    <a:pt x="0" y="1235"/>
                  </a:lnTo>
                  <a:lnTo>
                    <a:pt x="41857" y="27328"/>
                  </a:lnTo>
                  <a:lnTo>
                    <a:pt x="83872" y="50552"/>
                  </a:lnTo>
                  <a:lnTo>
                    <a:pt x="115683" y="66977"/>
                  </a:lnTo>
                  <a:lnTo>
                    <a:pt x="159682" y="90209"/>
                  </a:lnTo>
                  <a:lnTo>
                    <a:pt x="204820" y="113349"/>
                  </a:lnTo>
                  <a:lnTo>
                    <a:pt x="210831" y="118640"/>
                  </a:lnTo>
                  <a:lnTo>
                    <a:pt x="209611" y="122450"/>
                  </a:lnTo>
                  <a:lnTo>
                    <a:pt x="200730" y="132328"/>
                  </a:lnTo>
                  <a:lnTo>
                    <a:pt x="161189" y="155916"/>
                  </a:lnTo>
                  <a:lnTo>
                    <a:pt x="122208" y="175358"/>
                  </a:lnTo>
                  <a:lnTo>
                    <a:pt x="80480" y="203091"/>
                  </a:lnTo>
                  <a:lnTo>
                    <a:pt x="61549" y="215834"/>
                  </a:lnTo>
                  <a:lnTo>
                    <a:pt x="62112" y="216879"/>
                  </a:lnTo>
                  <a:lnTo>
                    <a:pt x="75939" y="218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180">
              <a:extLst>
                <a:ext uri="{FF2B5EF4-FFF2-40B4-BE49-F238E27FC236}">
                  <a16:creationId xmlns:a16="http://schemas.microsoft.com/office/drawing/2014/main" xmlns="" id="{1BA06747-6D5B-4F20-9801-16F52BF104B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892967" y="2915428"/>
              <a:ext cx="202534" cy="200536"/>
            </a:xfrm>
            <a:custGeom>
              <a:avLst/>
              <a:gdLst/>
              <a:ahLst/>
              <a:cxnLst/>
              <a:rect l="0" t="0" r="0" b="0"/>
              <a:pathLst>
                <a:path w="202534" h="200536">
                  <a:moveTo>
                    <a:pt x="12033" y="18272"/>
                  </a:moveTo>
                  <a:lnTo>
                    <a:pt x="12033" y="18272"/>
                  </a:lnTo>
                  <a:lnTo>
                    <a:pt x="1098" y="12805"/>
                  </a:lnTo>
                  <a:lnTo>
                    <a:pt x="9969" y="8812"/>
                  </a:lnTo>
                  <a:lnTo>
                    <a:pt x="57277" y="1848"/>
                  </a:lnTo>
                  <a:lnTo>
                    <a:pt x="102423" y="0"/>
                  </a:lnTo>
                  <a:lnTo>
                    <a:pt x="144710" y="1257"/>
                  </a:lnTo>
                  <a:lnTo>
                    <a:pt x="151284" y="2695"/>
                  </a:lnTo>
                  <a:lnTo>
                    <a:pt x="155667" y="5771"/>
                  </a:lnTo>
                  <a:lnTo>
                    <a:pt x="158589" y="9938"/>
                  </a:lnTo>
                  <a:lnTo>
                    <a:pt x="160537" y="14832"/>
                  </a:lnTo>
                  <a:lnTo>
                    <a:pt x="159719" y="20918"/>
                  </a:lnTo>
                  <a:lnTo>
                    <a:pt x="153166" y="35205"/>
                  </a:lnTo>
                  <a:lnTo>
                    <a:pt x="115092" y="77513"/>
                  </a:lnTo>
                  <a:lnTo>
                    <a:pt x="71418" y="113436"/>
                  </a:lnTo>
                  <a:lnTo>
                    <a:pt x="30412" y="146031"/>
                  </a:lnTo>
                  <a:lnTo>
                    <a:pt x="333" y="184639"/>
                  </a:lnTo>
                  <a:lnTo>
                    <a:pt x="0" y="189156"/>
                  </a:lnTo>
                  <a:lnTo>
                    <a:pt x="1894" y="192872"/>
                  </a:lnTo>
                  <a:lnTo>
                    <a:pt x="5274" y="196056"/>
                  </a:lnTo>
                  <a:lnTo>
                    <a:pt x="33627" y="200535"/>
                  </a:lnTo>
                  <a:lnTo>
                    <a:pt x="73308" y="198492"/>
                  </a:lnTo>
                  <a:lnTo>
                    <a:pt x="119716" y="190047"/>
                  </a:lnTo>
                  <a:lnTo>
                    <a:pt x="152555" y="184457"/>
                  </a:lnTo>
                  <a:lnTo>
                    <a:pt x="202533" y="177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181">
              <a:extLst>
                <a:ext uri="{FF2B5EF4-FFF2-40B4-BE49-F238E27FC236}">
                  <a16:creationId xmlns:a16="http://schemas.microsoft.com/office/drawing/2014/main" xmlns="" id="{86E0B149-7E99-4504-93D7-9578D5DA27D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684422" y="2841429"/>
              <a:ext cx="99929" cy="327222"/>
            </a:xfrm>
            <a:custGeom>
              <a:avLst/>
              <a:gdLst/>
              <a:ahLst/>
              <a:cxnLst/>
              <a:rect l="0" t="0" r="0" b="0"/>
              <a:pathLst>
                <a:path w="99929" h="327222">
                  <a:moveTo>
                    <a:pt x="99928" y="3371"/>
                  </a:moveTo>
                  <a:lnTo>
                    <a:pt x="99928" y="3371"/>
                  </a:lnTo>
                  <a:lnTo>
                    <a:pt x="89815" y="0"/>
                  </a:lnTo>
                  <a:lnTo>
                    <a:pt x="79205" y="227"/>
                  </a:lnTo>
                  <a:lnTo>
                    <a:pt x="73413" y="1275"/>
                  </a:lnTo>
                  <a:lnTo>
                    <a:pt x="59451" y="15610"/>
                  </a:lnTo>
                  <a:lnTo>
                    <a:pt x="35724" y="57092"/>
                  </a:lnTo>
                  <a:lnTo>
                    <a:pt x="19887" y="95686"/>
                  </a:lnTo>
                  <a:lnTo>
                    <a:pt x="5793" y="141061"/>
                  </a:lnTo>
                  <a:lnTo>
                    <a:pt x="0" y="183806"/>
                  </a:lnTo>
                  <a:lnTo>
                    <a:pt x="1188" y="222558"/>
                  </a:lnTo>
                  <a:lnTo>
                    <a:pt x="8771" y="256245"/>
                  </a:lnTo>
                  <a:lnTo>
                    <a:pt x="28312" y="296235"/>
                  </a:lnTo>
                  <a:lnTo>
                    <a:pt x="49519" y="311803"/>
                  </a:lnTo>
                  <a:lnTo>
                    <a:pt x="87228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182">
              <a:extLst>
                <a:ext uri="{FF2B5EF4-FFF2-40B4-BE49-F238E27FC236}">
                  <a16:creationId xmlns:a16="http://schemas.microsoft.com/office/drawing/2014/main" xmlns="" id="{64AD1EAB-DF3E-4BAE-95F2-744F7E0603C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314450" y="2802307"/>
              <a:ext cx="164546" cy="423618"/>
            </a:xfrm>
            <a:custGeom>
              <a:avLst/>
              <a:gdLst/>
              <a:ahLst/>
              <a:cxnLst/>
              <a:rect l="0" t="0" r="0" b="0"/>
              <a:pathLst>
                <a:path w="164546" h="423618">
                  <a:moveTo>
                    <a:pt x="57150" y="125043"/>
                  </a:moveTo>
                  <a:lnTo>
                    <a:pt x="57150" y="125043"/>
                  </a:lnTo>
                  <a:lnTo>
                    <a:pt x="44451" y="112344"/>
                  </a:lnTo>
                  <a:lnTo>
                    <a:pt x="43744" y="149933"/>
                  </a:lnTo>
                  <a:lnTo>
                    <a:pt x="40086" y="195761"/>
                  </a:lnTo>
                  <a:lnTo>
                    <a:pt x="38983" y="235966"/>
                  </a:lnTo>
                  <a:lnTo>
                    <a:pt x="36611" y="279705"/>
                  </a:lnTo>
                  <a:lnTo>
                    <a:pt x="33910" y="322898"/>
                  </a:lnTo>
                  <a:lnTo>
                    <a:pt x="32710" y="360910"/>
                  </a:lnTo>
                  <a:lnTo>
                    <a:pt x="32034" y="400560"/>
                  </a:lnTo>
                  <a:lnTo>
                    <a:pt x="31834" y="420069"/>
                  </a:lnTo>
                  <a:lnTo>
                    <a:pt x="31101" y="422621"/>
                  </a:lnTo>
                  <a:lnTo>
                    <a:pt x="29906" y="423617"/>
                  </a:lnTo>
                  <a:lnTo>
                    <a:pt x="28404" y="423576"/>
                  </a:lnTo>
                  <a:lnTo>
                    <a:pt x="25288" y="385906"/>
                  </a:lnTo>
                  <a:lnTo>
                    <a:pt x="22293" y="351519"/>
                  </a:lnTo>
                  <a:lnTo>
                    <a:pt x="18610" y="305191"/>
                  </a:lnTo>
                  <a:lnTo>
                    <a:pt x="16640" y="279008"/>
                  </a:lnTo>
                  <a:lnTo>
                    <a:pt x="16032" y="249559"/>
                  </a:lnTo>
                  <a:lnTo>
                    <a:pt x="16332" y="217931"/>
                  </a:lnTo>
                  <a:lnTo>
                    <a:pt x="17238" y="184852"/>
                  </a:lnTo>
                  <a:lnTo>
                    <a:pt x="20664" y="156449"/>
                  </a:lnTo>
                  <a:lnTo>
                    <a:pt x="25771" y="131164"/>
                  </a:lnTo>
                  <a:lnTo>
                    <a:pt x="38970" y="88252"/>
                  </a:lnTo>
                  <a:lnTo>
                    <a:pt x="62974" y="41705"/>
                  </a:lnTo>
                  <a:lnTo>
                    <a:pt x="91410" y="11528"/>
                  </a:lnTo>
                  <a:lnTo>
                    <a:pt x="109300" y="979"/>
                  </a:lnTo>
                  <a:lnTo>
                    <a:pt x="118728" y="0"/>
                  </a:lnTo>
                  <a:lnTo>
                    <a:pt x="138611" y="4557"/>
                  </a:lnTo>
                  <a:lnTo>
                    <a:pt x="153562" y="15520"/>
                  </a:lnTo>
                  <a:lnTo>
                    <a:pt x="159525" y="22394"/>
                  </a:lnTo>
                  <a:lnTo>
                    <a:pt x="164269" y="41321"/>
                  </a:lnTo>
                  <a:lnTo>
                    <a:pt x="164545" y="52295"/>
                  </a:lnTo>
                  <a:lnTo>
                    <a:pt x="153565" y="75777"/>
                  </a:lnTo>
                  <a:lnTo>
                    <a:pt x="132457" y="99619"/>
                  </a:lnTo>
                  <a:lnTo>
                    <a:pt x="86283" y="130759"/>
                  </a:lnTo>
                  <a:lnTo>
                    <a:pt x="42813" y="149158"/>
                  </a:lnTo>
                  <a:lnTo>
                    <a:pt x="9293" y="162053"/>
                  </a:lnTo>
                  <a:lnTo>
                    <a:pt x="0" y="169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183">
              <a:extLst>
                <a:ext uri="{FF2B5EF4-FFF2-40B4-BE49-F238E27FC236}">
                  <a16:creationId xmlns:a16="http://schemas.microsoft.com/office/drawing/2014/main" xmlns="" id="{03BA5FF4-67D5-4E4C-AAEE-12267C48A07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437571" y="2984500"/>
              <a:ext cx="188030" cy="204764"/>
            </a:xfrm>
            <a:custGeom>
              <a:avLst/>
              <a:gdLst/>
              <a:ahLst/>
              <a:cxnLst/>
              <a:rect l="0" t="0" r="0" b="0"/>
              <a:pathLst>
                <a:path w="188030" h="204764">
                  <a:moveTo>
                    <a:pt x="16579" y="88900"/>
                  </a:moveTo>
                  <a:lnTo>
                    <a:pt x="16579" y="88900"/>
                  </a:lnTo>
                  <a:lnTo>
                    <a:pt x="3487" y="83830"/>
                  </a:lnTo>
                  <a:lnTo>
                    <a:pt x="177" y="80062"/>
                  </a:lnTo>
                  <a:lnTo>
                    <a:pt x="0" y="78774"/>
                  </a:lnTo>
                  <a:lnTo>
                    <a:pt x="587" y="77917"/>
                  </a:lnTo>
                  <a:lnTo>
                    <a:pt x="1685" y="77345"/>
                  </a:lnTo>
                  <a:lnTo>
                    <a:pt x="20084" y="83281"/>
                  </a:lnTo>
                  <a:lnTo>
                    <a:pt x="47878" y="100719"/>
                  </a:lnTo>
                  <a:lnTo>
                    <a:pt x="71714" y="130502"/>
                  </a:lnTo>
                  <a:lnTo>
                    <a:pt x="85440" y="166138"/>
                  </a:lnTo>
                  <a:lnTo>
                    <a:pt x="87233" y="193395"/>
                  </a:lnTo>
                  <a:lnTo>
                    <a:pt x="85554" y="198780"/>
                  </a:lnTo>
                  <a:lnTo>
                    <a:pt x="83023" y="202370"/>
                  </a:lnTo>
                  <a:lnTo>
                    <a:pt x="79925" y="204763"/>
                  </a:lnTo>
                  <a:lnTo>
                    <a:pt x="76449" y="204242"/>
                  </a:lnTo>
                  <a:lnTo>
                    <a:pt x="68823" y="198019"/>
                  </a:lnTo>
                  <a:lnTo>
                    <a:pt x="59967" y="172502"/>
                  </a:lnTo>
                  <a:lnTo>
                    <a:pt x="59617" y="128017"/>
                  </a:lnTo>
                  <a:lnTo>
                    <a:pt x="69809" y="94761"/>
                  </a:lnTo>
                  <a:lnTo>
                    <a:pt x="77466" y="77991"/>
                  </a:lnTo>
                  <a:lnTo>
                    <a:pt x="101025" y="51831"/>
                  </a:lnTo>
                  <a:lnTo>
                    <a:pt x="144141" y="23118"/>
                  </a:lnTo>
                  <a:lnTo>
                    <a:pt x="1880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890">
            <a:extLst>
              <a:ext uri="{FF2B5EF4-FFF2-40B4-BE49-F238E27FC236}">
                <a16:creationId xmlns:a16="http://schemas.microsoft.com/office/drawing/2014/main" xmlns="" id="{CC3DAF42-0656-4DA8-B6B5-53712419667B}"/>
              </a:ext>
            </a:extLst>
          </p:cNvPr>
          <p:cNvGrpSpPr/>
          <p:nvPr/>
        </p:nvGrpSpPr>
        <p:grpSpPr>
          <a:xfrm>
            <a:off x="3241479" y="2965450"/>
            <a:ext cx="225622" cy="156250"/>
            <a:chOff x="3241479" y="2965450"/>
            <a:chExt cx="225622" cy="156250"/>
          </a:xfrm>
        </p:grpSpPr>
        <p:sp>
          <p:nvSpPr>
            <p:cNvPr id="54" name="SMARTInkShape-4184">
              <a:extLst>
                <a:ext uri="{FF2B5EF4-FFF2-40B4-BE49-F238E27FC236}">
                  <a16:creationId xmlns:a16="http://schemas.microsoft.com/office/drawing/2014/main" xmlns="" id="{5F54E233-2CBE-46EE-A1CA-DF73ED31DBF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258569" y="3098800"/>
              <a:ext cx="208532" cy="22900"/>
            </a:xfrm>
            <a:custGeom>
              <a:avLst/>
              <a:gdLst/>
              <a:ahLst/>
              <a:cxnLst/>
              <a:rect l="0" t="0" r="0" b="0"/>
              <a:pathLst>
                <a:path w="208532" h="22900">
                  <a:moveTo>
                    <a:pt x="11681" y="0"/>
                  </a:moveTo>
                  <a:lnTo>
                    <a:pt x="11681" y="0"/>
                  </a:lnTo>
                  <a:lnTo>
                    <a:pt x="1568" y="10113"/>
                  </a:lnTo>
                  <a:lnTo>
                    <a:pt x="0" y="13797"/>
                  </a:lnTo>
                  <a:lnTo>
                    <a:pt x="366" y="16959"/>
                  </a:lnTo>
                  <a:lnTo>
                    <a:pt x="2021" y="19773"/>
                  </a:lnTo>
                  <a:lnTo>
                    <a:pt x="17030" y="22899"/>
                  </a:lnTo>
                  <a:lnTo>
                    <a:pt x="60773" y="22778"/>
                  </a:lnTo>
                  <a:lnTo>
                    <a:pt x="103350" y="20001"/>
                  </a:lnTo>
                  <a:lnTo>
                    <a:pt x="128532" y="18273"/>
                  </a:lnTo>
                  <a:lnTo>
                    <a:pt x="172976" y="15177"/>
                  </a:lnTo>
                  <a:lnTo>
                    <a:pt x="20853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185">
              <a:extLst>
                <a:ext uri="{FF2B5EF4-FFF2-40B4-BE49-F238E27FC236}">
                  <a16:creationId xmlns:a16="http://schemas.microsoft.com/office/drawing/2014/main" xmlns="" id="{2D2A259F-60F5-45C5-98BE-3A83192E4EA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241479" y="2965450"/>
              <a:ext cx="187522" cy="19051"/>
            </a:xfrm>
            <a:custGeom>
              <a:avLst/>
              <a:gdLst/>
              <a:ahLst/>
              <a:cxnLst/>
              <a:rect l="0" t="0" r="0" b="0"/>
              <a:pathLst>
                <a:path w="187522" h="190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39477" y="0"/>
                  </a:lnTo>
                  <a:lnTo>
                    <a:pt x="71629" y="706"/>
                  </a:lnTo>
                  <a:lnTo>
                    <a:pt x="107085" y="3371"/>
                  </a:lnTo>
                  <a:lnTo>
                    <a:pt x="140248" y="8789"/>
                  </a:lnTo>
                  <a:lnTo>
                    <a:pt x="18752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891">
            <a:extLst>
              <a:ext uri="{FF2B5EF4-FFF2-40B4-BE49-F238E27FC236}">
                <a16:creationId xmlns:a16="http://schemas.microsoft.com/office/drawing/2014/main" xmlns="" id="{3F57F538-562C-4F03-8DE7-D799CE6F650F}"/>
              </a:ext>
            </a:extLst>
          </p:cNvPr>
          <p:cNvGrpSpPr/>
          <p:nvPr/>
        </p:nvGrpSpPr>
        <p:grpSpPr>
          <a:xfrm>
            <a:off x="3994150" y="2877433"/>
            <a:ext cx="444501" cy="291218"/>
            <a:chOff x="3994150" y="2877433"/>
            <a:chExt cx="444501" cy="291218"/>
          </a:xfrm>
        </p:grpSpPr>
        <p:sp>
          <p:nvSpPr>
            <p:cNvPr id="57" name="SMARTInkShape-4186">
              <a:extLst>
                <a:ext uri="{FF2B5EF4-FFF2-40B4-BE49-F238E27FC236}">
                  <a16:creationId xmlns:a16="http://schemas.microsoft.com/office/drawing/2014/main" xmlns="" id="{00F847E7-CC05-473C-85C4-B45225FFBBA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994150" y="2877433"/>
              <a:ext cx="8023" cy="291218"/>
            </a:xfrm>
            <a:custGeom>
              <a:avLst/>
              <a:gdLst/>
              <a:ahLst/>
              <a:cxnLst/>
              <a:rect l="0" t="0" r="0" b="0"/>
              <a:pathLst>
                <a:path w="8023" h="2912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763" y="42146"/>
                  </a:lnTo>
                  <a:lnTo>
                    <a:pt x="8022" y="75391"/>
                  </a:lnTo>
                  <a:lnTo>
                    <a:pt x="7563" y="116037"/>
                  </a:lnTo>
                  <a:lnTo>
                    <a:pt x="6890" y="156209"/>
                  </a:lnTo>
                  <a:lnTo>
                    <a:pt x="6590" y="193113"/>
                  </a:lnTo>
                  <a:lnTo>
                    <a:pt x="6421" y="236984"/>
                  </a:lnTo>
                  <a:lnTo>
                    <a:pt x="4483" y="276245"/>
                  </a:lnTo>
                  <a:lnTo>
                    <a:pt x="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187">
              <a:extLst>
                <a:ext uri="{FF2B5EF4-FFF2-40B4-BE49-F238E27FC236}">
                  <a16:creationId xmlns:a16="http://schemas.microsoft.com/office/drawing/2014/main" xmlns="" id="{A9D2100B-C2FA-41A4-BD49-D0B2E5920E0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205465" y="3030781"/>
              <a:ext cx="233186" cy="10870"/>
            </a:xfrm>
            <a:custGeom>
              <a:avLst/>
              <a:gdLst/>
              <a:ahLst/>
              <a:cxnLst/>
              <a:rect l="0" t="0" r="0" b="0"/>
              <a:pathLst>
                <a:path w="233186" h="10870">
                  <a:moveTo>
                    <a:pt x="10935" y="4519"/>
                  </a:moveTo>
                  <a:lnTo>
                    <a:pt x="10935" y="4519"/>
                  </a:lnTo>
                  <a:lnTo>
                    <a:pt x="4193" y="4519"/>
                  </a:lnTo>
                  <a:lnTo>
                    <a:pt x="2207" y="5225"/>
                  </a:lnTo>
                  <a:lnTo>
                    <a:pt x="883" y="6400"/>
                  </a:lnTo>
                  <a:lnTo>
                    <a:pt x="0" y="7890"/>
                  </a:lnTo>
                  <a:lnTo>
                    <a:pt x="117" y="8883"/>
                  </a:lnTo>
                  <a:lnTo>
                    <a:pt x="901" y="9545"/>
                  </a:lnTo>
                  <a:lnTo>
                    <a:pt x="2129" y="9986"/>
                  </a:lnTo>
                  <a:lnTo>
                    <a:pt x="34196" y="3866"/>
                  </a:lnTo>
                  <a:lnTo>
                    <a:pt x="68310" y="701"/>
                  </a:lnTo>
                  <a:lnTo>
                    <a:pt x="107696" y="0"/>
                  </a:lnTo>
                  <a:lnTo>
                    <a:pt x="151071" y="2040"/>
                  </a:lnTo>
                  <a:lnTo>
                    <a:pt x="186812" y="5298"/>
                  </a:lnTo>
                  <a:lnTo>
                    <a:pt x="233185" y="10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892">
            <a:extLst>
              <a:ext uri="{FF2B5EF4-FFF2-40B4-BE49-F238E27FC236}">
                <a16:creationId xmlns:a16="http://schemas.microsoft.com/office/drawing/2014/main" xmlns="" id="{C51BBD81-7D23-4256-B93E-89618DD9E9D3}"/>
              </a:ext>
            </a:extLst>
          </p:cNvPr>
          <p:cNvGrpSpPr/>
          <p:nvPr/>
        </p:nvGrpSpPr>
        <p:grpSpPr>
          <a:xfrm>
            <a:off x="4699000" y="2779956"/>
            <a:ext cx="1880913" cy="409274"/>
            <a:chOff x="4699000" y="2779956"/>
            <a:chExt cx="1880913" cy="409274"/>
          </a:xfrm>
        </p:grpSpPr>
        <p:sp>
          <p:nvSpPr>
            <p:cNvPr id="60" name="SMARTInkShape-4188">
              <a:extLst>
                <a:ext uri="{FF2B5EF4-FFF2-40B4-BE49-F238E27FC236}">
                  <a16:creationId xmlns:a16="http://schemas.microsoft.com/office/drawing/2014/main" xmlns="" id="{55E24DDA-4C80-469E-9F8F-D3980D48915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470650" y="2830280"/>
              <a:ext cx="109263" cy="325671"/>
            </a:xfrm>
            <a:custGeom>
              <a:avLst/>
              <a:gdLst/>
              <a:ahLst/>
              <a:cxnLst/>
              <a:rect l="0" t="0" r="0" b="0"/>
              <a:pathLst>
                <a:path w="109263" h="325671">
                  <a:moveTo>
                    <a:pt x="88900" y="8170"/>
                  </a:moveTo>
                  <a:lnTo>
                    <a:pt x="88900" y="8170"/>
                  </a:lnTo>
                  <a:lnTo>
                    <a:pt x="88900" y="1428"/>
                  </a:lnTo>
                  <a:lnTo>
                    <a:pt x="89605" y="147"/>
                  </a:lnTo>
                  <a:lnTo>
                    <a:pt x="90781" y="0"/>
                  </a:lnTo>
                  <a:lnTo>
                    <a:pt x="92270" y="606"/>
                  </a:lnTo>
                  <a:lnTo>
                    <a:pt x="100437" y="38478"/>
                  </a:lnTo>
                  <a:lnTo>
                    <a:pt x="107197" y="70324"/>
                  </a:lnTo>
                  <a:lnTo>
                    <a:pt x="109262" y="111288"/>
                  </a:lnTo>
                  <a:lnTo>
                    <a:pt x="105005" y="157011"/>
                  </a:lnTo>
                  <a:lnTo>
                    <a:pt x="91354" y="203203"/>
                  </a:lnTo>
                  <a:lnTo>
                    <a:pt x="71646" y="243959"/>
                  </a:lnTo>
                  <a:lnTo>
                    <a:pt x="36750" y="291111"/>
                  </a:lnTo>
                  <a:lnTo>
                    <a:pt x="0" y="325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189">
              <a:extLst>
                <a:ext uri="{FF2B5EF4-FFF2-40B4-BE49-F238E27FC236}">
                  <a16:creationId xmlns:a16="http://schemas.microsoft.com/office/drawing/2014/main" xmlns="" id="{AEF82048-820D-4837-BFD8-912B48D1413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223250" y="2922765"/>
              <a:ext cx="197291" cy="196474"/>
            </a:xfrm>
            <a:custGeom>
              <a:avLst/>
              <a:gdLst/>
              <a:ahLst/>
              <a:cxnLst/>
              <a:rect l="0" t="0" r="0" b="0"/>
              <a:pathLst>
                <a:path w="197291" h="196474">
                  <a:moveTo>
                    <a:pt x="177550" y="10935"/>
                  </a:moveTo>
                  <a:lnTo>
                    <a:pt x="177550" y="10935"/>
                  </a:lnTo>
                  <a:lnTo>
                    <a:pt x="184292" y="4193"/>
                  </a:lnTo>
                  <a:lnTo>
                    <a:pt x="191365" y="883"/>
                  </a:lnTo>
                  <a:lnTo>
                    <a:pt x="195226" y="0"/>
                  </a:lnTo>
                  <a:lnTo>
                    <a:pt x="197095" y="2234"/>
                  </a:lnTo>
                  <a:lnTo>
                    <a:pt x="197290" y="12242"/>
                  </a:lnTo>
                  <a:lnTo>
                    <a:pt x="186692" y="37114"/>
                  </a:lnTo>
                  <a:lnTo>
                    <a:pt x="163404" y="73568"/>
                  </a:lnTo>
                  <a:lnTo>
                    <a:pt x="130789" y="115649"/>
                  </a:lnTo>
                  <a:lnTo>
                    <a:pt x="90944" y="156026"/>
                  </a:lnTo>
                  <a:lnTo>
                    <a:pt x="51229" y="184688"/>
                  </a:lnTo>
                  <a:lnTo>
                    <a:pt x="22764" y="196473"/>
                  </a:lnTo>
                  <a:lnTo>
                    <a:pt x="15799" y="195304"/>
                  </a:lnTo>
                  <a:lnTo>
                    <a:pt x="9744" y="191704"/>
                  </a:lnTo>
                  <a:lnTo>
                    <a:pt x="4296" y="186480"/>
                  </a:lnTo>
                  <a:lnTo>
                    <a:pt x="1369" y="178766"/>
                  </a:lnTo>
                  <a:lnTo>
                    <a:pt x="0" y="158904"/>
                  </a:lnTo>
                  <a:lnTo>
                    <a:pt x="13308" y="123922"/>
                  </a:lnTo>
                  <a:lnTo>
                    <a:pt x="22194" y="115187"/>
                  </a:lnTo>
                  <a:lnTo>
                    <a:pt x="45238" y="103601"/>
                  </a:lnTo>
                  <a:lnTo>
                    <a:pt x="70061" y="101744"/>
                  </a:lnTo>
                  <a:lnTo>
                    <a:pt x="107836" y="110514"/>
                  </a:lnTo>
                  <a:lnTo>
                    <a:pt x="151785" y="132440"/>
                  </a:lnTo>
                  <a:lnTo>
                    <a:pt x="190250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190">
              <a:extLst>
                <a:ext uri="{FF2B5EF4-FFF2-40B4-BE49-F238E27FC236}">
                  <a16:creationId xmlns:a16="http://schemas.microsoft.com/office/drawing/2014/main" xmlns="" id="{8764679C-3282-4395-AC70-A0DCD2278D6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918199" y="3143250"/>
              <a:ext cx="228602" cy="24077"/>
            </a:xfrm>
            <a:custGeom>
              <a:avLst/>
              <a:gdLst/>
              <a:ahLst/>
              <a:cxnLst/>
              <a:rect l="0" t="0" r="0" b="0"/>
              <a:pathLst>
                <a:path w="228602" h="24077">
                  <a:moveTo>
                    <a:pt x="1" y="19050"/>
                  </a:moveTo>
                  <a:lnTo>
                    <a:pt x="1" y="19050"/>
                  </a:lnTo>
                  <a:lnTo>
                    <a:pt x="0" y="22421"/>
                  </a:lnTo>
                  <a:lnTo>
                    <a:pt x="7527" y="24076"/>
                  </a:lnTo>
                  <a:lnTo>
                    <a:pt x="52209" y="21767"/>
                  </a:lnTo>
                  <a:lnTo>
                    <a:pt x="89762" y="16495"/>
                  </a:lnTo>
                  <a:lnTo>
                    <a:pt x="133028" y="10153"/>
                  </a:lnTo>
                  <a:lnTo>
                    <a:pt x="180480" y="4983"/>
                  </a:lnTo>
                  <a:lnTo>
                    <a:pt x="228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191">
              <a:extLst>
                <a:ext uri="{FF2B5EF4-FFF2-40B4-BE49-F238E27FC236}">
                  <a16:creationId xmlns:a16="http://schemas.microsoft.com/office/drawing/2014/main" xmlns="" id="{E188E187-7BF5-4BD1-B68A-DA84C19CC5E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871242" y="2893707"/>
              <a:ext cx="237459" cy="186044"/>
            </a:xfrm>
            <a:custGeom>
              <a:avLst/>
              <a:gdLst/>
              <a:ahLst/>
              <a:cxnLst/>
              <a:rect l="0" t="0" r="0" b="0"/>
              <a:pathLst>
                <a:path w="237459" h="186044">
                  <a:moveTo>
                    <a:pt x="167608" y="20943"/>
                  </a:moveTo>
                  <a:lnTo>
                    <a:pt x="167608" y="20943"/>
                  </a:lnTo>
                  <a:lnTo>
                    <a:pt x="170979" y="10830"/>
                  </a:lnTo>
                  <a:lnTo>
                    <a:pt x="178278" y="3984"/>
                  </a:lnTo>
                  <a:lnTo>
                    <a:pt x="183187" y="1170"/>
                  </a:lnTo>
                  <a:lnTo>
                    <a:pt x="187872" y="0"/>
                  </a:lnTo>
                  <a:lnTo>
                    <a:pt x="196840" y="581"/>
                  </a:lnTo>
                  <a:lnTo>
                    <a:pt x="199796" y="2430"/>
                  </a:lnTo>
                  <a:lnTo>
                    <a:pt x="201766" y="5073"/>
                  </a:lnTo>
                  <a:lnTo>
                    <a:pt x="203080" y="8246"/>
                  </a:lnTo>
                  <a:lnTo>
                    <a:pt x="195132" y="23061"/>
                  </a:lnTo>
                  <a:lnTo>
                    <a:pt x="188075" y="32938"/>
                  </a:lnTo>
                  <a:lnTo>
                    <a:pt x="141060" y="67066"/>
                  </a:lnTo>
                  <a:lnTo>
                    <a:pt x="99835" y="89655"/>
                  </a:lnTo>
                  <a:lnTo>
                    <a:pt x="59170" y="110748"/>
                  </a:lnTo>
                  <a:lnTo>
                    <a:pt x="16004" y="137785"/>
                  </a:lnTo>
                  <a:lnTo>
                    <a:pt x="1921" y="152600"/>
                  </a:lnTo>
                  <a:lnTo>
                    <a:pt x="0" y="158103"/>
                  </a:lnTo>
                  <a:lnTo>
                    <a:pt x="836" y="162478"/>
                  </a:lnTo>
                  <a:lnTo>
                    <a:pt x="3510" y="166099"/>
                  </a:lnTo>
                  <a:lnTo>
                    <a:pt x="40982" y="174568"/>
                  </a:lnTo>
                  <a:lnTo>
                    <a:pt x="80992" y="177415"/>
                  </a:lnTo>
                  <a:lnTo>
                    <a:pt x="124878" y="179386"/>
                  </a:lnTo>
                  <a:lnTo>
                    <a:pt x="165551" y="182614"/>
                  </a:lnTo>
                  <a:lnTo>
                    <a:pt x="210665" y="185027"/>
                  </a:lnTo>
                  <a:lnTo>
                    <a:pt x="237458" y="186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192">
              <a:extLst>
                <a:ext uri="{FF2B5EF4-FFF2-40B4-BE49-F238E27FC236}">
                  <a16:creationId xmlns:a16="http://schemas.microsoft.com/office/drawing/2014/main" xmlns="" id="{85ADBB3A-73CC-4D28-B887-E805EBC1275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404010" y="2915003"/>
              <a:ext cx="298291" cy="205808"/>
            </a:xfrm>
            <a:custGeom>
              <a:avLst/>
              <a:gdLst/>
              <a:ahLst/>
              <a:cxnLst/>
              <a:rect l="0" t="0" r="0" b="0"/>
              <a:pathLst>
                <a:path w="298291" h="205808">
                  <a:moveTo>
                    <a:pt x="25240" y="25047"/>
                  </a:moveTo>
                  <a:lnTo>
                    <a:pt x="25240" y="25047"/>
                  </a:lnTo>
                  <a:lnTo>
                    <a:pt x="0" y="14112"/>
                  </a:lnTo>
                  <a:lnTo>
                    <a:pt x="652" y="12818"/>
                  </a:lnTo>
                  <a:lnTo>
                    <a:pt x="8903" y="9499"/>
                  </a:lnTo>
                  <a:lnTo>
                    <a:pt x="49641" y="3664"/>
                  </a:lnTo>
                  <a:lnTo>
                    <a:pt x="90413" y="1432"/>
                  </a:lnTo>
                  <a:lnTo>
                    <a:pt x="133933" y="440"/>
                  </a:lnTo>
                  <a:lnTo>
                    <a:pt x="172091" y="0"/>
                  </a:lnTo>
                  <a:lnTo>
                    <a:pt x="196575" y="3567"/>
                  </a:lnTo>
                  <a:lnTo>
                    <a:pt x="205080" y="6493"/>
                  </a:lnTo>
                  <a:lnTo>
                    <a:pt x="209339" y="10561"/>
                  </a:lnTo>
                  <a:lnTo>
                    <a:pt x="210766" y="15390"/>
                  </a:lnTo>
                  <a:lnTo>
                    <a:pt x="210308" y="20726"/>
                  </a:lnTo>
                  <a:lnTo>
                    <a:pt x="189436" y="45090"/>
                  </a:lnTo>
                  <a:lnTo>
                    <a:pt x="149699" y="74651"/>
                  </a:lnTo>
                  <a:lnTo>
                    <a:pt x="116538" y="99069"/>
                  </a:lnTo>
                  <a:lnTo>
                    <a:pt x="82045" y="124974"/>
                  </a:lnTo>
                  <a:lnTo>
                    <a:pt x="39092" y="157979"/>
                  </a:lnTo>
                  <a:lnTo>
                    <a:pt x="24811" y="174439"/>
                  </a:lnTo>
                  <a:lnTo>
                    <a:pt x="23543" y="181792"/>
                  </a:lnTo>
                  <a:lnTo>
                    <a:pt x="25520" y="188810"/>
                  </a:lnTo>
                  <a:lnTo>
                    <a:pt x="29660" y="195606"/>
                  </a:lnTo>
                  <a:lnTo>
                    <a:pt x="51193" y="203157"/>
                  </a:lnTo>
                  <a:lnTo>
                    <a:pt x="83341" y="205807"/>
                  </a:lnTo>
                  <a:lnTo>
                    <a:pt x="123500" y="204633"/>
                  </a:lnTo>
                  <a:lnTo>
                    <a:pt x="167219" y="201759"/>
                  </a:lnTo>
                  <a:lnTo>
                    <a:pt x="211813" y="198130"/>
                  </a:lnTo>
                  <a:lnTo>
                    <a:pt x="255152" y="194165"/>
                  </a:lnTo>
                  <a:lnTo>
                    <a:pt x="298290" y="190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193">
              <a:extLst>
                <a:ext uri="{FF2B5EF4-FFF2-40B4-BE49-F238E27FC236}">
                  <a16:creationId xmlns:a16="http://schemas.microsoft.com/office/drawing/2014/main" xmlns="" id="{A0F419BC-106E-4BCE-8F65-481FB8FC73F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699000" y="2779956"/>
              <a:ext cx="180254" cy="391957"/>
            </a:xfrm>
            <a:custGeom>
              <a:avLst/>
              <a:gdLst/>
              <a:ahLst/>
              <a:cxnLst/>
              <a:rect l="0" t="0" r="0" b="0"/>
              <a:pathLst>
                <a:path w="180254" h="391957">
                  <a:moveTo>
                    <a:pt x="38100" y="128344"/>
                  </a:moveTo>
                  <a:lnTo>
                    <a:pt x="38100" y="128344"/>
                  </a:lnTo>
                  <a:lnTo>
                    <a:pt x="42464" y="147080"/>
                  </a:lnTo>
                  <a:lnTo>
                    <a:pt x="43862" y="187596"/>
                  </a:lnTo>
                  <a:lnTo>
                    <a:pt x="44188" y="224058"/>
                  </a:lnTo>
                  <a:lnTo>
                    <a:pt x="42452" y="263781"/>
                  </a:lnTo>
                  <a:lnTo>
                    <a:pt x="39329" y="304250"/>
                  </a:lnTo>
                  <a:lnTo>
                    <a:pt x="35589" y="343402"/>
                  </a:lnTo>
                  <a:lnTo>
                    <a:pt x="27438" y="387038"/>
                  </a:lnTo>
                  <a:lnTo>
                    <a:pt x="25348" y="390412"/>
                  </a:lnTo>
                  <a:lnTo>
                    <a:pt x="23249" y="391956"/>
                  </a:lnTo>
                  <a:lnTo>
                    <a:pt x="21849" y="390163"/>
                  </a:lnTo>
                  <a:lnTo>
                    <a:pt x="19419" y="342564"/>
                  </a:lnTo>
                  <a:lnTo>
                    <a:pt x="21095" y="303281"/>
                  </a:lnTo>
                  <a:lnTo>
                    <a:pt x="22530" y="280952"/>
                  </a:lnTo>
                  <a:lnTo>
                    <a:pt x="27720" y="254072"/>
                  </a:lnTo>
                  <a:lnTo>
                    <a:pt x="35413" y="224157"/>
                  </a:lnTo>
                  <a:lnTo>
                    <a:pt x="44776" y="192219"/>
                  </a:lnTo>
                  <a:lnTo>
                    <a:pt x="53839" y="160344"/>
                  </a:lnTo>
                  <a:lnTo>
                    <a:pt x="62704" y="128511"/>
                  </a:lnTo>
                  <a:lnTo>
                    <a:pt x="71436" y="96705"/>
                  </a:lnTo>
                  <a:lnTo>
                    <a:pt x="90546" y="50077"/>
                  </a:lnTo>
                  <a:lnTo>
                    <a:pt x="110093" y="18770"/>
                  </a:lnTo>
                  <a:lnTo>
                    <a:pt x="128188" y="2503"/>
                  </a:lnTo>
                  <a:lnTo>
                    <a:pt x="136258" y="0"/>
                  </a:lnTo>
                  <a:lnTo>
                    <a:pt x="143756" y="448"/>
                  </a:lnTo>
                  <a:lnTo>
                    <a:pt x="150870" y="2863"/>
                  </a:lnTo>
                  <a:lnTo>
                    <a:pt x="164420" y="18717"/>
                  </a:lnTo>
                  <a:lnTo>
                    <a:pt x="170997" y="29860"/>
                  </a:lnTo>
                  <a:lnTo>
                    <a:pt x="180253" y="75880"/>
                  </a:lnTo>
                  <a:lnTo>
                    <a:pt x="174892" y="109495"/>
                  </a:lnTo>
                  <a:lnTo>
                    <a:pt x="169511" y="126362"/>
                  </a:lnTo>
                  <a:lnTo>
                    <a:pt x="144718" y="158272"/>
                  </a:lnTo>
                  <a:lnTo>
                    <a:pt x="110885" y="186095"/>
                  </a:lnTo>
                  <a:lnTo>
                    <a:pt x="74682" y="205517"/>
                  </a:lnTo>
                  <a:lnTo>
                    <a:pt x="28713" y="218237"/>
                  </a:lnTo>
                  <a:lnTo>
                    <a:pt x="12761" y="219332"/>
                  </a:lnTo>
                  <a:lnTo>
                    <a:pt x="0" y="217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194">
              <a:extLst>
                <a:ext uri="{FF2B5EF4-FFF2-40B4-BE49-F238E27FC236}">
                  <a16:creationId xmlns:a16="http://schemas.microsoft.com/office/drawing/2014/main" xmlns="" id="{34D2F702-3E60-4AED-BEC1-033383550F1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870450" y="2990850"/>
              <a:ext cx="165101" cy="198380"/>
            </a:xfrm>
            <a:custGeom>
              <a:avLst/>
              <a:gdLst/>
              <a:ahLst/>
              <a:cxnLst/>
              <a:rect l="0" t="0" r="0" b="0"/>
              <a:pathLst>
                <a:path w="165101" h="198380">
                  <a:moveTo>
                    <a:pt x="0" y="50800"/>
                  </a:moveTo>
                  <a:lnTo>
                    <a:pt x="0" y="50800"/>
                  </a:lnTo>
                  <a:lnTo>
                    <a:pt x="13484" y="47429"/>
                  </a:lnTo>
                  <a:lnTo>
                    <a:pt x="27630" y="51419"/>
                  </a:lnTo>
                  <a:lnTo>
                    <a:pt x="35353" y="55446"/>
                  </a:lnTo>
                  <a:lnTo>
                    <a:pt x="59707" y="84710"/>
                  </a:lnTo>
                  <a:lnTo>
                    <a:pt x="68870" y="110792"/>
                  </a:lnTo>
                  <a:lnTo>
                    <a:pt x="70826" y="138141"/>
                  </a:lnTo>
                  <a:lnTo>
                    <a:pt x="64639" y="164407"/>
                  </a:lnTo>
                  <a:lnTo>
                    <a:pt x="52953" y="184548"/>
                  </a:lnTo>
                  <a:lnTo>
                    <a:pt x="41173" y="197026"/>
                  </a:lnTo>
                  <a:lnTo>
                    <a:pt x="38032" y="198379"/>
                  </a:lnTo>
                  <a:lnTo>
                    <a:pt x="35938" y="197869"/>
                  </a:lnTo>
                  <a:lnTo>
                    <a:pt x="33611" y="186014"/>
                  </a:lnTo>
                  <a:lnTo>
                    <a:pt x="32991" y="176926"/>
                  </a:lnTo>
                  <a:lnTo>
                    <a:pt x="48973" y="130426"/>
                  </a:lnTo>
                  <a:lnTo>
                    <a:pt x="73976" y="92069"/>
                  </a:lnTo>
                  <a:lnTo>
                    <a:pt x="104845" y="5503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195">
              <a:extLst>
                <a:ext uri="{FF2B5EF4-FFF2-40B4-BE49-F238E27FC236}">
                  <a16:creationId xmlns:a16="http://schemas.microsoft.com/office/drawing/2014/main" xmlns="" id="{903B3FC8-90BD-4916-B5ED-2556BE1D709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235949" y="2819400"/>
              <a:ext cx="167902" cy="356956"/>
            </a:xfrm>
            <a:custGeom>
              <a:avLst/>
              <a:gdLst/>
              <a:ahLst/>
              <a:cxnLst/>
              <a:rect l="0" t="0" r="0" b="0"/>
              <a:pathLst>
                <a:path w="167902" h="356956">
                  <a:moveTo>
                    <a:pt x="110751" y="0"/>
                  </a:moveTo>
                  <a:lnTo>
                    <a:pt x="110751" y="0"/>
                  </a:lnTo>
                  <a:lnTo>
                    <a:pt x="76833" y="46174"/>
                  </a:lnTo>
                  <a:lnTo>
                    <a:pt x="53108" y="85433"/>
                  </a:lnTo>
                  <a:lnTo>
                    <a:pt x="31745" y="132985"/>
                  </a:lnTo>
                  <a:lnTo>
                    <a:pt x="22097" y="158507"/>
                  </a:lnTo>
                  <a:lnTo>
                    <a:pt x="14253" y="183283"/>
                  </a:lnTo>
                  <a:lnTo>
                    <a:pt x="7613" y="207560"/>
                  </a:lnTo>
                  <a:lnTo>
                    <a:pt x="0" y="253116"/>
                  </a:lnTo>
                  <a:lnTo>
                    <a:pt x="3673" y="292177"/>
                  </a:lnTo>
                  <a:lnTo>
                    <a:pt x="18005" y="320827"/>
                  </a:lnTo>
                  <a:lnTo>
                    <a:pt x="27753" y="332418"/>
                  </a:lnTo>
                  <a:lnTo>
                    <a:pt x="53637" y="349060"/>
                  </a:lnTo>
                  <a:lnTo>
                    <a:pt x="68442" y="355473"/>
                  </a:lnTo>
                  <a:lnTo>
                    <a:pt x="105588" y="356955"/>
                  </a:lnTo>
                  <a:lnTo>
                    <a:pt x="167901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893">
            <a:extLst>
              <a:ext uri="{FF2B5EF4-FFF2-40B4-BE49-F238E27FC236}">
                <a16:creationId xmlns:a16="http://schemas.microsoft.com/office/drawing/2014/main" xmlns="" id="{A13CB578-A8D8-4752-9770-448419831D24}"/>
              </a:ext>
            </a:extLst>
          </p:cNvPr>
          <p:cNvGrpSpPr/>
          <p:nvPr/>
        </p:nvGrpSpPr>
        <p:grpSpPr>
          <a:xfrm>
            <a:off x="6975279" y="3088791"/>
            <a:ext cx="346272" cy="123427"/>
            <a:chOff x="6975279" y="3088791"/>
            <a:chExt cx="346272" cy="123427"/>
          </a:xfrm>
        </p:grpSpPr>
        <p:sp>
          <p:nvSpPr>
            <p:cNvPr id="69" name="SMARTInkShape-4196">
              <a:extLst>
                <a:ext uri="{FF2B5EF4-FFF2-40B4-BE49-F238E27FC236}">
                  <a16:creationId xmlns:a16="http://schemas.microsoft.com/office/drawing/2014/main" xmlns="" id="{52053046-608A-4F78-9466-C6C4CD6443C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032429" y="3181350"/>
              <a:ext cx="289122" cy="30868"/>
            </a:xfrm>
            <a:custGeom>
              <a:avLst/>
              <a:gdLst/>
              <a:ahLst/>
              <a:cxnLst/>
              <a:rect l="0" t="0" r="0" b="0"/>
              <a:pathLst>
                <a:path w="289122" h="30868">
                  <a:moveTo>
                    <a:pt x="3371" y="25400"/>
                  </a:moveTo>
                  <a:lnTo>
                    <a:pt x="3371" y="25400"/>
                  </a:lnTo>
                  <a:lnTo>
                    <a:pt x="0" y="28771"/>
                  </a:lnTo>
                  <a:lnTo>
                    <a:pt x="1123" y="29764"/>
                  </a:lnTo>
                  <a:lnTo>
                    <a:pt x="8016" y="30867"/>
                  </a:lnTo>
                  <a:lnTo>
                    <a:pt x="47394" y="28117"/>
                  </a:lnTo>
                  <a:lnTo>
                    <a:pt x="69408" y="25095"/>
                  </a:lnTo>
                  <a:lnTo>
                    <a:pt x="95373" y="20963"/>
                  </a:lnTo>
                  <a:lnTo>
                    <a:pt x="123972" y="16092"/>
                  </a:lnTo>
                  <a:lnTo>
                    <a:pt x="155033" y="12139"/>
                  </a:lnTo>
                  <a:lnTo>
                    <a:pt x="187735" y="8798"/>
                  </a:lnTo>
                  <a:lnTo>
                    <a:pt x="221531" y="5866"/>
                  </a:lnTo>
                  <a:lnTo>
                    <a:pt x="289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197">
              <a:extLst>
                <a:ext uri="{FF2B5EF4-FFF2-40B4-BE49-F238E27FC236}">
                  <a16:creationId xmlns:a16="http://schemas.microsoft.com/office/drawing/2014/main" xmlns="" id="{7FA7D799-FBC2-44DC-AAB8-2C28AAD4E8C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975279" y="3088791"/>
              <a:ext cx="200222" cy="3660"/>
            </a:xfrm>
            <a:custGeom>
              <a:avLst/>
              <a:gdLst/>
              <a:ahLst/>
              <a:cxnLst/>
              <a:rect l="0" t="0" r="0" b="0"/>
              <a:pathLst>
                <a:path w="200222" h="3660">
                  <a:moveTo>
                    <a:pt x="3371" y="3659"/>
                  </a:moveTo>
                  <a:lnTo>
                    <a:pt x="3371" y="3659"/>
                  </a:lnTo>
                  <a:lnTo>
                    <a:pt x="0" y="3659"/>
                  </a:lnTo>
                  <a:lnTo>
                    <a:pt x="37281" y="3659"/>
                  </a:lnTo>
                  <a:lnTo>
                    <a:pt x="72770" y="1777"/>
                  </a:lnTo>
                  <a:lnTo>
                    <a:pt x="115353" y="0"/>
                  </a:lnTo>
                  <a:lnTo>
                    <a:pt x="157799" y="1563"/>
                  </a:lnTo>
                  <a:lnTo>
                    <a:pt x="200221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894">
            <a:extLst>
              <a:ext uri="{FF2B5EF4-FFF2-40B4-BE49-F238E27FC236}">
                <a16:creationId xmlns:a16="http://schemas.microsoft.com/office/drawing/2014/main" xmlns="" id="{9C0A07AE-0137-4367-AAD4-C252AD94C8D4}"/>
              </a:ext>
            </a:extLst>
          </p:cNvPr>
          <p:cNvGrpSpPr/>
          <p:nvPr/>
        </p:nvGrpSpPr>
        <p:grpSpPr>
          <a:xfrm>
            <a:off x="7766049" y="2954417"/>
            <a:ext cx="381002" cy="284084"/>
            <a:chOff x="7766049" y="2954417"/>
            <a:chExt cx="381002" cy="284084"/>
          </a:xfrm>
        </p:grpSpPr>
        <p:sp>
          <p:nvSpPr>
            <p:cNvPr id="72" name="SMARTInkShape-4198">
              <a:extLst>
                <a:ext uri="{FF2B5EF4-FFF2-40B4-BE49-F238E27FC236}">
                  <a16:creationId xmlns:a16="http://schemas.microsoft.com/office/drawing/2014/main" xmlns="" id="{76DE626A-91F5-4728-9967-6DDE82F2F85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766049" y="2954417"/>
              <a:ext cx="25402" cy="284084"/>
            </a:xfrm>
            <a:custGeom>
              <a:avLst/>
              <a:gdLst/>
              <a:ahLst/>
              <a:cxnLst/>
              <a:rect l="0" t="0" r="0" b="0"/>
              <a:pathLst>
                <a:path w="25402" h="284084">
                  <a:moveTo>
                    <a:pt x="1" y="23733"/>
                  </a:moveTo>
                  <a:lnTo>
                    <a:pt x="1" y="23733"/>
                  </a:lnTo>
                  <a:lnTo>
                    <a:pt x="0" y="13620"/>
                  </a:lnTo>
                  <a:lnTo>
                    <a:pt x="1412" y="9935"/>
                  </a:lnTo>
                  <a:lnTo>
                    <a:pt x="6742" y="3960"/>
                  </a:lnTo>
                  <a:lnTo>
                    <a:pt x="11934" y="834"/>
                  </a:lnTo>
                  <a:lnTo>
                    <a:pt x="14306" y="0"/>
                  </a:lnTo>
                  <a:lnTo>
                    <a:pt x="16593" y="3678"/>
                  </a:lnTo>
                  <a:lnTo>
                    <a:pt x="22478" y="31196"/>
                  </a:lnTo>
                  <a:lnTo>
                    <a:pt x="24101" y="61622"/>
                  </a:lnTo>
                  <a:lnTo>
                    <a:pt x="24823" y="98193"/>
                  </a:lnTo>
                  <a:lnTo>
                    <a:pt x="25144" y="137260"/>
                  </a:lnTo>
                  <a:lnTo>
                    <a:pt x="25286" y="175789"/>
                  </a:lnTo>
                  <a:lnTo>
                    <a:pt x="25367" y="223068"/>
                  </a:lnTo>
                  <a:lnTo>
                    <a:pt x="25394" y="268372"/>
                  </a:lnTo>
                  <a:lnTo>
                    <a:pt x="25401" y="284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199">
              <a:extLst>
                <a:ext uri="{FF2B5EF4-FFF2-40B4-BE49-F238E27FC236}">
                  <a16:creationId xmlns:a16="http://schemas.microsoft.com/office/drawing/2014/main" xmlns="" id="{C06C9C10-BA4B-4199-A573-2DFA224C9E1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915079" y="3092450"/>
              <a:ext cx="231972" cy="15061"/>
            </a:xfrm>
            <a:custGeom>
              <a:avLst/>
              <a:gdLst/>
              <a:ahLst/>
              <a:cxnLst/>
              <a:rect l="0" t="0" r="0" b="0"/>
              <a:pathLst>
                <a:path w="231972" h="1506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1411"/>
                  </a:lnTo>
                  <a:lnTo>
                    <a:pt x="4645" y="6742"/>
                  </a:lnTo>
                  <a:lnTo>
                    <a:pt x="31813" y="14305"/>
                  </a:lnTo>
                  <a:lnTo>
                    <a:pt x="66812" y="15060"/>
                  </a:lnTo>
                  <a:lnTo>
                    <a:pt x="107767" y="13043"/>
                  </a:lnTo>
                  <a:lnTo>
                    <a:pt x="144783" y="9795"/>
                  </a:lnTo>
                  <a:lnTo>
                    <a:pt x="189898" y="6325"/>
                  </a:lnTo>
                  <a:lnTo>
                    <a:pt x="231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895">
            <a:extLst>
              <a:ext uri="{FF2B5EF4-FFF2-40B4-BE49-F238E27FC236}">
                <a16:creationId xmlns:a16="http://schemas.microsoft.com/office/drawing/2014/main" xmlns="" id="{F5DDF757-6B8A-4F2D-8BFF-128C3B512A48}"/>
              </a:ext>
            </a:extLst>
          </p:cNvPr>
          <p:cNvGrpSpPr/>
          <p:nvPr/>
        </p:nvGrpSpPr>
        <p:grpSpPr>
          <a:xfrm>
            <a:off x="8445108" y="2879198"/>
            <a:ext cx="926455" cy="448203"/>
            <a:chOff x="8445108" y="2879198"/>
            <a:chExt cx="926455" cy="448203"/>
          </a:xfrm>
        </p:grpSpPr>
        <p:sp>
          <p:nvSpPr>
            <p:cNvPr id="75" name="SMARTInkShape-4200">
              <a:extLst>
                <a:ext uri="{FF2B5EF4-FFF2-40B4-BE49-F238E27FC236}">
                  <a16:creationId xmlns:a16="http://schemas.microsoft.com/office/drawing/2014/main" xmlns="" id="{230DD621-8C31-47D6-8C53-49FBC55FB8A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163050" y="2982680"/>
              <a:ext cx="208513" cy="344721"/>
            </a:xfrm>
            <a:custGeom>
              <a:avLst/>
              <a:gdLst/>
              <a:ahLst/>
              <a:cxnLst/>
              <a:rect l="0" t="0" r="0" b="0"/>
              <a:pathLst>
                <a:path w="208513" h="344721">
                  <a:moveTo>
                    <a:pt x="190500" y="8170"/>
                  </a:moveTo>
                  <a:lnTo>
                    <a:pt x="190500" y="8170"/>
                  </a:lnTo>
                  <a:lnTo>
                    <a:pt x="199227" y="147"/>
                  </a:lnTo>
                  <a:lnTo>
                    <a:pt x="200552" y="0"/>
                  </a:lnTo>
                  <a:lnTo>
                    <a:pt x="201434" y="606"/>
                  </a:lnTo>
                  <a:lnTo>
                    <a:pt x="207214" y="29750"/>
                  </a:lnTo>
                  <a:lnTo>
                    <a:pt x="208512" y="59389"/>
                  </a:lnTo>
                  <a:lnTo>
                    <a:pt x="203443" y="99373"/>
                  </a:lnTo>
                  <a:lnTo>
                    <a:pt x="191314" y="146071"/>
                  </a:lnTo>
                  <a:lnTo>
                    <a:pt x="181165" y="171365"/>
                  </a:lnTo>
                  <a:lnTo>
                    <a:pt x="169459" y="197400"/>
                  </a:lnTo>
                  <a:lnTo>
                    <a:pt x="143284" y="243261"/>
                  </a:lnTo>
                  <a:lnTo>
                    <a:pt x="114481" y="281988"/>
                  </a:lnTo>
                  <a:lnTo>
                    <a:pt x="82866" y="310959"/>
                  </a:lnTo>
                  <a:lnTo>
                    <a:pt x="49999" y="328069"/>
                  </a:lnTo>
                  <a:lnTo>
                    <a:pt x="0" y="344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201">
              <a:extLst>
                <a:ext uri="{FF2B5EF4-FFF2-40B4-BE49-F238E27FC236}">
                  <a16:creationId xmlns:a16="http://schemas.microsoft.com/office/drawing/2014/main" xmlns="" id="{AEE36EF1-781F-472A-BCFC-84379924D41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036183" y="3028950"/>
              <a:ext cx="164968" cy="196381"/>
            </a:xfrm>
            <a:custGeom>
              <a:avLst/>
              <a:gdLst/>
              <a:ahLst/>
              <a:cxnLst/>
              <a:rect l="0" t="0" r="0" b="0"/>
              <a:pathLst>
                <a:path w="164968" h="196381">
                  <a:moveTo>
                    <a:pt x="164967" y="0"/>
                  </a:moveTo>
                  <a:lnTo>
                    <a:pt x="164967" y="0"/>
                  </a:lnTo>
                  <a:lnTo>
                    <a:pt x="164967" y="3371"/>
                  </a:lnTo>
                  <a:lnTo>
                    <a:pt x="142364" y="39231"/>
                  </a:lnTo>
                  <a:lnTo>
                    <a:pt x="119464" y="80298"/>
                  </a:lnTo>
                  <a:lnTo>
                    <a:pt x="91041" y="126333"/>
                  </a:lnTo>
                  <a:lnTo>
                    <a:pt x="57691" y="167489"/>
                  </a:lnTo>
                  <a:lnTo>
                    <a:pt x="37561" y="187329"/>
                  </a:lnTo>
                  <a:lnTo>
                    <a:pt x="21559" y="196146"/>
                  </a:lnTo>
                  <a:lnTo>
                    <a:pt x="15034" y="196380"/>
                  </a:lnTo>
                  <a:lnTo>
                    <a:pt x="9272" y="194420"/>
                  </a:lnTo>
                  <a:lnTo>
                    <a:pt x="4020" y="190997"/>
                  </a:lnTo>
                  <a:lnTo>
                    <a:pt x="1224" y="184481"/>
                  </a:lnTo>
                  <a:lnTo>
                    <a:pt x="0" y="165953"/>
                  </a:lnTo>
                  <a:lnTo>
                    <a:pt x="10018" y="128350"/>
                  </a:lnTo>
                  <a:lnTo>
                    <a:pt x="20606" y="109726"/>
                  </a:lnTo>
                  <a:lnTo>
                    <a:pt x="32368" y="97450"/>
                  </a:lnTo>
                  <a:lnTo>
                    <a:pt x="44651" y="89643"/>
                  </a:lnTo>
                  <a:lnTo>
                    <a:pt x="51595" y="88690"/>
                  </a:lnTo>
                  <a:lnTo>
                    <a:pt x="66837" y="91394"/>
                  </a:lnTo>
                  <a:lnTo>
                    <a:pt x="83019" y="102943"/>
                  </a:lnTo>
                  <a:lnTo>
                    <a:pt x="123418" y="143404"/>
                  </a:lnTo>
                  <a:lnTo>
                    <a:pt x="15226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202">
              <a:extLst>
                <a:ext uri="{FF2B5EF4-FFF2-40B4-BE49-F238E27FC236}">
                  <a16:creationId xmlns:a16="http://schemas.microsoft.com/office/drawing/2014/main" xmlns="" id="{DBDE3BDF-90C3-44CA-B4E6-8AA0D1F94EF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852833" y="2953633"/>
              <a:ext cx="151468" cy="303918"/>
            </a:xfrm>
            <a:custGeom>
              <a:avLst/>
              <a:gdLst/>
              <a:ahLst/>
              <a:cxnLst/>
              <a:rect l="0" t="0" r="0" b="0"/>
              <a:pathLst>
                <a:path w="151468" h="303918">
                  <a:moveTo>
                    <a:pt x="132417" y="5467"/>
                  </a:moveTo>
                  <a:lnTo>
                    <a:pt x="132417" y="5467"/>
                  </a:lnTo>
                  <a:lnTo>
                    <a:pt x="132416" y="2096"/>
                  </a:lnTo>
                  <a:lnTo>
                    <a:pt x="130300" y="1103"/>
                  </a:lnTo>
                  <a:lnTo>
                    <a:pt x="122304" y="0"/>
                  </a:lnTo>
                  <a:lnTo>
                    <a:pt x="111694" y="3272"/>
                  </a:lnTo>
                  <a:lnTo>
                    <a:pt x="97807" y="12253"/>
                  </a:lnTo>
                  <a:lnTo>
                    <a:pt x="54398" y="56275"/>
                  </a:lnTo>
                  <a:lnTo>
                    <a:pt x="32125" y="87315"/>
                  </a:lnTo>
                  <a:lnTo>
                    <a:pt x="15170" y="122277"/>
                  </a:lnTo>
                  <a:lnTo>
                    <a:pt x="4343" y="157101"/>
                  </a:lnTo>
                  <a:lnTo>
                    <a:pt x="0" y="190688"/>
                  </a:lnTo>
                  <a:lnTo>
                    <a:pt x="5126" y="222078"/>
                  </a:lnTo>
                  <a:lnTo>
                    <a:pt x="21986" y="248729"/>
                  </a:lnTo>
                  <a:lnTo>
                    <a:pt x="59245" y="279804"/>
                  </a:lnTo>
                  <a:lnTo>
                    <a:pt x="87901" y="293200"/>
                  </a:lnTo>
                  <a:lnTo>
                    <a:pt x="130123" y="300742"/>
                  </a:lnTo>
                  <a:lnTo>
                    <a:pt x="151467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203">
              <a:extLst>
                <a:ext uri="{FF2B5EF4-FFF2-40B4-BE49-F238E27FC236}">
                  <a16:creationId xmlns:a16="http://schemas.microsoft.com/office/drawing/2014/main" xmlns="" id="{694B8C03-8D6F-442F-8498-E01FE954B59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459082" y="3284485"/>
              <a:ext cx="195969" cy="23866"/>
            </a:xfrm>
            <a:custGeom>
              <a:avLst/>
              <a:gdLst/>
              <a:ahLst/>
              <a:cxnLst/>
              <a:rect l="0" t="0" r="0" b="0"/>
              <a:pathLst>
                <a:path w="195969" h="23866">
                  <a:moveTo>
                    <a:pt x="5468" y="23865"/>
                  </a:moveTo>
                  <a:lnTo>
                    <a:pt x="5468" y="23865"/>
                  </a:lnTo>
                  <a:lnTo>
                    <a:pt x="2097" y="23865"/>
                  </a:lnTo>
                  <a:lnTo>
                    <a:pt x="1104" y="23159"/>
                  </a:lnTo>
                  <a:lnTo>
                    <a:pt x="441" y="21983"/>
                  </a:lnTo>
                  <a:lnTo>
                    <a:pt x="0" y="20494"/>
                  </a:lnTo>
                  <a:lnTo>
                    <a:pt x="1822" y="18795"/>
                  </a:lnTo>
                  <a:lnTo>
                    <a:pt x="9492" y="15027"/>
                  </a:lnTo>
                  <a:lnTo>
                    <a:pt x="52647" y="6858"/>
                  </a:lnTo>
                  <a:lnTo>
                    <a:pt x="97135" y="1265"/>
                  </a:lnTo>
                  <a:lnTo>
                    <a:pt x="138462" y="0"/>
                  </a:lnTo>
                  <a:lnTo>
                    <a:pt x="195968" y="4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204">
              <a:extLst>
                <a:ext uri="{FF2B5EF4-FFF2-40B4-BE49-F238E27FC236}">
                  <a16:creationId xmlns:a16="http://schemas.microsoft.com/office/drawing/2014/main" xmlns="" id="{944EF6C7-0684-4278-911B-094D5FED61C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445108" y="2908584"/>
              <a:ext cx="279793" cy="31467"/>
            </a:xfrm>
            <a:custGeom>
              <a:avLst/>
              <a:gdLst/>
              <a:ahLst/>
              <a:cxnLst/>
              <a:rect l="0" t="0" r="0" b="0"/>
              <a:pathLst>
                <a:path w="279793" h="31467">
                  <a:moveTo>
                    <a:pt x="6742" y="12416"/>
                  </a:moveTo>
                  <a:lnTo>
                    <a:pt x="6742" y="12416"/>
                  </a:lnTo>
                  <a:lnTo>
                    <a:pt x="0" y="9045"/>
                  </a:lnTo>
                  <a:lnTo>
                    <a:pt x="131" y="8052"/>
                  </a:lnTo>
                  <a:lnTo>
                    <a:pt x="34564" y="2956"/>
                  </a:lnTo>
                  <a:lnTo>
                    <a:pt x="68026" y="1156"/>
                  </a:lnTo>
                  <a:lnTo>
                    <a:pt x="111591" y="356"/>
                  </a:lnTo>
                  <a:lnTo>
                    <a:pt x="138024" y="143"/>
                  </a:lnTo>
                  <a:lnTo>
                    <a:pt x="166231" y="0"/>
                  </a:lnTo>
                  <a:lnTo>
                    <a:pt x="210740" y="3605"/>
                  </a:lnTo>
                  <a:lnTo>
                    <a:pt x="243457" y="10617"/>
                  </a:lnTo>
                  <a:lnTo>
                    <a:pt x="279792" y="31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205">
              <a:extLst>
                <a:ext uri="{FF2B5EF4-FFF2-40B4-BE49-F238E27FC236}">
                  <a16:creationId xmlns:a16="http://schemas.microsoft.com/office/drawing/2014/main" xmlns="" id="{A0AF622F-B6DC-48FC-9B4D-54A745E72DB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543111" y="2879198"/>
              <a:ext cx="48440" cy="415316"/>
            </a:xfrm>
            <a:custGeom>
              <a:avLst/>
              <a:gdLst/>
              <a:ahLst/>
              <a:cxnLst/>
              <a:rect l="0" t="0" r="0" b="0"/>
              <a:pathLst>
                <a:path w="48440" h="415316">
                  <a:moveTo>
                    <a:pt x="48439" y="16402"/>
                  </a:moveTo>
                  <a:lnTo>
                    <a:pt x="48439" y="16402"/>
                  </a:lnTo>
                  <a:lnTo>
                    <a:pt x="43370" y="3310"/>
                  </a:lnTo>
                  <a:lnTo>
                    <a:pt x="39600" y="0"/>
                  </a:lnTo>
                  <a:lnTo>
                    <a:pt x="39019" y="1234"/>
                  </a:lnTo>
                  <a:lnTo>
                    <a:pt x="41544" y="44325"/>
                  </a:lnTo>
                  <a:lnTo>
                    <a:pt x="41846" y="77496"/>
                  </a:lnTo>
                  <a:lnTo>
                    <a:pt x="42687" y="115522"/>
                  </a:lnTo>
                  <a:lnTo>
                    <a:pt x="45411" y="160644"/>
                  </a:lnTo>
                  <a:lnTo>
                    <a:pt x="43331" y="207039"/>
                  </a:lnTo>
                  <a:lnTo>
                    <a:pt x="37702" y="252824"/>
                  </a:lnTo>
                  <a:lnTo>
                    <a:pt x="30497" y="296691"/>
                  </a:lnTo>
                  <a:lnTo>
                    <a:pt x="22590" y="337825"/>
                  </a:lnTo>
                  <a:lnTo>
                    <a:pt x="10206" y="385394"/>
                  </a:lnTo>
                  <a:lnTo>
                    <a:pt x="121" y="413688"/>
                  </a:lnTo>
                  <a:lnTo>
                    <a:pt x="0" y="415315"/>
                  </a:lnTo>
                  <a:lnTo>
                    <a:pt x="624" y="414988"/>
                  </a:lnTo>
                  <a:lnTo>
                    <a:pt x="3989" y="410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206">
              <a:extLst>
                <a:ext uri="{FF2B5EF4-FFF2-40B4-BE49-F238E27FC236}">
                  <a16:creationId xmlns:a16="http://schemas.microsoft.com/office/drawing/2014/main" xmlns="" id="{60514482-850C-462E-BAD4-6DF15A2150B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492798" y="2984500"/>
              <a:ext cx="149145" cy="199444"/>
            </a:xfrm>
            <a:custGeom>
              <a:avLst/>
              <a:gdLst/>
              <a:ahLst/>
              <a:cxnLst/>
              <a:rect l="0" t="0" r="0" b="0"/>
              <a:pathLst>
                <a:path w="149145" h="199444">
                  <a:moveTo>
                    <a:pt x="136852" y="38100"/>
                  </a:moveTo>
                  <a:lnTo>
                    <a:pt x="136852" y="38100"/>
                  </a:lnTo>
                  <a:lnTo>
                    <a:pt x="131783" y="32325"/>
                  </a:lnTo>
                  <a:lnTo>
                    <a:pt x="115652" y="5345"/>
                  </a:lnTo>
                  <a:lnTo>
                    <a:pt x="107675" y="2375"/>
                  </a:lnTo>
                  <a:lnTo>
                    <a:pt x="102584" y="1583"/>
                  </a:lnTo>
                  <a:lnTo>
                    <a:pt x="87519" y="8230"/>
                  </a:lnTo>
                  <a:lnTo>
                    <a:pt x="42362" y="45606"/>
                  </a:lnTo>
                  <a:lnTo>
                    <a:pt x="10469" y="93005"/>
                  </a:lnTo>
                  <a:lnTo>
                    <a:pt x="1425" y="125061"/>
                  </a:lnTo>
                  <a:lnTo>
                    <a:pt x="0" y="140524"/>
                  </a:lnTo>
                  <a:lnTo>
                    <a:pt x="5944" y="167113"/>
                  </a:lnTo>
                  <a:lnTo>
                    <a:pt x="11479" y="179142"/>
                  </a:lnTo>
                  <a:lnTo>
                    <a:pt x="19403" y="187867"/>
                  </a:lnTo>
                  <a:lnTo>
                    <a:pt x="39497" y="199443"/>
                  </a:lnTo>
                  <a:lnTo>
                    <a:pt x="64419" y="199413"/>
                  </a:lnTo>
                  <a:lnTo>
                    <a:pt x="90549" y="190933"/>
                  </a:lnTo>
                  <a:lnTo>
                    <a:pt x="113921" y="175406"/>
                  </a:lnTo>
                  <a:lnTo>
                    <a:pt x="130423" y="154864"/>
                  </a:lnTo>
                  <a:lnTo>
                    <a:pt x="141756" y="129506"/>
                  </a:lnTo>
                  <a:lnTo>
                    <a:pt x="149144" y="97069"/>
                  </a:lnTo>
                  <a:lnTo>
                    <a:pt x="147254" y="67131"/>
                  </a:lnTo>
                  <a:lnTo>
                    <a:pt x="132164" y="23530"/>
                  </a:lnTo>
                  <a:lnTo>
                    <a:pt x="123950" y="12104"/>
                  </a:lnTo>
                  <a:lnTo>
                    <a:pt x="111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896">
            <a:extLst>
              <a:ext uri="{FF2B5EF4-FFF2-40B4-BE49-F238E27FC236}">
                <a16:creationId xmlns:a16="http://schemas.microsoft.com/office/drawing/2014/main" xmlns="" id="{E8D99469-CDCB-4E16-9C4D-C8C5119F7221}"/>
              </a:ext>
            </a:extLst>
          </p:cNvPr>
          <p:cNvGrpSpPr/>
          <p:nvPr/>
        </p:nvGrpSpPr>
        <p:grpSpPr>
          <a:xfrm>
            <a:off x="7176722" y="3911600"/>
            <a:ext cx="367079" cy="193103"/>
            <a:chOff x="7176722" y="3911600"/>
            <a:chExt cx="367079" cy="193103"/>
          </a:xfrm>
        </p:grpSpPr>
        <p:sp>
          <p:nvSpPr>
            <p:cNvPr id="83" name="SMARTInkShape-4207">
              <a:extLst>
                <a:ext uri="{FF2B5EF4-FFF2-40B4-BE49-F238E27FC236}">
                  <a16:creationId xmlns:a16="http://schemas.microsoft.com/office/drawing/2014/main" xmlns="" id="{5D341398-D1D6-4C74-9F71-FA65F5A2B31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209799" y="4064000"/>
              <a:ext cx="334002" cy="40703"/>
            </a:xfrm>
            <a:custGeom>
              <a:avLst/>
              <a:gdLst/>
              <a:ahLst/>
              <a:cxnLst/>
              <a:rect l="0" t="0" r="0" b="0"/>
              <a:pathLst>
                <a:path w="334002" h="40703">
                  <a:moveTo>
                    <a:pt x="29201" y="19050"/>
                  </a:moveTo>
                  <a:lnTo>
                    <a:pt x="29201" y="19050"/>
                  </a:lnTo>
                  <a:lnTo>
                    <a:pt x="14697" y="19755"/>
                  </a:lnTo>
                  <a:lnTo>
                    <a:pt x="6057" y="22421"/>
                  </a:lnTo>
                  <a:lnTo>
                    <a:pt x="3188" y="24119"/>
                  </a:lnTo>
                  <a:lnTo>
                    <a:pt x="0" y="27888"/>
                  </a:lnTo>
                  <a:lnTo>
                    <a:pt x="1267" y="29881"/>
                  </a:lnTo>
                  <a:lnTo>
                    <a:pt x="8319" y="33977"/>
                  </a:lnTo>
                  <a:lnTo>
                    <a:pt x="30931" y="40249"/>
                  </a:lnTo>
                  <a:lnTo>
                    <a:pt x="61249" y="40702"/>
                  </a:lnTo>
                  <a:lnTo>
                    <a:pt x="101300" y="37845"/>
                  </a:lnTo>
                  <a:lnTo>
                    <a:pt x="147322" y="31872"/>
                  </a:lnTo>
                  <a:lnTo>
                    <a:pt x="194118" y="26395"/>
                  </a:lnTo>
                  <a:lnTo>
                    <a:pt x="237964" y="20903"/>
                  </a:lnTo>
                  <a:lnTo>
                    <a:pt x="273914" y="13759"/>
                  </a:lnTo>
                  <a:lnTo>
                    <a:pt x="317848" y="2299"/>
                  </a:lnTo>
                  <a:lnTo>
                    <a:pt x="334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208">
              <a:extLst>
                <a:ext uri="{FF2B5EF4-FFF2-40B4-BE49-F238E27FC236}">
                  <a16:creationId xmlns:a16="http://schemas.microsoft.com/office/drawing/2014/main" xmlns="" id="{9779ED15-F4E7-4E61-932F-4F445A9F38A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176722" y="3911600"/>
              <a:ext cx="322629" cy="30457"/>
            </a:xfrm>
            <a:custGeom>
              <a:avLst/>
              <a:gdLst/>
              <a:ahLst/>
              <a:cxnLst/>
              <a:rect l="0" t="0" r="0" b="0"/>
              <a:pathLst>
                <a:path w="322629" h="30457">
                  <a:moveTo>
                    <a:pt x="17828" y="25400"/>
                  </a:moveTo>
                  <a:lnTo>
                    <a:pt x="17828" y="25400"/>
                  </a:lnTo>
                  <a:lnTo>
                    <a:pt x="0" y="25400"/>
                  </a:lnTo>
                  <a:lnTo>
                    <a:pt x="5881" y="28771"/>
                  </a:lnTo>
                  <a:lnTo>
                    <a:pt x="48681" y="30456"/>
                  </a:lnTo>
                  <a:lnTo>
                    <a:pt x="86339" y="28117"/>
                  </a:lnTo>
                  <a:lnTo>
                    <a:pt x="109363" y="26506"/>
                  </a:lnTo>
                  <a:lnTo>
                    <a:pt x="134590" y="24726"/>
                  </a:lnTo>
                  <a:lnTo>
                    <a:pt x="161286" y="22834"/>
                  </a:lnTo>
                  <a:lnTo>
                    <a:pt x="186844" y="20162"/>
                  </a:lnTo>
                  <a:lnTo>
                    <a:pt x="211644" y="16968"/>
                  </a:lnTo>
                  <a:lnTo>
                    <a:pt x="255663" y="10364"/>
                  </a:lnTo>
                  <a:lnTo>
                    <a:pt x="298161" y="3384"/>
                  </a:lnTo>
                  <a:lnTo>
                    <a:pt x="3226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897">
            <a:extLst>
              <a:ext uri="{FF2B5EF4-FFF2-40B4-BE49-F238E27FC236}">
                <a16:creationId xmlns:a16="http://schemas.microsoft.com/office/drawing/2014/main" xmlns="" id="{3B25D6F4-AF86-49B2-A146-682574E09740}"/>
              </a:ext>
            </a:extLst>
          </p:cNvPr>
          <p:cNvGrpSpPr/>
          <p:nvPr/>
        </p:nvGrpSpPr>
        <p:grpSpPr>
          <a:xfrm>
            <a:off x="8096250" y="3768241"/>
            <a:ext cx="1277153" cy="494837"/>
            <a:chOff x="8096250" y="3768241"/>
            <a:chExt cx="1277153" cy="494837"/>
          </a:xfrm>
        </p:grpSpPr>
        <p:sp>
          <p:nvSpPr>
            <p:cNvPr id="86" name="SMARTInkShape-4209">
              <a:extLst>
                <a:ext uri="{FF2B5EF4-FFF2-40B4-BE49-F238E27FC236}">
                  <a16:creationId xmlns:a16="http://schemas.microsoft.com/office/drawing/2014/main" xmlns="" id="{336CF572-2F28-4801-B837-E27761987AC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724900" y="4013200"/>
              <a:ext cx="158751" cy="18168"/>
            </a:xfrm>
            <a:custGeom>
              <a:avLst/>
              <a:gdLst/>
              <a:ahLst/>
              <a:cxnLst/>
              <a:rect l="0" t="0" r="0" b="0"/>
              <a:pathLst>
                <a:path w="15875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411" y="17064"/>
                  </a:lnTo>
                  <a:lnTo>
                    <a:pt x="6741" y="18167"/>
                  </a:lnTo>
                  <a:lnTo>
                    <a:pt x="51373" y="13806"/>
                  </a:lnTo>
                  <a:lnTo>
                    <a:pt x="92520" y="8167"/>
                  </a:lnTo>
                  <a:lnTo>
                    <a:pt x="134979" y="182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210">
              <a:extLst>
                <a:ext uri="{FF2B5EF4-FFF2-40B4-BE49-F238E27FC236}">
                  <a16:creationId xmlns:a16="http://schemas.microsoft.com/office/drawing/2014/main" xmlns="" id="{70E59018-5A9F-42B5-986F-C6D3B6712E4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527179" y="3804949"/>
              <a:ext cx="159622" cy="379702"/>
            </a:xfrm>
            <a:custGeom>
              <a:avLst/>
              <a:gdLst/>
              <a:ahLst/>
              <a:cxnLst/>
              <a:rect l="0" t="0" r="0" b="0"/>
              <a:pathLst>
                <a:path w="159622" h="379702">
                  <a:moveTo>
                    <a:pt x="108821" y="24101"/>
                  </a:moveTo>
                  <a:lnTo>
                    <a:pt x="108821" y="24101"/>
                  </a:lnTo>
                  <a:lnTo>
                    <a:pt x="113847" y="12168"/>
                  </a:lnTo>
                  <a:lnTo>
                    <a:pt x="114288" y="9795"/>
                  </a:lnTo>
                  <a:lnTo>
                    <a:pt x="113877" y="7508"/>
                  </a:lnTo>
                  <a:lnTo>
                    <a:pt x="111538" y="3086"/>
                  </a:lnTo>
                  <a:lnTo>
                    <a:pt x="109926" y="1624"/>
                  </a:lnTo>
                  <a:lnTo>
                    <a:pt x="106254" y="0"/>
                  </a:lnTo>
                  <a:lnTo>
                    <a:pt x="90108" y="9199"/>
                  </a:lnTo>
                  <a:lnTo>
                    <a:pt x="55004" y="47890"/>
                  </a:lnTo>
                  <a:lnTo>
                    <a:pt x="29453" y="93787"/>
                  </a:lnTo>
                  <a:lnTo>
                    <a:pt x="14985" y="131508"/>
                  </a:lnTo>
                  <a:lnTo>
                    <a:pt x="5262" y="173672"/>
                  </a:lnTo>
                  <a:lnTo>
                    <a:pt x="0" y="216872"/>
                  </a:lnTo>
                  <a:lnTo>
                    <a:pt x="14" y="257238"/>
                  </a:lnTo>
                  <a:lnTo>
                    <a:pt x="9898" y="292582"/>
                  </a:lnTo>
                  <a:lnTo>
                    <a:pt x="27460" y="323343"/>
                  </a:lnTo>
                  <a:lnTo>
                    <a:pt x="51728" y="348773"/>
                  </a:lnTo>
                  <a:lnTo>
                    <a:pt x="93159" y="372811"/>
                  </a:lnTo>
                  <a:lnTo>
                    <a:pt x="120205" y="378285"/>
                  </a:lnTo>
                  <a:lnTo>
                    <a:pt x="159621" y="379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211">
              <a:extLst>
                <a:ext uri="{FF2B5EF4-FFF2-40B4-BE49-F238E27FC236}">
                  <a16:creationId xmlns:a16="http://schemas.microsoft.com/office/drawing/2014/main" xmlns="" id="{4599F064-BE56-4B8F-9574-20257A5C126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216900" y="3768241"/>
              <a:ext cx="15596" cy="470713"/>
            </a:xfrm>
            <a:custGeom>
              <a:avLst/>
              <a:gdLst/>
              <a:ahLst/>
              <a:cxnLst/>
              <a:rect l="0" t="0" r="0" b="0"/>
              <a:pathLst>
                <a:path w="15596" h="470713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36657"/>
                  </a:lnTo>
                  <a:lnTo>
                    <a:pt x="0" y="81405"/>
                  </a:lnTo>
                  <a:lnTo>
                    <a:pt x="0" y="120763"/>
                  </a:lnTo>
                  <a:lnTo>
                    <a:pt x="0" y="166477"/>
                  </a:lnTo>
                  <a:lnTo>
                    <a:pt x="705" y="191227"/>
                  </a:lnTo>
                  <a:lnTo>
                    <a:pt x="1881" y="216898"/>
                  </a:lnTo>
                  <a:lnTo>
                    <a:pt x="3370" y="243185"/>
                  </a:lnTo>
                  <a:lnTo>
                    <a:pt x="5069" y="269177"/>
                  </a:lnTo>
                  <a:lnTo>
                    <a:pt x="6907" y="294970"/>
                  </a:lnTo>
                  <a:lnTo>
                    <a:pt x="8838" y="320633"/>
                  </a:lnTo>
                  <a:lnTo>
                    <a:pt x="12865" y="367962"/>
                  </a:lnTo>
                  <a:lnTo>
                    <a:pt x="15595" y="409694"/>
                  </a:lnTo>
                  <a:lnTo>
                    <a:pt x="13165" y="453459"/>
                  </a:lnTo>
                  <a:lnTo>
                    <a:pt x="9849" y="467683"/>
                  </a:lnTo>
                  <a:lnTo>
                    <a:pt x="7978" y="470347"/>
                  </a:lnTo>
                  <a:lnTo>
                    <a:pt x="6024" y="470712"/>
                  </a:lnTo>
                  <a:lnTo>
                    <a:pt x="0" y="467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212">
              <a:extLst>
                <a:ext uri="{FF2B5EF4-FFF2-40B4-BE49-F238E27FC236}">
                  <a16:creationId xmlns:a16="http://schemas.microsoft.com/office/drawing/2014/main" xmlns="" id="{25BAFCD5-68DE-494E-9A3B-05D2D7A105B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100449" y="3888323"/>
              <a:ext cx="210096" cy="237232"/>
            </a:xfrm>
            <a:custGeom>
              <a:avLst/>
              <a:gdLst/>
              <a:ahLst/>
              <a:cxnLst/>
              <a:rect l="0" t="0" r="0" b="0"/>
              <a:pathLst>
                <a:path w="210096" h="237232">
                  <a:moveTo>
                    <a:pt x="129151" y="35977"/>
                  </a:moveTo>
                  <a:lnTo>
                    <a:pt x="129151" y="35977"/>
                  </a:lnTo>
                  <a:lnTo>
                    <a:pt x="132521" y="32606"/>
                  </a:lnTo>
                  <a:lnTo>
                    <a:pt x="134176" y="29069"/>
                  </a:lnTo>
                  <a:lnTo>
                    <a:pt x="134618" y="27139"/>
                  </a:lnTo>
                  <a:lnTo>
                    <a:pt x="134207" y="25146"/>
                  </a:lnTo>
                  <a:lnTo>
                    <a:pt x="131868" y="21050"/>
                  </a:lnTo>
                  <a:lnTo>
                    <a:pt x="123214" y="11406"/>
                  </a:lnTo>
                  <a:lnTo>
                    <a:pt x="113812" y="7418"/>
                  </a:lnTo>
                  <a:lnTo>
                    <a:pt x="101873" y="6351"/>
                  </a:lnTo>
                  <a:lnTo>
                    <a:pt x="69331" y="13296"/>
                  </a:lnTo>
                  <a:lnTo>
                    <a:pt x="50353" y="22369"/>
                  </a:lnTo>
                  <a:lnTo>
                    <a:pt x="32510" y="38161"/>
                  </a:lnTo>
                  <a:lnTo>
                    <a:pt x="9971" y="76997"/>
                  </a:lnTo>
                  <a:lnTo>
                    <a:pt x="0" y="124253"/>
                  </a:lnTo>
                  <a:lnTo>
                    <a:pt x="1430" y="157290"/>
                  </a:lnTo>
                  <a:lnTo>
                    <a:pt x="8885" y="188672"/>
                  </a:lnTo>
                  <a:lnTo>
                    <a:pt x="23959" y="214379"/>
                  </a:lnTo>
                  <a:lnTo>
                    <a:pt x="49944" y="230037"/>
                  </a:lnTo>
                  <a:lnTo>
                    <a:pt x="82658" y="237231"/>
                  </a:lnTo>
                  <a:lnTo>
                    <a:pt x="118365" y="235725"/>
                  </a:lnTo>
                  <a:lnTo>
                    <a:pt x="147875" y="224707"/>
                  </a:lnTo>
                  <a:lnTo>
                    <a:pt x="172045" y="206641"/>
                  </a:lnTo>
                  <a:lnTo>
                    <a:pt x="192194" y="182148"/>
                  </a:lnTo>
                  <a:lnTo>
                    <a:pt x="204913" y="151036"/>
                  </a:lnTo>
                  <a:lnTo>
                    <a:pt x="210095" y="116748"/>
                  </a:lnTo>
                  <a:lnTo>
                    <a:pt x="205342" y="82694"/>
                  </a:lnTo>
                  <a:lnTo>
                    <a:pt x="190531" y="52507"/>
                  </a:lnTo>
                  <a:lnTo>
                    <a:pt x="160272" y="17356"/>
                  </a:lnTo>
                  <a:lnTo>
                    <a:pt x="140160" y="3712"/>
                  </a:lnTo>
                  <a:lnTo>
                    <a:pt x="121814" y="0"/>
                  </a:lnTo>
                  <a:lnTo>
                    <a:pt x="108016" y="2584"/>
                  </a:lnTo>
                  <a:lnTo>
                    <a:pt x="102361" y="5248"/>
                  </a:lnTo>
                  <a:lnTo>
                    <a:pt x="98592" y="8436"/>
                  </a:lnTo>
                  <a:lnTo>
                    <a:pt x="91051" y="23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213">
              <a:extLst>
                <a:ext uri="{FF2B5EF4-FFF2-40B4-BE49-F238E27FC236}">
                  <a16:creationId xmlns:a16="http://schemas.microsoft.com/office/drawing/2014/main" xmlns="" id="{0CBC297B-6181-49FF-9250-BC9C601E976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156700" y="3773665"/>
              <a:ext cx="216703" cy="380545"/>
            </a:xfrm>
            <a:custGeom>
              <a:avLst/>
              <a:gdLst/>
              <a:ahLst/>
              <a:cxnLst/>
              <a:rect l="0" t="0" r="0" b="0"/>
              <a:pathLst>
                <a:path w="216703" h="380545">
                  <a:moveTo>
                    <a:pt x="184150" y="10935"/>
                  </a:moveTo>
                  <a:lnTo>
                    <a:pt x="184150" y="10935"/>
                  </a:lnTo>
                  <a:lnTo>
                    <a:pt x="180779" y="4193"/>
                  </a:lnTo>
                  <a:lnTo>
                    <a:pt x="180491" y="2207"/>
                  </a:lnTo>
                  <a:lnTo>
                    <a:pt x="181006" y="883"/>
                  </a:lnTo>
                  <a:lnTo>
                    <a:pt x="182053" y="0"/>
                  </a:lnTo>
                  <a:lnTo>
                    <a:pt x="184163" y="823"/>
                  </a:lnTo>
                  <a:lnTo>
                    <a:pt x="190271" y="5500"/>
                  </a:lnTo>
                  <a:lnTo>
                    <a:pt x="205013" y="36292"/>
                  </a:lnTo>
                  <a:lnTo>
                    <a:pt x="212943" y="73005"/>
                  </a:lnTo>
                  <a:lnTo>
                    <a:pt x="216702" y="118249"/>
                  </a:lnTo>
                  <a:lnTo>
                    <a:pt x="215729" y="143155"/>
                  </a:lnTo>
                  <a:lnTo>
                    <a:pt x="213670" y="168932"/>
                  </a:lnTo>
                  <a:lnTo>
                    <a:pt x="206652" y="195994"/>
                  </a:lnTo>
                  <a:lnTo>
                    <a:pt x="196329" y="223913"/>
                  </a:lnTo>
                  <a:lnTo>
                    <a:pt x="183802" y="252404"/>
                  </a:lnTo>
                  <a:lnTo>
                    <a:pt x="170512" y="278453"/>
                  </a:lnTo>
                  <a:lnTo>
                    <a:pt x="156714" y="302875"/>
                  </a:lnTo>
                  <a:lnTo>
                    <a:pt x="126801" y="344591"/>
                  </a:lnTo>
                  <a:lnTo>
                    <a:pt x="92339" y="372540"/>
                  </a:lnTo>
                  <a:lnTo>
                    <a:pt x="74260" y="379005"/>
                  </a:lnTo>
                  <a:lnTo>
                    <a:pt x="37236" y="380544"/>
                  </a:lnTo>
                  <a:lnTo>
                    <a:pt x="0" y="379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214">
              <a:extLst>
                <a:ext uri="{FF2B5EF4-FFF2-40B4-BE49-F238E27FC236}">
                  <a16:creationId xmlns:a16="http://schemas.microsoft.com/office/drawing/2014/main" xmlns="" id="{BC379AED-E54F-4ADF-9FEA-AE2131C72DA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973547" y="3849506"/>
              <a:ext cx="208554" cy="233545"/>
            </a:xfrm>
            <a:custGeom>
              <a:avLst/>
              <a:gdLst/>
              <a:ahLst/>
              <a:cxnLst/>
              <a:rect l="0" t="0" r="0" b="0"/>
              <a:pathLst>
                <a:path w="208554" h="233545">
                  <a:moveTo>
                    <a:pt x="195853" y="17644"/>
                  </a:moveTo>
                  <a:lnTo>
                    <a:pt x="195853" y="17644"/>
                  </a:lnTo>
                  <a:lnTo>
                    <a:pt x="200879" y="5711"/>
                  </a:lnTo>
                  <a:lnTo>
                    <a:pt x="201320" y="3338"/>
                  </a:lnTo>
                  <a:lnTo>
                    <a:pt x="202321" y="1757"/>
                  </a:lnTo>
                  <a:lnTo>
                    <a:pt x="203692" y="702"/>
                  </a:lnTo>
                  <a:lnTo>
                    <a:pt x="205312" y="0"/>
                  </a:lnTo>
                  <a:lnTo>
                    <a:pt x="206392" y="237"/>
                  </a:lnTo>
                  <a:lnTo>
                    <a:pt x="207112" y="1100"/>
                  </a:lnTo>
                  <a:lnTo>
                    <a:pt x="207593" y="2381"/>
                  </a:lnTo>
                  <a:lnTo>
                    <a:pt x="190791" y="46814"/>
                  </a:lnTo>
                  <a:lnTo>
                    <a:pt x="175304" y="89003"/>
                  </a:lnTo>
                  <a:lnTo>
                    <a:pt x="147196" y="133881"/>
                  </a:lnTo>
                  <a:lnTo>
                    <a:pt x="108685" y="175086"/>
                  </a:lnTo>
                  <a:lnTo>
                    <a:pt x="69366" y="203993"/>
                  </a:lnTo>
                  <a:lnTo>
                    <a:pt x="47443" y="211473"/>
                  </a:lnTo>
                  <a:lnTo>
                    <a:pt x="37646" y="212480"/>
                  </a:lnTo>
                  <a:lnTo>
                    <a:pt x="28998" y="210329"/>
                  </a:lnTo>
                  <a:lnTo>
                    <a:pt x="13745" y="200413"/>
                  </a:lnTo>
                  <a:lnTo>
                    <a:pt x="3673" y="184717"/>
                  </a:lnTo>
                  <a:lnTo>
                    <a:pt x="0" y="175592"/>
                  </a:lnTo>
                  <a:lnTo>
                    <a:pt x="1563" y="156047"/>
                  </a:lnTo>
                  <a:lnTo>
                    <a:pt x="10018" y="137012"/>
                  </a:lnTo>
                  <a:lnTo>
                    <a:pt x="23184" y="121496"/>
                  </a:lnTo>
                  <a:lnTo>
                    <a:pt x="40324" y="113189"/>
                  </a:lnTo>
                  <a:lnTo>
                    <a:pt x="60406" y="110908"/>
                  </a:lnTo>
                  <a:lnTo>
                    <a:pt x="83444" y="114599"/>
                  </a:lnTo>
                  <a:lnTo>
                    <a:pt x="116842" y="131351"/>
                  </a:lnTo>
                  <a:lnTo>
                    <a:pt x="158320" y="167366"/>
                  </a:lnTo>
                  <a:lnTo>
                    <a:pt x="191720" y="212190"/>
                  </a:lnTo>
                  <a:lnTo>
                    <a:pt x="208553" y="233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215">
              <a:extLst>
                <a:ext uri="{FF2B5EF4-FFF2-40B4-BE49-F238E27FC236}">
                  <a16:creationId xmlns:a16="http://schemas.microsoft.com/office/drawing/2014/main" xmlns="" id="{07B489F7-DCB9-4EFB-8DF5-88A4DCC752B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103899" y="4216400"/>
              <a:ext cx="214602" cy="46678"/>
            </a:xfrm>
            <a:custGeom>
              <a:avLst/>
              <a:gdLst/>
              <a:ahLst/>
              <a:cxnLst/>
              <a:rect l="0" t="0" r="0" b="0"/>
              <a:pathLst>
                <a:path w="214602" h="46678">
                  <a:moveTo>
                    <a:pt x="24101" y="31750"/>
                  </a:moveTo>
                  <a:lnTo>
                    <a:pt x="24101" y="31750"/>
                  </a:lnTo>
                  <a:lnTo>
                    <a:pt x="3085" y="31750"/>
                  </a:lnTo>
                  <a:lnTo>
                    <a:pt x="1624" y="32455"/>
                  </a:lnTo>
                  <a:lnTo>
                    <a:pt x="650" y="33631"/>
                  </a:lnTo>
                  <a:lnTo>
                    <a:pt x="0" y="35121"/>
                  </a:lnTo>
                  <a:lnTo>
                    <a:pt x="272" y="36819"/>
                  </a:lnTo>
                  <a:lnTo>
                    <a:pt x="2457" y="40588"/>
                  </a:lnTo>
                  <a:lnTo>
                    <a:pt x="21138" y="46677"/>
                  </a:lnTo>
                  <a:lnTo>
                    <a:pt x="59128" y="42836"/>
                  </a:lnTo>
                  <a:lnTo>
                    <a:pt x="93761" y="34560"/>
                  </a:lnTo>
                  <a:lnTo>
                    <a:pt x="130555" y="24533"/>
                  </a:lnTo>
                  <a:lnTo>
                    <a:pt x="176214" y="11659"/>
                  </a:lnTo>
                  <a:lnTo>
                    <a:pt x="214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216">
              <a:extLst>
                <a:ext uri="{FF2B5EF4-FFF2-40B4-BE49-F238E27FC236}">
                  <a16:creationId xmlns:a16="http://schemas.microsoft.com/office/drawing/2014/main" xmlns="" id="{949C0F9F-17D7-49F1-8468-6EB6E373185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096250" y="3781964"/>
              <a:ext cx="228601" cy="15337"/>
            </a:xfrm>
            <a:custGeom>
              <a:avLst/>
              <a:gdLst/>
              <a:ahLst/>
              <a:cxnLst/>
              <a:rect l="0" t="0" r="0" b="0"/>
              <a:pathLst>
                <a:path w="228601" h="15337">
                  <a:moveTo>
                    <a:pt x="0" y="15336"/>
                  </a:moveTo>
                  <a:lnTo>
                    <a:pt x="0" y="15336"/>
                  </a:lnTo>
                  <a:lnTo>
                    <a:pt x="37037" y="8429"/>
                  </a:lnTo>
                  <a:lnTo>
                    <a:pt x="69377" y="4505"/>
                  </a:lnTo>
                  <a:lnTo>
                    <a:pt x="107269" y="409"/>
                  </a:lnTo>
                  <a:lnTo>
                    <a:pt x="143866" y="0"/>
                  </a:lnTo>
                  <a:lnTo>
                    <a:pt x="190558" y="3736"/>
                  </a:lnTo>
                  <a:lnTo>
                    <a:pt x="228600" y="8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SMARTInkShape-4217">
            <a:extLst>
              <a:ext uri="{FF2B5EF4-FFF2-40B4-BE49-F238E27FC236}">
                <a16:creationId xmlns:a16="http://schemas.microsoft.com/office/drawing/2014/main" xmlns="" id="{B2117AB5-7E9E-4425-A5FE-1EF68BFD2E0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529967" y="2616200"/>
            <a:ext cx="3437289" cy="2105998"/>
          </a:xfrm>
          <a:custGeom>
            <a:avLst/>
            <a:gdLst/>
            <a:ahLst/>
            <a:cxnLst/>
            <a:rect l="0" t="0" r="0" b="0"/>
            <a:pathLst>
              <a:path w="3437289" h="2105998">
                <a:moveTo>
                  <a:pt x="924933" y="158750"/>
                </a:moveTo>
                <a:lnTo>
                  <a:pt x="924933" y="158750"/>
                </a:lnTo>
                <a:lnTo>
                  <a:pt x="943670" y="154386"/>
                </a:lnTo>
                <a:lnTo>
                  <a:pt x="987712" y="151577"/>
                </a:lnTo>
                <a:lnTo>
                  <a:pt x="1011235" y="149029"/>
                </a:lnTo>
                <a:lnTo>
                  <a:pt x="1037501" y="145919"/>
                </a:lnTo>
                <a:lnTo>
                  <a:pt x="1069829" y="143141"/>
                </a:lnTo>
                <a:lnTo>
                  <a:pt x="1106197" y="140583"/>
                </a:lnTo>
                <a:lnTo>
                  <a:pt x="1145259" y="138172"/>
                </a:lnTo>
                <a:lnTo>
                  <a:pt x="1188939" y="135859"/>
                </a:lnTo>
                <a:lnTo>
                  <a:pt x="1235699" y="133611"/>
                </a:lnTo>
                <a:lnTo>
                  <a:pt x="1284510" y="131407"/>
                </a:lnTo>
                <a:lnTo>
                  <a:pt x="1341039" y="128527"/>
                </a:lnTo>
                <a:lnTo>
                  <a:pt x="1402715" y="125196"/>
                </a:lnTo>
                <a:lnTo>
                  <a:pt x="1467821" y="121564"/>
                </a:lnTo>
                <a:lnTo>
                  <a:pt x="1534508" y="118437"/>
                </a:lnTo>
                <a:lnTo>
                  <a:pt x="1602250" y="115647"/>
                </a:lnTo>
                <a:lnTo>
                  <a:pt x="1670694" y="113081"/>
                </a:lnTo>
                <a:lnTo>
                  <a:pt x="1741723" y="110665"/>
                </a:lnTo>
                <a:lnTo>
                  <a:pt x="1814476" y="108349"/>
                </a:lnTo>
                <a:lnTo>
                  <a:pt x="1888379" y="106099"/>
                </a:lnTo>
                <a:lnTo>
                  <a:pt x="1961636" y="104600"/>
                </a:lnTo>
                <a:lnTo>
                  <a:pt x="2034462" y="103600"/>
                </a:lnTo>
                <a:lnTo>
                  <a:pt x="2107003" y="102933"/>
                </a:lnTo>
                <a:lnTo>
                  <a:pt x="2177941" y="102489"/>
                </a:lnTo>
                <a:lnTo>
                  <a:pt x="2247810" y="102192"/>
                </a:lnTo>
                <a:lnTo>
                  <a:pt x="2316967" y="101995"/>
                </a:lnTo>
                <a:lnTo>
                  <a:pt x="2383534" y="101863"/>
                </a:lnTo>
                <a:lnTo>
                  <a:pt x="2448373" y="101775"/>
                </a:lnTo>
                <a:lnTo>
                  <a:pt x="2512059" y="101717"/>
                </a:lnTo>
                <a:lnTo>
                  <a:pt x="2572156" y="101678"/>
                </a:lnTo>
                <a:lnTo>
                  <a:pt x="2629859" y="101652"/>
                </a:lnTo>
                <a:lnTo>
                  <a:pt x="2685967" y="101635"/>
                </a:lnTo>
                <a:lnTo>
                  <a:pt x="2736777" y="101623"/>
                </a:lnTo>
                <a:lnTo>
                  <a:pt x="2784057" y="101615"/>
                </a:lnTo>
                <a:lnTo>
                  <a:pt x="2828982" y="101610"/>
                </a:lnTo>
                <a:lnTo>
                  <a:pt x="2870927" y="101607"/>
                </a:lnTo>
                <a:lnTo>
                  <a:pt x="2910884" y="101605"/>
                </a:lnTo>
                <a:lnTo>
                  <a:pt x="2949517" y="101603"/>
                </a:lnTo>
                <a:lnTo>
                  <a:pt x="2983033" y="102308"/>
                </a:lnTo>
                <a:lnTo>
                  <a:pt x="3013138" y="103483"/>
                </a:lnTo>
                <a:lnTo>
                  <a:pt x="3040970" y="104972"/>
                </a:lnTo>
                <a:lnTo>
                  <a:pt x="3083183" y="108508"/>
                </a:lnTo>
                <a:lnTo>
                  <a:pt x="3126985" y="114465"/>
                </a:lnTo>
                <a:lnTo>
                  <a:pt x="3163699" y="122799"/>
                </a:lnTo>
                <a:lnTo>
                  <a:pt x="3174183" y="128896"/>
                </a:lnTo>
                <a:lnTo>
                  <a:pt x="3181194" y="137015"/>
                </a:lnTo>
                <a:lnTo>
                  <a:pt x="3189108" y="154897"/>
                </a:lnTo>
                <a:lnTo>
                  <a:pt x="3198102" y="195592"/>
                </a:lnTo>
                <a:lnTo>
                  <a:pt x="3206426" y="242103"/>
                </a:lnTo>
                <a:lnTo>
                  <a:pt x="3214575" y="281873"/>
                </a:lnTo>
                <a:lnTo>
                  <a:pt x="3225252" y="327771"/>
                </a:lnTo>
                <a:lnTo>
                  <a:pt x="3231061" y="354687"/>
                </a:lnTo>
                <a:lnTo>
                  <a:pt x="3237052" y="383919"/>
                </a:lnTo>
                <a:lnTo>
                  <a:pt x="3243162" y="414696"/>
                </a:lnTo>
                <a:lnTo>
                  <a:pt x="3250058" y="447209"/>
                </a:lnTo>
                <a:lnTo>
                  <a:pt x="3257477" y="480878"/>
                </a:lnTo>
                <a:lnTo>
                  <a:pt x="3265247" y="515319"/>
                </a:lnTo>
                <a:lnTo>
                  <a:pt x="3273953" y="551685"/>
                </a:lnTo>
                <a:lnTo>
                  <a:pt x="3283285" y="589334"/>
                </a:lnTo>
                <a:lnTo>
                  <a:pt x="3293034" y="627840"/>
                </a:lnTo>
                <a:lnTo>
                  <a:pt x="3301650" y="667620"/>
                </a:lnTo>
                <a:lnTo>
                  <a:pt x="3309511" y="708253"/>
                </a:lnTo>
                <a:lnTo>
                  <a:pt x="3316868" y="749452"/>
                </a:lnTo>
                <a:lnTo>
                  <a:pt x="3323890" y="791735"/>
                </a:lnTo>
                <a:lnTo>
                  <a:pt x="3330688" y="834739"/>
                </a:lnTo>
                <a:lnTo>
                  <a:pt x="3337336" y="878226"/>
                </a:lnTo>
                <a:lnTo>
                  <a:pt x="3343179" y="922740"/>
                </a:lnTo>
                <a:lnTo>
                  <a:pt x="3348486" y="967938"/>
                </a:lnTo>
                <a:lnTo>
                  <a:pt x="3353435" y="1013592"/>
                </a:lnTo>
                <a:lnTo>
                  <a:pt x="3358146" y="1060961"/>
                </a:lnTo>
                <a:lnTo>
                  <a:pt x="3362697" y="1109474"/>
                </a:lnTo>
                <a:lnTo>
                  <a:pt x="3367143" y="1158749"/>
                </a:lnTo>
                <a:lnTo>
                  <a:pt x="3370811" y="1206416"/>
                </a:lnTo>
                <a:lnTo>
                  <a:pt x="3373963" y="1253011"/>
                </a:lnTo>
                <a:lnTo>
                  <a:pt x="3376769" y="1298890"/>
                </a:lnTo>
                <a:lnTo>
                  <a:pt x="3380051" y="1343588"/>
                </a:lnTo>
                <a:lnTo>
                  <a:pt x="3383651" y="1387497"/>
                </a:lnTo>
                <a:lnTo>
                  <a:pt x="3387461" y="1430882"/>
                </a:lnTo>
                <a:lnTo>
                  <a:pt x="3391413" y="1473210"/>
                </a:lnTo>
                <a:lnTo>
                  <a:pt x="3395460" y="1514834"/>
                </a:lnTo>
                <a:lnTo>
                  <a:pt x="3399567" y="1555990"/>
                </a:lnTo>
                <a:lnTo>
                  <a:pt x="3403717" y="1595421"/>
                </a:lnTo>
                <a:lnTo>
                  <a:pt x="3407895" y="1633703"/>
                </a:lnTo>
                <a:lnTo>
                  <a:pt x="3412091" y="1671219"/>
                </a:lnTo>
                <a:lnTo>
                  <a:pt x="3415593" y="1706107"/>
                </a:lnTo>
                <a:lnTo>
                  <a:pt x="3418635" y="1739243"/>
                </a:lnTo>
                <a:lnTo>
                  <a:pt x="3421367" y="1771212"/>
                </a:lnTo>
                <a:lnTo>
                  <a:pt x="3424601" y="1801697"/>
                </a:lnTo>
                <a:lnTo>
                  <a:pt x="3428167" y="1831192"/>
                </a:lnTo>
                <a:lnTo>
                  <a:pt x="3431956" y="1860028"/>
                </a:lnTo>
                <a:lnTo>
                  <a:pt x="3434481" y="1891246"/>
                </a:lnTo>
                <a:lnTo>
                  <a:pt x="3436165" y="1924053"/>
                </a:lnTo>
                <a:lnTo>
                  <a:pt x="3437288" y="1957918"/>
                </a:lnTo>
                <a:lnTo>
                  <a:pt x="3436653" y="2004954"/>
                </a:lnTo>
                <a:lnTo>
                  <a:pt x="3431902" y="2036913"/>
                </a:lnTo>
                <a:lnTo>
                  <a:pt x="3420385" y="2060524"/>
                </a:lnTo>
                <a:lnTo>
                  <a:pt x="3400213" y="2078544"/>
                </a:lnTo>
                <a:lnTo>
                  <a:pt x="3371257" y="2092197"/>
                </a:lnTo>
                <a:lnTo>
                  <a:pt x="3330166" y="2100617"/>
                </a:lnTo>
                <a:lnTo>
                  <a:pt x="3303827" y="2103144"/>
                </a:lnTo>
                <a:lnTo>
                  <a:pt x="3274274" y="2104830"/>
                </a:lnTo>
                <a:lnTo>
                  <a:pt x="3242577" y="2105953"/>
                </a:lnTo>
                <a:lnTo>
                  <a:pt x="3205218" y="2105997"/>
                </a:lnTo>
                <a:lnTo>
                  <a:pt x="3164084" y="2105320"/>
                </a:lnTo>
                <a:lnTo>
                  <a:pt x="3120434" y="2104163"/>
                </a:lnTo>
                <a:lnTo>
                  <a:pt x="3071578" y="2101981"/>
                </a:lnTo>
                <a:lnTo>
                  <a:pt x="3019252" y="2099115"/>
                </a:lnTo>
                <a:lnTo>
                  <a:pt x="2964612" y="2095793"/>
                </a:lnTo>
                <a:lnTo>
                  <a:pt x="2907018" y="2092168"/>
                </a:lnTo>
                <a:lnTo>
                  <a:pt x="2847456" y="2088340"/>
                </a:lnTo>
                <a:lnTo>
                  <a:pt x="2786581" y="2084376"/>
                </a:lnTo>
                <a:lnTo>
                  <a:pt x="2723422" y="2081028"/>
                </a:lnTo>
                <a:lnTo>
                  <a:pt x="2658736" y="2078091"/>
                </a:lnTo>
                <a:lnTo>
                  <a:pt x="2593034" y="2075428"/>
                </a:lnTo>
                <a:lnTo>
                  <a:pt x="2522422" y="2072946"/>
                </a:lnTo>
                <a:lnTo>
                  <a:pt x="2448537" y="2070586"/>
                </a:lnTo>
                <a:lnTo>
                  <a:pt x="2372469" y="2068307"/>
                </a:lnTo>
                <a:lnTo>
                  <a:pt x="2294946" y="2066082"/>
                </a:lnTo>
                <a:lnTo>
                  <a:pt x="2216452" y="2063894"/>
                </a:lnTo>
                <a:lnTo>
                  <a:pt x="2137312" y="2061730"/>
                </a:lnTo>
                <a:lnTo>
                  <a:pt x="2058446" y="2059581"/>
                </a:lnTo>
                <a:lnTo>
                  <a:pt x="1979764" y="2057443"/>
                </a:lnTo>
                <a:lnTo>
                  <a:pt x="1901204" y="2055312"/>
                </a:lnTo>
                <a:lnTo>
                  <a:pt x="1822725" y="2053186"/>
                </a:lnTo>
                <a:lnTo>
                  <a:pt x="1744300" y="2051063"/>
                </a:lnTo>
                <a:lnTo>
                  <a:pt x="1665911" y="2048942"/>
                </a:lnTo>
                <a:lnTo>
                  <a:pt x="1588251" y="2046117"/>
                </a:lnTo>
                <a:lnTo>
                  <a:pt x="1511079" y="2042822"/>
                </a:lnTo>
                <a:lnTo>
                  <a:pt x="1434230" y="2039215"/>
                </a:lnTo>
                <a:lnTo>
                  <a:pt x="1357597" y="2035399"/>
                </a:lnTo>
                <a:lnTo>
                  <a:pt x="1281109" y="2031443"/>
                </a:lnTo>
                <a:lnTo>
                  <a:pt x="1204717" y="2027396"/>
                </a:lnTo>
                <a:lnTo>
                  <a:pt x="1129095" y="2023992"/>
                </a:lnTo>
                <a:lnTo>
                  <a:pt x="1053986" y="2021017"/>
                </a:lnTo>
                <a:lnTo>
                  <a:pt x="979218" y="2018328"/>
                </a:lnTo>
                <a:lnTo>
                  <a:pt x="906795" y="2014419"/>
                </a:lnTo>
                <a:lnTo>
                  <a:pt x="835935" y="2009696"/>
                </a:lnTo>
                <a:lnTo>
                  <a:pt x="766118" y="2004431"/>
                </a:lnTo>
                <a:lnTo>
                  <a:pt x="699817" y="1999509"/>
                </a:lnTo>
                <a:lnTo>
                  <a:pt x="635861" y="1994817"/>
                </a:lnTo>
                <a:lnTo>
                  <a:pt x="573468" y="1990278"/>
                </a:lnTo>
                <a:lnTo>
                  <a:pt x="514234" y="1985135"/>
                </a:lnTo>
                <a:lnTo>
                  <a:pt x="457107" y="1979590"/>
                </a:lnTo>
                <a:lnTo>
                  <a:pt x="401382" y="1973777"/>
                </a:lnTo>
                <a:lnTo>
                  <a:pt x="352238" y="1967784"/>
                </a:lnTo>
                <a:lnTo>
                  <a:pt x="307481" y="1961673"/>
                </a:lnTo>
                <a:lnTo>
                  <a:pt x="265648" y="1955482"/>
                </a:lnTo>
                <a:lnTo>
                  <a:pt x="229293" y="1949238"/>
                </a:lnTo>
                <a:lnTo>
                  <a:pt x="196589" y="1942958"/>
                </a:lnTo>
                <a:lnTo>
                  <a:pt x="166320" y="1936655"/>
                </a:lnTo>
                <a:lnTo>
                  <a:pt x="140496" y="1929631"/>
                </a:lnTo>
                <a:lnTo>
                  <a:pt x="96752" y="1914301"/>
                </a:lnTo>
                <a:lnTo>
                  <a:pt x="62258" y="1898080"/>
                </a:lnTo>
                <a:lnTo>
                  <a:pt x="19104" y="1871413"/>
                </a:lnTo>
                <a:lnTo>
                  <a:pt x="8933" y="1859733"/>
                </a:lnTo>
                <a:lnTo>
                  <a:pt x="2766" y="1846781"/>
                </a:lnTo>
                <a:lnTo>
                  <a:pt x="0" y="1822917"/>
                </a:lnTo>
                <a:lnTo>
                  <a:pt x="5029" y="1779843"/>
                </a:lnTo>
                <a:lnTo>
                  <a:pt x="16429" y="1734802"/>
                </a:lnTo>
                <a:lnTo>
                  <a:pt x="30086" y="1698123"/>
                </a:lnTo>
                <a:lnTo>
                  <a:pt x="45564" y="1655951"/>
                </a:lnTo>
                <a:lnTo>
                  <a:pt x="54347" y="1631723"/>
                </a:lnTo>
                <a:lnTo>
                  <a:pt x="63731" y="1605693"/>
                </a:lnTo>
                <a:lnTo>
                  <a:pt x="73515" y="1578462"/>
                </a:lnTo>
                <a:lnTo>
                  <a:pt x="83566" y="1551136"/>
                </a:lnTo>
                <a:lnTo>
                  <a:pt x="93794" y="1523746"/>
                </a:lnTo>
                <a:lnTo>
                  <a:pt x="104140" y="1496314"/>
                </a:lnTo>
                <a:lnTo>
                  <a:pt x="114565" y="1468148"/>
                </a:lnTo>
                <a:lnTo>
                  <a:pt x="125043" y="1439493"/>
                </a:lnTo>
                <a:lnTo>
                  <a:pt x="135556" y="1410512"/>
                </a:lnTo>
                <a:lnTo>
                  <a:pt x="146798" y="1381314"/>
                </a:lnTo>
                <a:lnTo>
                  <a:pt x="158527" y="1351970"/>
                </a:lnTo>
                <a:lnTo>
                  <a:pt x="170579" y="1322530"/>
                </a:lnTo>
                <a:lnTo>
                  <a:pt x="182847" y="1294437"/>
                </a:lnTo>
                <a:lnTo>
                  <a:pt x="195258" y="1267241"/>
                </a:lnTo>
                <a:lnTo>
                  <a:pt x="207766" y="1240644"/>
                </a:lnTo>
                <a:lnTo>
                  <a:pt x="219633" y="1215857"/>
                </a:lnTo>
                <a:lnTo>
                  <a:pt x="242225" y="1169501"/>
                </a:lnTo>
                <a:lnTo>
                  <a:pt x="262144" y="1129143"/>
                </a:lnTo>
                <a:lnTo>
                  <a:pt x="281816" y="1093802"/>
                </a:lnTo>
                <a:lnTo>
                  <a:pt x="315280" y="1050811"/>
                </a:lnTo>
                <a:lnTo>
                  <a:pt x="346518" y="1016123"/>
                </a:lnTo>
                <a:lnTo>
                  <a:pt x="390973" y="988363"/>
                </a:lnTo>
                <a:lnTo>
                  <a:pt x="425857" y="973378"/>
                </a:lnTo>
                <a:lnTo>
                  <a:pt x="462527" y="961544"/>
                </a:lnTo>
                <a:lnTo>
                  <a:pt x="502108" y="952286"/>
                </a:lnTo>
                <a:lnTo>
                  <a:pt x="547922" y="945819"/>
                </a:lnTo>
                <a:lnTo>
                  <a:pt x="574109" y="943107"/>
                </a:lnTo>
                <a:lnTo>
                  <a:pt x="602150" y="940593"/>
                </a:lnTo>
                <a:lnTo>
                  <a:pt x="631428" y="938212"/>
                </a:lnTo>
                <a:lnTo>
                  <a:pt x="661529" y="935919"/>
                </a:lnTo>
                <a:lnTo>
                  <a:pt x="692181" y="933685"/>
                </a:lnTo>
                <a:lnTo>
                  <a:pt x="723197" y="931490"/>
                </a:lnTo>
                <a:lnTo>
                  <a:pt x="755165" y="929321"/>
                </a:lnTo>
                <a:lnTo>
                  <a:pt x="787765" y="927170"/>
                </a:lnTo>
                <a:lnTo>
                  <a:pt x="820787" y="925030"/>
                </a:lnTo>
                <a:lnTo>
                  <a:pt x="851975" y="923603"/>
                </a:lnTo>
                <a:lnTo>
                  <a:pt x="881939" y="922652"/>
                </a:lnTo>
                <a:lnTo>
                  <a:pt x="911086" y="922018"/>
                </a:lnTo>
                <a:lnTo>
                  <a:pt x="937574" y="921595"/>
                </a:lnTo>
                <a:lnTo>
                  <a:pt x="962288" y="921313"/>
                </a:lnTo>
                <a:lnTo>
                  <a:pt x="1006447" y="921000"/>
                </a:lnTo>
                <a:lnTo>
                  <a:pt x="1042535" y="920861"/>
                </a:lnTo>
                <a:lnTo>
                  <a:pt x="1079892" y="920066"/>
                </a:lnTo>
                <a:lnTo>
                  <a:pt x="1094072" y="915285"/>
                </a:lnTo>
                <a:lnTo>
                  <a:pt x="1094137" y="913579"/>
                </a:lnTo>
                <a:lnTo>
                  <a:pt x="1092327" y="907920"/>
                </a:lnTo>
                <a:lnTo>
                  <a:pt x="1087342" y="900172"/>
                </a:lnTo>
                <a:lnTo>
                  <a:pt x="1067205" y="887196"/>
                </a:lnTo>
                <a:lnTo>
                  <a:pt x="1044141" y="854358"/>
                </a:lnTo>
                <a:lnTo>
                  <a:pt x="1034595" y="808757"/>
                </a:lnTo>
                <a:lnTo>
                  <a:pt x="1024571" y="764206"/>
                </a:lnTo>
                <a:lnTo>
                  <a:pt x="1015133" y="718909"/>
                </a:lnTo>
                <a:lnTo>
                  <a:pt x="1009472" y="682171"/>
                </a:lnTo>
                <a:lnTo>
                  <a:pt x="1002252" y="639972"/>
                </a:lnTo>
                <a:lnTo>
                  <a:pt x="997646" y="616442"/>
                </a:lnTo>
                <a:lnTo>
                  <a:pt x="992458" y="591584"/>
                </a:lnTo>
                <a:lnTo>
                  <a:pt x="986883" y="565839"/>
                </a:lnTo>
                <a:lnTo>
                  <a:pt x="981755" y="538798"/>
                </a:lnTo>
                <a:lnTo>
                  <a:pt x="976926" y="510894"/>
                </a:lnTo>
                <a:lnTo>
                  <a:pt x="972294" y="482412"/>
                </a:lnTo>
                <a:lnTo>
                  <a:pt x="968502" y="451431"/>
                </a:lnTo>
                <a:lnTo>
                  <a:pt x="965268" y="418781"/>
                </a:lnTo>
                <a:lnTo>
                  <a:pt x="962406" y="385021"/>
                </a:lnTo>
                <a:lnTo>
                  <a:pt x="960498" y="351225"/>
                </a:lnTo>
                <a:lnTo>
                  <a:pt x="959226" y="317406"/>
                </a:lnTo>
                <a:lnTo>
                  <a:pt x="958378" y="283571"/>
                </a:lnTo>
                <a:lnTo>
                  <a:pt x="957813" y="251136"/>
                </a:lnTo>
                <a:lnTo>
                  <a:pt x="957436" y="219635"/>
                </a:lnTo>
                <a:lnTo>
                  <a:pt x="957185" y="188757"/>
                </a:lnTo>
                <a:lnTo>
                  <a:pt x="957723" y="159704"/>
                </a:lnTo>
                <a:lnTo>
                  <a:pt x="958788" y="131870"/>
                </a:lnTo>
                <a:lnTo>
                  <a:pt x="960202" y="104846"/>
                </a:lnTo>
                <a:lnTo>
                  <a:pt x="965537" y="59769"/>
                </a:lnTo>
                <a:lnTo>
                  <a:pt x="975733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SMARTInkShape-Group899">
            <a:extLst>
              <a:ext uri="{FF2B5EF4-FFF2-40B4-BE49-F238E27FC236}">
                <a16:creationId xmlns:a16="http://schemas.microsoft.com/office/drawing/2014/main" xmlns="" id="{13A03A56-688A-4474-A037-BD810D171AA6}"/>
              </a:ext>
            </a:extLst>
          </p:cNvPr>
          <p:cNvGrpSpPr/>
          <p:nvPr/>
        </p:nvGrpSpPr>
        <p:grpSpPr>
          <a:xfrm>
            <a:off x="5543550" y="604394"/>
            <a:ext cx="715152" cy="500507"/>
            <a:chOff x="5543550" y="604394"/>
            <a:chExt cx="715152" cy="500507"/>
          </a:xfrm>
        </p:grpSpPr>
        <p:sp>
          <p:nvSpPr>
            <p:cNvPr id="96" name="SMARTInkShape-4218">
              <a:extLst>
                <a:ext uri="{FF2B5EF4-FFF2-40B4-BE49-F238E27FC236}">
                  <a16:creationId xmlns:a16="http://schemas.microsoft.com/office/drawing/2014/main" xmlns="" id="{3BDCFE86-FCD6-47FA-B773-5FEAC6C9BF9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581650" y="1009650"/>
              <a:ext cx="311151" cy="95251"/>
            </a:xfrm>
            <a:custGeom>
              <a:avLst/>
              <a:gdLst/>
              <a:ahLst/>
              <a:cxnLst/>
              <a:rect l="0" t="0" r="0" b="0"/>
              <a:pathLst>
                <a:path w="311151" h="95251">
                  <a:moveTo>
                    <a:pt x="0" y="95250"/>
                  </a:moveTo>
                  <a:lnTo>
                    <a:pt x="0" y="95250"/>
                  </a:lnTo>
                  <a:lnTo>
                    <a:pt x="22322" y="91879"/>
                  </a:lnTo>
                  <a:lnTo>
                    <a:pt x="67517" y="77938"/>
                  </a:lnTo>
                  <a:lnTo>
                    <a:pt x="99858" y="64743"/>
                  </a:lnTo>
                  <a:lnTo>
                    <a:pt x="139161" y="51352"/>
                  </a:lnTo>
                  <a:lnTo>
                    <a:pt x="182499" y="38346"/>
                  </a:lnTo>
                  <a:lnTo>
                    <a:pt x="227631" y="25509"/>
                  </a:lnTo>
                  <a:lnTo>
                    <a:pt x="264153" y="14630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219">
              <a:extLst>
                <a:ext uri="{FF2B5EF4-FFF2-40B4-BE49-F238E27FC236}">
                  <a16:creationId xmlns:a16="http://schemas.microsoft.com/office/drawing/2014/main" xmlns="" id="{987BC5BA-2A50-4862-8A23-145524C104C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543550" y="649833"/>
              <a:ext cx="330201" cy="42318"/>
            </a:xfrm>
            <a:custGeom>
              <a:avLst/>
              <a:gdLst/>
              <a:ahLst/>
              <a:cxnLst/>
              <a:rect l="0" t="0" r="0" b="0"/>
              <a:pathLst>
                <a:path w="330201" h="42318">
                  <a:moveTo>
                    <a:pt x="0" y="42317"/>
                  </a:moveTo>
                  <a:lnTo>
                    <a:pt x="0" y="42317"/>
                  </a:lnTo>
                  <a:lnTo>
                    <a:pt x="0" y="35575"/>
                  </a:lnTo>
                  <a:lnTo>
                    <a:pt x="1881" y="30383"/>
                  </a:lnTo>
                  <a:lnTo>
                    <a:pt x="3371" y="28011"/>
                  </a:lnTo>
                  <a:lnTo>
                    <a:pt x="15580" y="21302"/>
                  </a:lnTo>
                  <a:lnTo>
                    <a:pt x="56200" y="14845"/>
                  </a:lnTo>
                  <a:lnTo>
                    <a:pt x="98826" y="8705"/>
                  </a:lnTo>
                  <a:lnTo>
                    <a:pt x="123034" y="5093"/>
                  </a:lnTo>
                  <a:lnTo>
                    <a:pt x="147639" y="2684"/>
                  </a:lnTo>
                  <a:lnTo>
                    <a:pt x="172509" y="1078"/>
                  </a:lnTo>
                  <a:lnTo>
                    <a:pt x="219899" y="0"/>
                  </a:lnTo>
                  <a:lnTo>
                    <a:pt x="259775" y="1872"/>
                  </a:lnTo>
                  <a:lnTo>
                    <a:pt x="303846" y="10264"/>
                  </a:lnTo>
                  <a:lnTo>
                    <a:pt x="330200" y="169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220">
              <a:extLst>
                <a:ext uri="{FF2B5EF4-FFF2-40B4-BE49-F238E27FC236}">
                  <a16:creationId xmlns:a16="http://schemas.microsoft.com/office/drawing/2014/main" xmlns="" id="{1FEC5363-18FC-4F0C-9A99-4C315056B68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690544" y="604394"/>
              <a:ext cx="24457" cy="447688"/>
            </a:xfrm>
            <a:custGeom>
              <a:avLst/>
              <a:gdLst/>
              <a:ahLst/>
              <a:cxnLst/>
              <a:rect l="0" t="0" r="0" b="0"/>
              <a:pathLst>
                <a:path w="24457" h="447688">
                  <a:moveTo>
                    <a:pt x="11756" y="11556"/>
                  </a:moveTo>
                  <a:lnTo>
                    <a:pt x="11756" y="11556"/>
                  </a:lnTo>
                  <a:lnTo>
                    <a:pt x="11756" y="0"/>
                  </a:lnTo>
                  <a:lnTo>
                    <a:pt x="8385" y="9308"/>
                  </a:lnTo>
                  <a:lnTo>
                    <a:pt x="8612" y="19729"/>
                  </a:lnTo>
                  <a:lnTo>
                    <a:pt x="9653" y="33533"/>
                  </a:lnTo>
                  <a:lnTo>
                    <a:pt x="6454" y="78770"/>
                  </a:lnTo>
                  <a:lnTo>
                    <a:pt x="3835" y="126251"/>
                  </a:lnTo>
                  <a:lnTo>
                    <a:pt x="1180" y="164837"/>
                  </a:lnTo>
                  <a:lnTo>
                    <a:pt x="0" y="205505"/>
                  </a:lnTo>
                  <a:lnTo>
                    <a:pt x="1357" y="245217"/>
                  </a:lnTo>
                  <a:lnTo>
                    <a:pt x="4312" y="284033"/>
                  </a:lnTo>
                  <a:lnTo>
                    <a:pt x="7977" y="322451"/>
                  </a:lnTo>
                  <a:lnTo>
                    <a:pt x="14007" y="369668"/>
                  </a:lnTo>
                  <a:lnTo>
                    <a:pt x="18002" y="416362"/>
                  </a:lnTo>
                  <a:lnTo>
                    <a:pt x="24163" y="447687"/>
                  </a:lnTo>
                  <a:lnTo>
                    <a:pt x="24260" y="447655"/>
                  </a:lnTo>
                  <a:lnTo>
                    <a:pt x="24456" y="4433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221">
              <a:extLst>
                <a:ext uri="{FF2B5EF4-FFF2-40B4-BE49-F238E27FC236}">
                  <a16:creationId xmlns:a16="http://schemas.microsoft.com/office/drawing/2014/main" xmlns="" id="{F3D14204-FBBE-4F2C-9973-03F38E626F7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620570" y="735723"/>
              <a:ext cx="191428" cy="241107"/>
            </a:xfrm>
            <a:custGeom>
              <a:avLst/>
              <a:gdLst/>
              <a:ahLst/>
              <a:cxnLst/>
              <a:rect l="0" t="0" r="0" b="0"/>
              <a:pathLst>
                <a:path w="191428" h="241107">
                  <a:moveTo>
                    <a:pt x="113480" y="83427"/>
                  </a:moveTo>
                  <a:lnTo>
                    <a:pt x="113480" y="83427"/>
                  </a:lnTo>
                  <a:lnTo>
                    <a:pt x="114186" y="68924"/>
                  </a:lnTo>
                  <a:lnTo>
                    <a:pt x="125035" y="29289"/>
                  </a:lnTo>
                  <a:lnTo>
                    <a:pt x="121909" y="20325"/>
                  </a:lnTo>
                  <a:lnTo>
                    <a:pt x="115815" y="12343"/>
                  </a:lnTo>
                  <a:lnTo>
                    <a:pt x="108403" y="6443"/>
                  </a:lnTo>
                  <a:lnTo>
                    <a:pt x="96642" y="5232"/>
                  </a:lnTo>
                  <a:lnTo>
                    <a:pt x="81302" y="8457"/>
                  </a:lnTo>
                  <a:lnTo>
                    <a:pt x="62725" y="16946"/>
                  </a:lnTo>
                  <a:lnTo>
                    <a:pt x="35803" y="40367"/>
                  </a:lnTo>
                  <a:lnTo>
                    <a:pt x="13324" y="79762"/>
                  </a:lnTo>
                  <a:lnTo>
                    <a:pt x="0" y="127183"/>
                  </a:lnTo>
                  <a:lnTo>
                    <a:pt x="1696" y="170240"/>
                  </a:lnTo>
                  <a:lnTo>
                    <a:pt x="15115" y="196799"/>
                  </a:lnTo>
                  <a:lnTo>
                    <a:pt x="35896" y="219893"/>
                  </a:lnTo>
                  <a:lnTo>
                    <a:pt x="61594" y="234860"/>
                  </a:lnTo>
                  <a:lnTo>
                    <a:pt x="89479" y="240571"/>
                  </a:lnTo>
                  <a:lnTo>
                    <a:pt x="103829" y="241106"/>
                  </a:lnTo>
                  <a:lnTo>
                    <a:pt x="131063" y="232294"/>
                  </a:lnTo>
                  <a:lnTo>
                    <a:pt x="155866" y="215207"/>
                  </a:lnTo>
                  <a:lnTo>
                    <a:pt x="176297" y="191149"/>
                  </a:lnTo>
                  <a:lnTo>
                    <a:pt x="187260" y="160231"/>
                  </a:lnTo>
                  <a:lnTo>
                    <a:pt x="191427" y="126029"/>
                  </a:lnTo>
                  <a:lnTo>
                    <a:pt x="190926" y="92013"/>
                  </a:lnTo>
                  <a:lnTo>
                    <a:pt x="179936" y="47871"/>
                  </a:lnTo>
                  <a:lnTo>
                    <a:pt x="165358" y="26702"/>
                  </a:lnTo>
                  <a:lnTo>
                    <a:pt x="147120" y="11649"/>
                  </a:lnTo>
                  <a:lnTo>
                    <a:pt x="127255" y="2607"/>
                  </a:lnTo>
                  <a:lnTo>
                    <a:pt x="112311" y="0"/>
                  </a:lnTo>
                  <a:lnTo>
                    <a:pt x="97962" y="704"/>
                  </a:lnTo>
                  <a:lnTo>
                    <a:pt x="98195" y="2173"/>
                  </a:lnTo>
                  <a:lnTo>
                    <a:pt x="107130" y="135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222">
              <a:extLst>
                <a:ext uri="{FF2B5EF4-FFF2-40B4-BE49-F238E27FC236}">
                  <a16:creationId xmlns:a16="http://schemas.microsoft.com/office/drawing/2014/main" xmlns="" id="{F7ED8CC3-319F-45B5-A265-D5E584D2295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922490" y="668650"/>
              <a:ext cx="97311" cy="270471"/>
            </a:xfrm>
            <a:custGeom>
              <a:avLst/>
              <a:gdLst/>
              <a:ahLst/>
              <a:cxnLst/>
              <a:rect l="0" t="0" r="0" b="0"/>
              <a:pathLst>
                <a:path w="97311" h="270471">
                  <a:moveTo>
                    <a:pt x="97310" y="42550"/>
                  </a:moveTo>
                  <a:lnTo>
                    <a:pt x="97310" y="42550"/>
                  </a:lnTo>
                  <a:lnTo>
                    <a:pt x="95429" y="21828"/>
                  </a:lnTo>
                  <a:lnTo>
                    <a:pt x="90843" y="2374"/>
                  </a:lnTo>
                  <a:lnTo>
                    <a:pt x="89471" y="950"/>
                  </a:lnTo>
                  <a:lnTo>
                    <a:pt x="87850" y="0"/>
                  </a:lnTo>
                  <a:lnTo>
                    <a:pt x="82288" y="826"/>
                  </a:lnTo>
                  <a:lnTo>
                    <a:pt x="78829" y="2034"/>
                  </a:lnTo>
                  <a:lnTo>
                    <a:pt x="43309" y="49340"/>
                  </a:lnTo>
                  <a:lnTo>
                    <a:pt x="25331" y="80140"/>
                  </a:lnTo>
                  <a:lnTo>
                    <a:pt x="10287" y="114996"/>
                  </a:lnTo>
                  <a:lnTo>
                    <a:pt x="2188" y="151654"/>
                  </a:lnTo>
                  <a:lnTo>
                    <a:pt x="0" y="187702"/>
                  </a:lnTo>
                  <a:lnTo>
                    <a:pt x="7407" y="232941"/>
                  </a:lnTo>
                  <a:lnTo>
                    <a:pt x="17137" y="252757"/>
                  </a:lnTo>
                  <a:lnTo>
                    <a:pt x="30398" y="264857"/>
                  </a:lnTo>
                  <a:lnTo>
                    <a:pt x="37885" y="269071"/>
                  </a:lnTo>
                  <a:lnTo>
                    <a:pt x="45698" y="270470"/>
                  </a:lnTo>
                  <a:lnTo>
                    <a:pt x="78260" y="26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223">
              <a:extLst>
                <a:ext uri="{FF2B5EF4-FFF2-40B4-BE49-F238E27FC236}">
                  <a16:creationId xmlns:a16="http://schemas.microsoft.com/office/drawing/2014/main" xmlns="" id="{F63BE869-2ABB-4E07-A500-8443D12440E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024476" y="701192"/>
              <a:ext cx="128675" cy="152629"/>
            </a:xfrm>
            <a:custGeom>
              <a:avLst/>
              <a:gdLst/>
              <a:ahLst/>
              <a:cxnLst/>
              <a:rect l="0" t="0" r="0" b="0"/>
              <a:pathLst>
                <a:path w="128675" h="152629">
                  <a:moveTo>
                    <a:pt x="115974" y="3658"/>
                  </a:moveTo>
                  <a:lnTo>
                    <a:pt x="115974" y="3658"/>
                  </a:lnTo>
                  <a:lnTo>
                    <a:pt x="112316" y="0"/>
                  </a:lnTo>
                  <a:lnTo>
                    <a:pt x="113877" y="1562"/>
                  </a:lnTo>
                  <a:lnTo>
                    <a:pt x="115042" y="6489"/>
                  </a:lnTo>
                  <a:lnTo>
                    <a:pt x="115790" y="31264"/>
                  </a:lnTo>
                  <a:lnTo>
                    <a:pt x="105093" y="70834"/>
                  </a:lnTo>
                  <a:lnTo>
                    <a:pt x="81448" y="114921"/>
                  </a:lnTo>
                  <a:lnTo>
                    <a:pt x="58001" y="138695"/>
                  </a:lnTo>
                  <a:lnTo>
                    <a:pt x="42230" y="148341"/>
                  </a:lnTo>
                  <a:lnTo>
                    <a:pt x="28165" y="152628"/>
                  </a:lnTo>
                  <a:lnTo>
                    <a:pt x="22157" y="152360"/>
                  </a:lnTo>
                  <a:lnTo>
                    <a:pt x="11718" y="148300"/>
                  </a:lnTo>
                  <a:lnTo>
                    <a:pt x="4256" y="138028"/>
                  </a:lnTo>
                  <a:lnTo>
                    <a:pt x="0" y="125467"/>
                  </a:lnTo>
                  <a:lnTo>
                    <a:pt x="460" y="115181"/>
                  </a:lnTo>
                  <a:lnTo>
                    <a:pt x="2276" y="111167"/>
                  </a:lnTo>
                  <a:lnTo>
                    <a:pt x="8057" y="104827"/>
                  </a:lnTo>
                  <a:lnTo>
                    <a:pt x="12279" y="103559"/>
                  </a:lnTo>
                  <a:lnTo>
                    <a:pt x="47076" y="108266"/>
                  </a:lnTo>
                  <a:lnTo>
                    <a:pt x="60894" y="115767"/>
                  </a:lnTo>
                  <a:lnTo>
                    <a:pt x="88004" y="134458"/>
                  </a:lnTo>
                  <a:lnTo>
                    <a:pt x="105491" y="140721"/>
                  </a:lnTo>
                  <a:lnTo>
                    <a:pt x="115078" y="140305"/>
                  </a:lnTo>
                  <a:lnTo>
                    <a:pt x="128674" y="1370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224">
              <a:extLst>
                <a:ext uri="{FF2B5EF4-FFF2-40B4-BE49-F238E27FC236}">
                  <a16:creationId xmlns:a16="http://schemas.microsoft.com/office/drawing/2014/main" xmlns="" id="{750243A4-B246-4763-8074-22E1707FB39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191250" y="637692"/>
              <a:ext cx="67452" cy="264009"/>
            </a:xfrm>
            <a:custGeom>
              <a:avLst/>
              <a:gdLst/>
              <a:ahLst/>
              <a:cxnLst/>
              <a:rect l="0" t="0" r="0" b="0"/>
              <a:pathLst>
                <a:path w="67452" h="264009">
                  <a:moveTo>
                    <a:pt x="44450" y="3658"/>
                  </a:moveTo>
                  <a:lnTo>
                    <a:pt x="44450" y="3658"/>
                  </a:lnTo>
                  <a:lnTo>
                    <a:pt x="44450" y="287"/>
                  </a:lnTo>
                  <a:lnTo>
                    <a:pt x="45155" y="0"/>
                  </a:lnTo>
                  <a:lnTo>
                    <a:pt x="47821" y="1562"/>
                  </a:lnTo>
                  <a:lnTo>
                    <a:pt x="56659" y="16521"/>
                  </a:lnTo>
                  <a:lnTo>
                    <a:pt x="66512" y="58410"/>
                  </a:lnTo>
                  <a:lnTo>
                    <a:pt x="67451" y="103450"/>
                  </a:lnTo>
                  <a:lnTo>
                    <a:pt x="62668" y="135969"/>
                  </a:lnTo>
                  <a:lnTo>
                    <a:pt x="53958" y="169237"/>
                  </a:lnTo>
                  <a:lnTo>
                    <a:pt x="35273" y="214055"/>
                  </a:lnTo>
                  <a:lnTo>
                    <a:pt x="0" y="2640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900">
            <a:extLst>
              <a:ext uri="{FF2B5EF4-FFF2-40B4-BE49-F238E27FC236}">
                <a16:creationId xmlns:a16="http://schemas.microsoft.com/office/drawing/2014/main" xmlns="" id="{16C85A7C-49E5-4ACE-9F7C-30656BF7ECAF}"/>
              </a:ext>
            </a:extLst>
          </p:cNvPr>
          <p:cNvGrpSpPr/>
          <p:nvPr/>
        </p:nvGrpSpPr>
        <p:grpSpPr>
          <a:xfrm>
            <a:off x="9093200" y="819150"/>
            <a:ext cx="409991" cy="331673"/>
            <a:chOff x="9093200" y="819150"/>
            <a:chExt cx="409991" cy="331673"/>
          </a:xfrm>
        </p:grpSpPr>
        <p:sp>
          <p:nvSpPr>
            <p:cNvPr id="104" name="SMARTInkShape-4225">
              <a:extLst>
                <a:ext uri="{FF2B5EF4-FFF2-40B4-BE49-F238E27FC236}">
                  <a16:creationId xmlns:a16="http://schemas.microsoft.com/office/drawing/2014/main" xmlns="" id="{F4F5420F-9174-4F84-81BB-325FF134B61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093200" y="819150"/>
              <a:ext cx="18944" cy="331673"/>
            </a:xfrm>
            <a:custGeom>
              <a:avLst/>
              <a:gdLst/>
              <a:ahLst/>
              <a:cxnLst/>
              <a:rect l="0" t="0" r="0" b="0"/>
              <a:pathLst>
                <a:path w="18944" h="331673">
                  <a:moveTo>
                    <a:pt x="0" y="0"/>
                  </a:moveTo>
                  <a:lnTo>
                    <a:pt x="0" y="0"/>
                  </a:lnTo>
                  <a:lnTo>
                    <a:pt x="6907" y="46140"/>
                  </a:lnTo>
                  <a:lnTo>
                    <a:pt x="10831" y="76951"/>
                  </a:lnTo>
                  <a:lnTo>
                    <a:pt x="14927" y="114163"/>
                  </a:lnTo>
                  <a:lnTo>
                    <a:pt x="17218" y="157984"/>
                  </a:lnTo>
                  <a:lnTo>
                    <a:pt x="18236" y="202859"/>
                  </a:lnTo>
                  <a:lnTo>
                    <a:pt x="18688" y="241619"/>
                  </a:lnTo>
                  <a:lnTo>
                    <a:pt x="18943" y="288432"/>
                  </a:lnTo>
                  <a:lnTo>
                    <a:pt x="13573" y="331350"/>
                  </a:lnTo>
                  <a:lnTo>
                    <a:pt x="13282" y="331672"/>
                  </a:lnTo>
                  <a:lnTo>
                    <a:pt x="12700" y="32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226">
              <a:extLst>
                <a:ext uri="{FF2B5EF4-FFF2-40B4-BE49-F238E27FC236}">
                  <a16:creationId xmlns:a16="http://schemas.microsoft.com/office/drawing/2014/main" xmlns="" id="{C84B12B3-4ECA-424C-900C-6FE058AD990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209788" y="1016028"/>
              <a:ext cx="293403" cy="12673"/>
            </a:xfrm>
            <a:custGeom>
              <a:avLst/>
              <a:gdLst/>
              <a:ahLst/>
              <a:cxnLst/>
              <a:rect l="0" t="0" r="0" b="0"/>
              <a:pathLst>
                <a:path w="293403" h="12673">
                  <a:moveTo>
                    <a:pt x="23112" y="6322"/>
                  </a:moveTo>
                  <a:lnTo>
                    <a:pt x="23112" y="6322"/>
                  </a:lnTo>
                  <a:lnTo>
                    <a:pt x="0" y="6322"/>
                  </a:lnTo>
                  <a:lnTo>
                    <a:pt x="647" y="7028"/>
                  </a:lnTo>
                  <a:lnTo>
                    <a:pt x="5132" y="9693"/>
                  </a:lnTo>
                  <a:lnTo>
                    <a:pt x="48383" y="7014"/>
                  </a:lnTo>
                  <a:lnTo>
                    <a:pt x="88672" y="3572"/>
                  </a:lnTo>
                  <a:lnTo>
                    <a:pt x="111973" y="2372"/>
                  </a:lnTo>
                  <a:lnTo>
                    <a:pt x="136680" y="1572"/>
                  </a:lnTo>
                  <a:lnTo>
                    <a:pt x="162324" y="1039"/>
                  </a:lnTo>
                  <a:lnTo>
                    <a:pt x="207751" y="446"/>
                  </a:lnTo>
                  <a:lnTo>
                    <a:pt x="244873" y="183"/>
                  </a:lnTo>
                  <a:lnTo>
                    <a:pt x="286846" y="0"/>
                  </a:lnTo>
                  <a:lnTo>
                    <a:pt x="289952" y="696"/>
                  </a:lnTo>
                  <a:lnTo>
                    <a:pt x="292021" y="1866"/>
                  </a:lnTo>
                  <a:lnTo>
                    <a:pt x="293402" y="3351"/>
                  </a:lnTo>
                  <a:lnTo>
                    <a:pt x="292911" y="5047"/>
                  </a:lnTo>
                  <a:lnTo>
                    <a:pt x="283462" y="126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901">
            <a:extLst>
              <a:ext uri="{FF2B5EF4-FFF2-40B4-BE49-F238E27FC236}">
                <a16:creationId xmlns:a16="http://schemas.microsoft.com/office/drawing/2014/main" xmlns="" id="{A957C241-C7C7-46F3-B11A-0C2EF9FAB422}"/>
              </a:ext>
            </a:extLst>
          </p:cNvPr>
          <p:cNvGrpSpPr/>
          <p:nvPr/>
        </p:nvGrpSpPr>
        <p:grpSpPr>
          <a:xfrm>
            <a:off x="9804400" y="718772"/>
            <a:ext cx="1069193" cy="551229"/>
            <a:chOff x="9804400" y="718772"/>
            <a:chExt cx="1069193" cy="551229"/>
          </a:xfrm>
        </p:grpSpPr>
        <p:sp>
          <p:nvSpPr>
            <p:cNvPr id="107" name="SMARTInkShape-4227">
              <a:extLst>
                <a:ext uri="{FF2B5EF4-FFF2-40B4-BE49-F238E27FC236}">
                  <a16:creationId xmlns:a16="http://schemas.microsoft.com/office/drawing/2014/main" xmlns="" id="{E7981742-5036-47CB-97B7-8CF89B93B07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763250" y="787400"/>
              <a:ext cx="110343" cy="482601"/>
            </a:xfrm>
            <a:custGeom>
              <a:avLst/>
              <a:gdLst/>
              <a:ahLst/>
              <a:cxnLst/>
              <a:rect l="0" t="0" r="0" b="0"/>
              <a:pathLst>
                <a:path w="110343" h="482601">
                  <a:moveTo>
                    <a:pt x="50800" y="0"/>
                  </a:moveTo>
                  <a:lnTo>
                    <a:pt x="50800" y="0"/>
                  </a:lnTo>
                  <a:lnTo>
                    <a:pt x="56574" y="7186"/>
                  </a:lnTo>
                  <a:lnTo>
                    <a:pt x="66701" y="30979"/>
                  </a:lnTo>
                  <a:lnTo>
                    <a:pt x="74565" y="65039"/>
                  </a:lnTo>
                  <a:lnTo>
                    <a:pt x="79344" y="87809"/>
                  </a:lnTo>
                  <a:lnTo>
                    <a:pt x="84646" y="113573"/>
                  </a:lnTo>
                  <a:lnTo>
                    <a:pt x="90297" y="141332"/>
                  </a:lnTo>
                  <a:lnTo>
                    <a:pt x="96181" y="171832"/>
                  </a:lnTo>
                  <a:lnTo>
                    <a:pt x="102222" y="204160"/>
                  </a:lnTo>
                  <a:lnTo>
                    <a:pt x="108364" y="237707"/>
                  </a:lnTo>
                  <a:lnTo>
                    <a:pt x="110342" y="269243"/>
                  </a:lnTo>
                  <a:lnTo>
                    <a:pt x="109544" y="299440"/>
                  </a:lnTo>
                  <a:lnTo>
                    <a:pt x="106897" y="328743"/>
                  </a:lnTo>
                  <a:lnTo>
                    <a:pt x="100192" y="355334"/>
                  </a:lnTo>
                  <a:lnTo>
                    <a:pt x="90784" y="380117"/>
                  </a:lnTo>
                  <a:lnTo>
                    <a:pt x="65749" y="422941"/>
                  </a:lnTo>
                  <a:lnTo>
                    <a:pt x="22304" y="463355"/>
                  </a:lnTo>
                  <a:lnTo>
                    <a:pt x="0" y="482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228">
              <a:extLst>
                <a:ext uri="{FF2B5EF4-FFF2-40B4-BE49-F238E27FC236}">
                  <a16:creationId xmlns:a16="http://schemas.microsoft.com/office/drawing/2014/main" xmlns="" id="{FDE41A39-63DC-4E6D-A5E0-C002685BDF3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841068" y="863142"/>
              <a:ext cx="169671" cy="243858"/>
            </a:xfrm>
            <a:custGeom>
              <a:avLst/>
              <a:gdLst/>
              <a:ahLst/>
              <a:cxnLst/>
              <a:rect l="0" t="0" r="0" b="0"/>
              <a:pathLst>
                <a:path w="169671" h="243858">
                  <a:moveTo>
                    <a:pt x="128432" y="38558"/>
                  </a:moveTo>
                  <a:lnTo>
                    <a:pt x="128432" y="38558"/>
                  </a:lnTo>
                  <a:lnTo>
                    <a:pt x="137270" y="15414"/>
                  </a:lnTo>
                  <a:lnTo>
                    <a:pt x="137146" y="11134"/>
                  </a:lnTo>
                  <a:lnTo>
                    <a:pt x="133246" y="2616"/>
                  </a:lnTo>
                  <a:lnTo>
                    <a:pt x="128114" y="486"/>
                  </a:lnTo>
                  <a:lnTo>
                    <a:pt x="113003" y="0"/>
                  </a:lnTo>
                  <a:lnTo>
                    <a:pt x="77922" y="17177"/>
                  </a:lnTo>
                  <a:lnTo>
                    <a:pt x="32876" y="61464"/>
                  </a:lnTo>
                  <a:lnTo>
                    <a:pt x="11645" y="101185"/>
                  </a:lnTo>
                  <a:lnTo>
                    <a:pt x="325" y="142592"/>
                  </a:lnTo>
                  <a:lnTo>
                    <a:pt x="0" y="179810"/>
                  </a:lnTo>
                  <a:lnTo>
                    <a:pt x="13965" y="209522"/>
                  </a:lnTo>
                  <a:lnTo>
                    <a:pt x="24604" y="222384"/>
                  </a:lnTo>
                  <a:lnTo>
                    <a:pt x="55240" y="238557"/>
                  </a:lnTo>
                  <a:lnTo>
                    <a:pt x="73287" y="243857"/>
                  </a:lnTo>
                  <a:lnTo>
                    <a:pt x="108392" y="242220"/>
                  </a:lnTo>
                  <a:lnTo>
                    <a:pt x="125655" y="237833"/>
                  </a:lnTo>
                  <a:lnTo>
                    <a:pt x="150481" y="219788"/>
                  </a:lnTo>
                  <a:lnTo>
                    <a:pt x="160064" y="208061"/>
                  </a:lnTo>
                  <a:lnTo>
                    <a:pt x="168831" y="179980"/>
                  </a:lnTo>
                  <a:lnTo>
                    <a:pt x="169670" y="147979"/>
                  </a:lnTo>
                  <a:lnTo>
                    <a:pt x="165340" y="112589"/>
                  </a:lnTo>
                  <a:lnTo>
                    <a:pt x="153067" y="83220"/>
                  </a:lnTo>
                  <a:lnTo>
                    <a:pt x="137265" y="61230"/>
                  </a:lnTo>
                  <a:lnTo>
                    <a:pt x="113471" y="41683"/>
                  </a:lnTo>
                  <a:lnTo>
                    <a:pt x="114931" y="39936"/>
                  </a:lnTo>
                  <a:lnTo>
                    <a:pt x="134782" y="32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229">
              <a:extLst>
                <a:ext uri="{FF2B5EF4-FFF2-40B4-BE49-F238E27FC236}">
                  <a16:creationId xmlns:a16="http://schemas.microsoft.com/office/drawing/2014/main" xmlns="" id="{731142E2-5A7F-4013-A855-11D6454FFF4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931400" y="724006"/>
              <a:ext cx="88901" cy="488312"/>
            </a:xfrm>
            <a:custGeom>
              <a:avLst/>
              <a:gdLst/>
              <a:ahLst/>
              <a:cxnLst/>
              <a:rect l="0" t="0" r="0" b="0"/>
              <a:pathLst>
                <a:path w="88901" h="488312">
                  <a:moveTo>
                    <a:pt x="88900" y="25294"/>
                  </a:moveTo>
                  <a:lnTo>
                    <a:pt x="88900" y="25294"/>
                  </a:lnTo>
                  <a:lnTo>
                    <a:pt x="69127" y="54"/>
                  </a:lnTo>
                  <a:lnTo>
                    <a:pt x="65841" y="0"/>
                  </a:lnTo>
                  <a:lnTo>
                    <a:pt x="58425" y="5586"/>
                  </a:lnTo>
                  <a:lnTo>
                    <a:pt x="46317" y="40856"/>
                  </a:lnTo>
                  <a:lnTo>
                    <a:pt x="43634" y="83246"/>
                  </a:lnTo>
                  <a:lnTo>
                    <a:pt x="43906" y="108378"/>
                  </a:lnTo>
                  <a:lnTo>
                    <a:pt x="44087" y="136423"/>
                  </a:lnTo>
                  <a:lnTo>
                    <a:pt x="44210" y="166407"/>
                  </a:lnTo>
                  <a:lnTo>
                    <a:pt x="44290" y="197686"/>
                  </a:lnTo>
                  <a:lnTo>
                    <a:pt x="43638" y="230533"/>
                  </a:lnTo>
                  <a:lnTo>
                    <a:pt x="42498" y="264426"/>
                  </a:lnTo>
                  <a:lnTo>
                    <a:pt x="41032" y="299015"/>
                  </a:lnTo>
                  <a:lnTo>
                    <a:pt x="37938" y="330541"/>
                  </a:lnTo>
                  <a:lnTo>
                    <a:pt x="33759" y="360026"/>
                  </a:lnTo>
                  <a:lnTo>
                    <a:pt x="28856" y="388148"/>
                  </a:lnTo>
                  <a:lnTo>
                    <a:pt x="21526" y="432566"/>
                  </a:lnTo>
                  <a:lnTo>
                    <a:pt x="11551" y="475932"/>
                  </a:lnTo>
                  <a:lnTo>
                    <a:pt x="5134" y="488044"/>
                  </a:lnTo>
                  <a:lnTo>
                    <a:pt x="3421" y="488311"/>
                  </a:lnTo>
                  <a:lnTo>
                    <a:pt x="0" y="4824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230">
              <a:extLst>
                <a:ext uri="{FF2B5EF4-FFF2-40B4-BE49-F238E27FC236}">
                  <a16:creationId xmlns:a16="http://schemas.microsoft.com/office/drawing/2014/main" xmlns="" id="{A151EA72-4726-4180-A48C-0BB3A6EE2C1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804400" y="718772"/>
              <a:ext cx="349251" cy="49579"/>
            </a:xfrm>
            <a:custGeom>
              <a:avLst/>
              <a:gdLst/>
              <a:ahLst/>
              <a:cxnLst/>
              <a:rect l="0" t="0" r="0" b="0"/>
              <a:pathLst>
                <a:path w="349251" h="49579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6855" y="8990"/>
                  </a:lnTo>
                  <a:lnTo>
                    <a:pt x="64417" y="2901"/>
                  </a:lnTo>
                  <a:lnTo>
                    <a:pt x="88101" y="1527"/>
                  </a:lnTo>
                  <a:lnTo>
                    <a:pt x="115178" y="611"/>
                  </a:lnTo>
                  <a:lnTo>
                    <a:pt x="144519" y="0"/>
                  </a:lnTo>
                  <a:lnTo>
                    <a:pt x="174663" y="1709"/>
                  </a:lnTo>
                  <a:lnTo>
                    <a:pt x="205341" y="4965"/>
                  </a:lnTo>
                  <a:lnTo>
                    <a:pt x="236378" y="9253"/>
                  </a:lnTo>
                  <a:lnTo>
                    <a:pt x="262713" y="15639"/>
                  </a:lnTo>
                  <a:lnTo>
                    <a:pt x="307025" y="32142"/>
                  </a:lnTo>
                  <a:lnTo>
                    <a:pt x="349250" y="495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231">
              <a:extLst>
                <a:ext uri="{FF2B5EF4-FFF2-40B4-BE49-F238E27FC236}">
                  <a16:creationId xmlns:a16="http://schemas.microsoft.com/office/drawing/2014/main" xmlns="" id="{BEF5E2E7-6044-4789-A706-360D13921CB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823450" y="1155700"/>
              <a:ext cx="355601" cy="27804"/>
            </a:xfrm>
            <a:custGeom>
              <a:avLst/>
              <a:gdLst/>
              <a:ahLst/>
              <a:cxnLst/>
              <a:rect l="0" t="0" r="0" b="0"/>
              <a:pathLst>
                <a:path w="355601" h="27804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2116" y="13798"/>
                  </a:lnTo>
                  <a:lnTo>
                    <a:pt x="10113" y="19773"/>
                  </a:lnTo>
                  <a:lnTo>
                    <a:pt x="36627" y="27104"/>
                  </a:lnTo>
                  <a:lnTo>
                    <a:pt x="66844" y="27803"/>
                  </a:lnTo>
                  <a:lnTo>
                    <a:pt x="105909" y="25057"/>
                  </a:lnTo>
                  <a:lnTo>
                    <a:pt x="129167" y="22349"/>
                  </a:lnTo>
                  <a:lnTo>
                    <a:pt x="153844" y="19133"/>
                  </a:lnTo>
                  <a:lnTo>
                    <a:pt x="179468" y="16988"/>
                  </a:lnTo>
                  <a:lnTo>
                    <a:pt x="205722" y="15559"/>
                  </a:lnTo>
                  <a:lnTo>
                    <a:pt x="232399" y="14606"/>
                  </a:lnTo>
                  <a:lnTo>
                    <a:pt x="257942" y="14676"/>
                  </a:lnTo>
                  <a:lnTo>
                    <a:pt x="282734" y="15429"/>
                  </a:lnTo>
                  <a:lnTo>
                    <a:pt x="323215" y="17440"/>
                  </a:lnTo>
                  <a:lnTo>
                    <a:pt x="35560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232">
              <a:extLst>
                <a:ext uri="{FF2B5EF4-FFF2-40B4-BE49-F238E27FC236}">
                  <a16:creationId xmlns:a16="http://schemas.microsoft.com/office/drawing/2014/main" xmlns="" id="{DCFB0198-A924-486E-BB88-48F3F758F77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275855" y="786677"/>
              <a:ext cx="157196" cy="349974"/>
            </a:xfrm>
            <a:custGeom>
              <a:avLst/>
              <a:gdLst/>
              <a:ahLst/>
              <a:cxnLst/>
              <a:rect l="0" t="0" r="0" b="0"/>
              <a:pathLst>
                <a:path w="157196" h="349974">
                  <a:moveTo>
                    <a:pt x="131795" y="19773"/>
                  </a:moveTo>
                  <a:lnTo>
                    <a:pt x="131795" y="19773"/>
                  </a:lnTo>
                  <a:lnTo>
                    <a:pt x="128424" y="9660"/>
                  </a:lnTo>
                  <a:lnTo>
                    <a:pt x="121124" y="2813"/>
                  </a:lnTo>
                  <a:lnTo>
                    <a:pt x="116215" y="0"/>
                  </a:lnTo>
                  <a:lnTo>
                    <a:pt x="110119" y="241"/>
                  </a:lnTo>
                  <a:lnTo>
                    <a:pt x="95820" y="6153"/>
                  </a:lnTo>
                  <a:lnTo>
                    <a:pt x="65161" y="34866"/>
                  </a:lnTo>
                  <a:lnTo>
                    <a:pt x="43383" y="70225"/>
                  </a:lnTo>
                  <a:lnTo>
                    <a:pt x="23356" y="114163"/>
                  </a:lnTo>
                  <a:lnTo>
                    <a:pt x="15053" y="137733"/>
                  </a:lnTo>
                  <a:lnTo>
                    <a:pt x="3004" y="185088"/>
                  </a:lnTo>
                  <a:lnTo>
                    <a:pt x="0" y="229654"/>
                  </a:lnTo>
                  <a:lnTo>
                    <a:pt x="8544" y="267335"/>
                  </a:lnTo>
                  <a:lnTo>
                    <a:pt x="15761" y="284298"/>
                  </a:lnTo>
                  <a:lnTo>
                    <a:pt x="42595" y="310671"/>
                  </a:lnTo>
                  <a:lnTo>
                    <a:pt x="78039" y="329683"/>
                  </a:lnTo>
                  <a:lnTo>
                    <a:pt x="117311" y="340485"/>
                  </a:lnTo>
                  <a:lnTo>
                    <a:pt x="157195" y="3499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233">
              <a:extLst>
                <a:ext uri="{FF2B5EF4-FFF2-40B4-BE49-F238E27FC236}">
                  <a16:creationId xmlns:a16="http://schemas.microsoft.com/office/drawing/2014/main" xmlns="" id="{46FB0963-C4AA-47FF-8EE2-10D9E397573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465131" y="885629"/>
              <a:ext cx="183820" cy="184440"/>
            </a:xfrm>
            <a:custGeom>
              <a:avLst/>
              <a:gdLst/>
              <a:ahLst/>
              <a:cxnLst/>
              <a:rect l="0" t="0" r="0" b="0"/>
              <a:pathLst>
                <a:path w="183820" h="184440">
                  <a:moveTo>
                    <a:pt x="183819" y="3371"/>
                  </a:moveTo>
                  <a:lnTo>
                    <a:pt x="183819" y="3371"/>
                  </a:lnTo>
                  <a:lnTo>
                    <a:pt x="183819" y="0"/>
                  </a:lnTo>
                  <a:lnTo>
                    <a:pt x="164867" y="42749"/>
                  </a:lnTo>
                  <a:lnTo>
                    <a:pt x="146468" y="74965"/>
                  </a:lnTo>
                  <a:lnTo>
                    <a:pt x="124885" y="109979"/>
                  </a:lnTo>
                  <a:lnTo>
                    <a:pt x="92195" y="152081"/>
                  </a:lnTo>
                  <a:lnTo>
                    <a:pt x="68308" y="173416"/>
                  </a:lnTo>
                  <a:lnTo>
                    <a:pt x="45462" y="182899"/>
                  </a:lnTo>
                  <a:lnTo>
                    <a:pt x="34431" y="184439"/>
                  </a:lnTo>
                  <a:lnTo>
                    <a:pt x="25666" y="181939"/>
                  </a:lnTo>
                  <a:lnTo>
                    <a:pt x="12164" y="169753"/>
                  </a:lnTo>
                  <a:lnTo>
                    <a:pt x="0" y="132946"/>
                  </a:lnTo>
                  <a:lnTo>
                    <a:pt x="1932" y="107997"/>
                  </a:lnTo>
                  <a:lnTo>
                    <a:pt x="5411" y="96405"/>
                  </a:lnTo>
                  <a:lnTo>
                    <a:pt x="9847" y="88677"/>
                  </a:lnTo>
                  <a:lnTo>
                    <a:pt x="14922" y="83525"/>
                  </a:lnTo>
                  <a:lnTo>
                    <a:pt x="20420" y="80090"/>
                  </a:lnTo>
                  <a:lnTo>
                    <a:pt x="37821" y="80037"/>
                  </a:lnTo>
                  <a:lnTo>
                    <a:pt x="60369" y="86834"/>
                  </a:lnTo>
                  <a:lnTo>
                    <a:pt x="99420" y="110494"/>
                  </a:lnTo>
                  <a:lnTo>
                    <a:pt x="143054" y="148212"/>
                  </a:lnTo>
                  <a:lnTo>
                    <a:pt x="171119" y="1748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902">
            <a:extLst>
              <a:ext uri="{FF2B5EF4-FFF2-40B4-BE49-F238E27FC236}">
                <a16:creationId xmlns:a16="http://schemas.microsoft.com/office/drawing/2014/main" xmlns="" id="{43C1EC8B-925F-4F76-B018-FB3EDE3F80C0}"/>
              </a:ext>
            </a:extLst>
          </p:cNvPr>
          <p:cNvGrpSpPr/>
          <p:nvPr/>
        </p:nvGrpSpPr>
        <p:grpSpPr>
          <a:xfrm>
            <a:off x="6369050" y="781050"/>
            <a:ext cx="425451" cy="1441451"/>
            <a:chOff x="6369050" y="781050"/>
            <a:chExt cx="425451" cy="1441451"/>
          </a:xfrm>
        </p:grpSpPr>
        <p:sp>
          <p:nvSpPr>
            <p:cNvPr id="115" name="SMARTInkShape-4234">
              <a:extLst>
                <a:ext uri="{FF2B5EF4-FFF2-40B4-BE49-F238E27FC236}">
                  <a16:creationId xmlns:a16="http://schemas.microsoft.com/office/drawing/2014/main" xmlns="" id="{67C7256E-3F98-4D25-A4BB-BE26BFA9351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578600" y="781050"/>
              <a:ext cx="56880" cy="1162051"/>
            </a:xfrm>
            <a:custGeom>
              <a:avLst/>
              <a:gdLst/>
              <a:ahLst/>
              <a:cxnLst/>
              <a:rect l="0" t="0" r="0" b="0"/>
              <a:pathLst>
                <a:path w="56880" h="11620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4927" y="32603"/>
                  </a:lnTo>
                  <a:lnTo>
                    <a:pt x="23533" y="79309"/>
                  </a:lnTo>
                  <a:lnTo>
                    <a:pt x="24847" y="117103"/>
                  </a:lnTo>
                  <a:lnTo>
                    <a:pt x="25236" y="159580"/>
                  </a:lnTo>
                  <a:lnTo>
                    <a:pt x="29114" y="205327"/>
                  </a:lnTo>
                  <a:lnTo>
                    <a:pt x="34812" y="238012"/>
                  </a:lnTo>
                  <a:lnTo>
                    <a:pt x="39696" y="271354"/>
                  </a:lnTo>
                  <a:lnTo>
                    <a:pt x="44218" y="306868"/>
                  </a:lnTo>
                  <a:lnTo>
                    <a:pt x="47875" y="343819"/>
                  </a:lnTo>
                  <a:lnTo>
                    <a:pt x="49500" y="381408"/>
                  </a:lnTo>
                  <a:lnTo>
                    <a:pt x="50221" y="419282"/>
                  </a:lnTo>
                  <a:lnTo>
                    <a:pt x="51248" y="455870"/>
                  </a:lnTo>
                  <a:lnTo>
                    <a:pt x="54056" y="488594"/>
                  </a:lnTo>
                  <a:lnTo>
                    <a:pt x="56233" y="534784"/>
                  </a:lnTo>
                  <a:lnTo>
                    <a:pt x="56879" y="579749"/>
                  </a:lnTo>
                  <a:lnTo>
                    <a:pt x="55148" y="611385"/>
                  </a:lnTo>
                  <a:lnTo>
                    <a:pt x="52026" y="644260"/>
                  </a:lnTo>
                  <a:lnTo>
                    <a:pt x="48288" y="677686"/>
                  </a:lnTo>
                  <a:lnTo>
                    <a:pt x="42216" y="718125"/>
                  </a:lnTo>
                  <a:lnTo>
                    <a:pt x="35949" y="755820"/>
                  </a:lnTo>
                  <a:lnTo>
                    <a:pt x="32579" y="797050"/>
                  </a:lnTo>
                  <a:lnTo>
                    <a:pt x="30032" y="840315"/>
                  </a:lnTo>
                  <a:lnTo>
                    <a:pt x="26772" y="878808"/>
                  </a:lnTo>
                  <a:lnTo>
                    <a:pt x="27687" y="921493"/>
                  </a:lnTo>
                  <a:lnTo>
                    <a:pt x="28664" y="965420"/>
                  </a:lnTo>
                  <a:lnTo>
                    <a:pt x="26367" y="1009715"/>
                  </a:lnTo>
                  <a:lnTo>
                    <a:pt x="23805" y="1054119"/>
                  </a:lnTo>
                  <a:lnTo>
                    <a:pt x="18576" y="1094793"/>
                  </a:lnTo>
                  <a:lnTo>
                    <a:pt x="12767" y="1140127"/>
                  </a:lnTo>
                  <a:lnTo>
                    <a:pt x="6350" y="1162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235">
              <a:extLst>
                <a:ext uri="{FF2B5EF4-FFF2-40B4-BE49-F238E27FC236}">
                  <a16:creationId xmlns:a16="http://schemas.microsoft.com/office/drawing/2014/main" xmlns="" id="{4BDADAE6-F81C-462B-B359-12376DC2026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643874" y="2021992"/>
              <a:ext cx="150627" cy="200509"/>
            </a:xfrm>
            <a:custGeom>
              <a:avLst/>
              <a:gdLst/>
              <a:ahLst/>
              <a:cxnLst/>
              <a:rect l="0" t="0" r="0" b="0"/>
              <a:pathLst>
                <a:path w="150627" h="200509">
                  <a:moveTo>
                    <a:pt x="112526" y="3658"/>
                  </a:moveTo>
                  <a:lnTo>
                    <a:pt x="112526" y="3658"/>
                  </a:lnTo>
                  <a:lnTo>
                    <a:pt x="115896" y="287"/>
                  </a:lnTo>
                  <a:lnTo>
                    <a:pt x="116890" y="0"/>
                  </a:lnTo>
                  <a:lnTo>
                    <a:pt x="117552" y="513"/>
                  </a:lnTo>
                  <a:lnTo>
                    <a:pt x="118288" y="2966"/>
                  </a:lnTo>
                  <a:lnTo>
                    <a:pt x="118614" y="6408"/>
                  </a:lnTo>
                  <a:lnTo>
                    <a:pt x="106643" y="53883"/>
                  </a:lnTo>
                  <a:lnTo>
                    <a:pt x="80895" y="98638"/>
                  </a:lnTo>
                  <a:lnTo>
                    <a:pt x="56901" y="125090"/>
                  </a:lnTo>
                  <a:lnTo>
                    <a:pt x="40296" y="134769"/>
                  </a:lnTo>
                  <a:lnTo>
                    <a:pt x="25391" y="137659"/>
                  </a:lnTo>
                  <a:lnTo>
                    <a:pt x="18453" y="137442"/>
                  </a:lnTo>
                  <a:lnTo>
                    <a:pt x="12416" y="134475"/>
                  </a:lnTo>
                  <a:lnTo>
                    <a:pt x="1945" y="123653"/>
                  </a:lnTo>
                  <a:lnTo>
                    <a:pt x="0" y="118227"/>
                  </a:lnTo>
                  <a:lnTo>
                    <a:pt x="113" y="113198"/>
                  </a:lnTo>
                  <a:lnTo>
                    <a:pt x="1602" y="108435"/>
                  </a:lnTo>
                  <a:lnTo>
                    <a:pt x="10780" y="99379"/>
                  </a:lnTo>
                  <a:lnTo>
                    <a:pt x="17178" y="94989"/>
                  </a:lnTo>
                  <a:lnTo>
                    <a:pt x="33696" y="91992"/>
                  </a:lnTo>
                  <a:lnTo>
                    <a:pt x="64710" y="96153"/>
                  </a:lnTo>
                  <a:lnTo>
                    <a:pt x="86335" y="104033"/>
                  </a:lnTo>
                  <a:lnTo>
                    <a:pt x="110410" y="125043"/>
                  </a:lnTo>
                  <a:lnTo>
                    <a:pt x="129538" y="152591"/>
                  </a:lnTo>
                  <a:lnTo>
                    <a:pt x="150626" y="200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236">
              <a:extLst>
                <a:ext uri="{FF2B5EF4-FFF2-40B4-BE49-F238E27FC236}">
                  <a16:creationId xmlns:a16="http://schemas.microsoft.com/office/drawing/2014/main" xmlns="" id="{10C3DC5D-0C37-4EE0-8015-B79FF2BA761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369050" y="2120900"/>
              <a:ext cx="228601" cy="25401"/>
            </a:xfrm>
            <a:custGeom>
              <a:avLst/>
              <a:gdLst/>
              <a:ahLst/>
              <a:cxnLst/>
              <a:rect l="0" t="0" r="0" b="0"/>
              <a:pathLst>
                <a:path w="2286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37590" y="13863"/>
                  </a:lnTo>
                  <a:lnTo>
                    <a:pt x="82713" y="4735"/>
                  </a:lnTo>
                  <a:lnTo>
                    <a:pt x="120252" y="2104"/>
                  </a:lnTo>
                  <a:lnTo>
                    <a:pt x="154810" y="935"/>
                  </a:lnTo>
                  <a:lnTo>
                    <a:pt x="196388" y="277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237">
              <a:extLst>
                <a:ext uri="{FF2B5EF4-FFF2-40B4-BE49-F238E27FC236}">
                  <a16:creationId xmlns:a16="http://schemas.microsoft.com/office/drawing/2014/main" xmlns="" id="{302537C9-C310-425D-A4C5-BDA17387C5D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541231" y="1855160"/>
              <a:ext cx="109069" cy="93973"/>
            </a:xfrm>
            <a:custGeom>
              <a:avLst/>
              <a:gdLst/>
              <a:ahLst/>
              <a:cxnLst/>
              <a:rect l="0" t="0" r="0" b="0"/>
              <a:pathLst>
                <a:path w="109069" h="93973">
                  <a:moveTo>
                    <a:pt x="56419" y="11740"/>
                  </a:moveTo>
                  <a:lnTo>
                    <a:pt x="56419" y="11740"/>
                  </a:lnTo>
                  <a:lnTo>
                    <a:pt x="61886" y="6273"/>
                  </a:lnTo>
                  <a:lnTo>
                    <a:pt x="62507" y="2280"/>
                  </a:lnTo>
                  <a:lnTo>
                    <a:pt x="61183" y="1200"/>
                  </a:lnTo>
                  <a:lnTo>
                    <a:pt x="55948" y="0"/>
                  </a:lnTo>
                  <a:lnTo>
                    <a:pt x="41698" y="2696"/>
                  </a:lnTo>
                  <a:lnTo>
                    <a:pt x="30121" y="11718"/>
                  </a:lnTo>
                  <a:lnTo>
                    <a:pt x="5441" y="43878"/>
                  </a:lnTo>
                  <a:lnTo>
                    <a:pt x="367" y="61771"/>
                  </a:lnTo>
                  <a:lnTo>
                    <a:pt x="0" y="70494"/>
                  </a:lnTo>
                  <a:lnTo>
                    <a:pt x="1873" y="77721"/>
                  </a:lnTo>
                  <a:lnTo>
                    <a:pt x="9599" y="89513"/>
                  </a:lnTo>
                  <a:lnTo>
                    <a:pt x="15327" y="92516"/>
                  </a:lnTo>
                  <a:lnTo>
                    <a:pt x="29219" y="93972"/>
                  </a:lnTo>
                  <a:lnTo>
                    <a:pt x="56278" y="84083"/>
                  </a:lnTo>
                  <a:lnTo>
                    <a:pt x="83267" y="61005"/>
                  </a:lnTo>
                  <a:lnTo>
                    <a:pt x="93045" y="43749"/>
                  </a:lnTo>
                  <a:lnTo>
                    <a:pt x="95654" y="35196"/>
                  </a:lnTo>
                  <a:lnTo>
                    <a:pt x="95981" y="28083"/>
                  </a:lnTo>
                  <a:lnTo>
                    <a:pt x="92581" y="16416"/>
                  </a:lnTo>
                  <a:lnTo>
                    <a:pt x="87583" y="13446"/>
                  </a:lnTo>
                  <a:lnTo>
                    <a:pt x="72621" y="12028"/>
                  </a:lnTo>
                  <a:lnTo>
                    <a:pt x="54213" y="19394"/>
                  </a:lnTo>
                  <a:lnTo>
                    <a:pt x="17021" y="43747"/>
                  </a:lnTo>
                  <a:lnTo>
                    <a:pt x="7158" y="56305"/>
                  </a:lnTo>
                  <a:lnTo>
                    <a:pt x="4528" y="62617"/>
                  </a:lnTo>
                  <a:lnTo>
                    <a:pt x="5597" y="67530"/>
                  </a:lnTo>
                  <a:lnTo>
                    <a:pt x="9132" y="71511"/>
                  </a:lnTo>
                  <a:lnTo>
                    <a:pt x="14311" y="74871"/>
                  </a:lnTo>
                  <a:lnTo>
                    <a:pt x="41825" y="79599"/>
                  </a:lnTo>
                  <a:lnTo>
                    <a:pt x="62868" y="75061"/>
                  </a:lnTo>
                  <a:lnTo>
                    <a:pt x="98380" y="58271"/>
                  </a:lnTo>
                  <a:lnTo>
                    <a:pt x="103442" y="53344"/>
                  </a:lnTo>
                  <a:lnTo>
                    <a:pt x="109068" y="42225"/>
                  </a:lnTo>
                  <a:lnTo>
                    <a:pt x="108451" y="37708"/>
                  </a:lnTo>
                  <a:lnTo>
                    <a:pt x="105924" y="33991"/>
                  </a:lnTo>
                  <a:lnTo>
                    <a:pt x="102122" y="30807"/>
                  </a:lnTo>
                  <a:lnTo>
                    <a:pt x="90372" y="29151"/>
                  </a:lnTo>
                  <a:lnTo>
                    <a:pt x="75743" y="31473"/>
                  </a:lnTo>
                  <a:lnTo>
                    <a:pt x="54462" y="40008"/>
                  </a:lnTo>
                  <a:lnTo>
                    <a:pt x="48494" y="45000"/>
                  </a:lnTo>
                  <a:lnTo>
                    <a:pt x="47608" y="46613"/>
                  </a:lnTo>
                  <a:lnTo>
                    <a:pt x="47723" y="47689"/>
                  </a:lnTo>
                  <a:lnTo>
                    <a:pt x="48505" y="48406"/>
                  </a:lnTo>
                  <a:lnTo>
                    <a:pt x="63089" y="46044"/>
                  </a:lnTo>
                  <a:lnTo>
                    <a:pt x="81914" y="34134"/>
                  </a:lnTo>
                  <a:lnTo>
                    <a:pt x="94155" y="20570"/>
                  </a:lnTo>
                  <a:lnTo>
                    <a:pt x="98880" y="10985"/>
                  </a:lnTo>
                  <a:lnTo>
                    <a:pt x="96720" y="10531"/>
                  </a:lnTo>
                  <a:lnTo>
                    <a:pt x="86795" y="13790"/>
                  </a:lnTo>
                  <a:lnTo>
                    <a:pt x="68712" y="30300"/>
                  </a:lnTo>
                  <a:lnTo>
                    <a:pt x="56690" y="46324"/>
                  </a:lnTo>
                  <a:lnTo>
                    <a:pt x="55189" y="51024"/>
                  </a:lnTo>
                  <a:lnTo>
                    <a:pt x="55401" y="60009"/>
                  </a:lnTo>
                  <a:lnTo>
                    <a:pt x="59268" y="64380"/>
                  </a:lnTo>
                  <a:lnTo>
                    <a:pt x="88169" y="815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903">
            <a:extLst>
              <a:ext uri="{FF2B5EF4-FFF2-40B4-BE49-F238E27FC236}">
                <a16:creationId xmlns:a16="http://schemas.microsoft.com/office/drawing/2014/main" xmlns="" id="{CEED3778-9B0E-422F-BD38-544910DFD5FD}"/>
              </a:ext>
            </a:extLst>
          </p:cNvPr>
          <p:cNvGrpSpPr/>
          <p:nvPr/>
        </p:nvGrpSpPr>
        <p:grpSpPr>
          <a:xfrm>
            <a:off x="4616450" y="1047750"/>
            <a:ext cx="1868224" cy="1339851"/>
            <a:chOff x="4616450" y="1047750"/>
            <a:chExt cx="1868224" cy="1339851"/>
          </a:xfrm>
        </p:grpSpPr>
        <p:sp>
          <p:nvSpPr>
            <p:cNvPr id="120" name="SMARTInkShape-4238">
              <a:extLst>
                <a:ext uri="{FF2B5EF4-FFF2-40B4-BE49-F238E27FC236}">
                  <a16:creationId xmlns:a16="http://schemas.microsoft.com/office/drawing/2014/main" xmlns="" id="{69749754-EAAB-49AC-A795-1D424ADE34D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949950" y="1409700"/>
              <a:ext cx="10936" cy="431801"/>
            </a:xfrm>
            <a:custGeom>
              <a:avLst/>
              <a:gdLst/>
              <a:ahLst/>
              <a:cxnLst/>
              <a:rect l="0" t="0" r="0" b="0"/>
              <a:pathLst>
                <a:path w="10936" h="431801">
                  <a:moveTo>
                    <a:pt x="0" y="0"/>
                  </a:moveTo>
                  <a:lnTo>
                    <a:pt x="0" y="0"/>
                  </a:lnTo>
                  <a:lnTo>
                    <a:pt x="6742" y="33710"/>
                  </a:lnTo>
                  <a:lnTo>
                    <a:pt x="10051" y="76601"/>
                  </a:lnTo>
                  <a:lnTo>
                    <a:pt x="10935" y="101867"/>
                  </a:lnTo>
                  <a:lnTo>
                    <a:pt x="10818" y="130000"/>
                  </a:lnTo>
                  <a:lnTo>
                    <a:pt x="10034" y="160045"/>
                  </a:lnTo>
                  <a:lnTo>
                    <a:pt x="8805" y="191363"/>
                  </a:lnTo>
                  <a:lnTo>
                    <a:pt x="7986" y="223531"/>
                  </a:lnTo>
                  <a:lnTo>
                    <a:pt x="7441" y="256265"/>
                  </a:lnTo>
                  <a:lnTo>
                    <a:pt x="7077" y="289377"/>
                  </a:lnTo>
                  <a:lnTo>
                    <a:pt x="6129" y="319918"/>
                  </a:lnTo>
                  <a:lnTo>
                    <a:pt x="4792" y="348745"/>
                  </a:lnTo>
                  <a:lnTo>
                    <a:pt x="2130" y="394887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239">
              <a:extLst>
                <a:ext uri="{FF2B5EF4-FFF2-40B4-BE49-F238E27FC236}">
                  <a16:creationId xmlns:a16="http://schemas.microsoft.com/office/drawing/2014/main" xmlns="" id="{5CD047D0-3185-4C37-BF49-FB4C729C2DB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773033" y="1485900"/>
              <a:ext cx="5468" cy="374651"/>
            </a:xfrm>
            <a:custGeom>
              <a:avLst/>
              <a:gdLst/>
              <a:ahLst/>
              <a:cxnLst/>
              <a:rect l="0" t="0" r="0" b="0"/>
              <a:pathLst>
                <a:path w="5468" h="374651">
                  <a:moveTo>
                    <a:pt x="5467" y="0"/>
                  </a:moveTo>
                  <a:lnTo>
                    <a:pt x="5467" y="0"/>
                  </a:lnTo>
                  <a:lnTo>
                    <a:pt x="4761" y="44790"/>
                  </a:lnTo>
                  <a:lnTo>
                    <a:pt x="2096" y="90932"/>
                  </a:lnTo>
                  <a:lnTo>
                    <a:pt x="1103" y="117772"/>
                  </a:lnTo>
                  <a:lnTo>
                    <a:pt x="441" y="146248"/>
                  </a:lnTo>
                  <a:lnTo>
                    <a:pt x="0" y="175815"/>
                  </a:lnTo>
                  <a:lnTo>
                    <a:pt x="411" y="205405"/>
                  </a:lnTo>
                  <a:lnTo>
                    <a:pt x="1390" y="235009"/>
                  </a:lnTo>
                  <a:lnTo>
                    <a:pt x="2749" y="264622"/>
                  </a:lnTo>
                  <a:lnTo>
                    <a:pt x="3655" y="290009"/>
                  </a:lnTo>
                  <a:lnTo>
                    <a:pt x="4662" y="333269"/>
                  </a:lnTo>
                  <a:lnTo>
                    <a:pt x="5467" y="374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240">
              <a:extLst>
                <a:ext uri="{FF2B5EF4-FFF2-40B4-BE49-F238E27FC236}">
                  <a16:creationId xmlns:a16="http://schemas.microsoft.com/office/drawing/2014/main" xmlns="" id="{7594CA5C-A3B3-494B-BDE6-E21857ECF0F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589643" y="1587500"/>
              <a:ext cx="17408" cy="317501"/>
            </a:xfrm>
            <a:custGeom>
              <a:avLst/>
              <a:gdLst/>
              <a:ahLst/>
              <a:cxnLst/>
              <a:rect l="0" t="0" r="0" b="0"/>
              <a:pathLst>
                <a:path w="17408" h="317501">
                  <a:moveTo>
                    <a:pt x="17407" y="0"/>
                  </a:moveTo>
                  <a:lnTo>
                    <a:pt x="17407" y="0"/>
                  </a:lnTo>
                  <a:lnTo>
                    <a:pt x="15995" y="41967"/>
                  </a:lnTo>
                  <a:lnTo>
                    <a:pt x="10665" y="77448"/>
                  </a:lnTo>
                  <a:lnTo>
                    <a:pt x="5474" y="122381"/>
                  </a:lnTo>
                  <a:lnTo>
                    <a:pt x="3102" y="147204"/>
                  </a:lnTo>
                  <a:lnTo>
                    <a:pt x="466" y="193600"/>
                  </a:lnTo>
                  <a:lnTo>
                    <a:pt x="0" y="237033"/>
                  </a:lnTo>
                  <a:lnTo>
                    <a:pt x="2145" y="277504"/>
                  </a:lnTo>
                  <a:lnTo>
                    <a:pt x="4707" y="317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241">
              <a:extLst>
                <a:ext uri="{FF2B5EF4-FFF2-40B4-BE49-F238E27FC236}">
                  <a16:creationId xmlns:a16="http://schemas.microsoft.com/office/drawing/2014/main" xmlns="" id="{88802E10-6296-4132-9D1E-39976F32763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448799" y="1625600"/>
              <a:ext cx="11319" cy="298451"/>
            </a:xfrm>
            <a:custGeom>
              <a:avLst/>
              <a:gdLst/>
              <a:ahLst/>
              <a:cxnLst/>
              <a:rect l="0" t="0" r="0" b="0"/>
              <a:pathLst>
                <a:path w="11319" h="298451">
                  <a:moveTo>
                    <a:pt x="5851" y="0"/>
                  </a:moveTo>
                  <a:lnTo>
                    <a:pt x="5851" y="0"/>
                  </a:lnTo>
                  <a:lnTo>
                    <a:pt x="9222" y="0"/>
                  </a:lnTo>
                  <a:lnTo>
                    <a:pt x="11318" y="16855"/>
                  </a:lnTo>
                  <a:lnTo>
                    <a:pt x="8569" y="61046"/>
                  </a:lnTo>
                  <a:lnTo>
                    <a:pt x="5177" y="102626"/>
                  </a:lnTo>
                  <a:lnTo>
                    <a:pt x="2023" y="147212"/>
                  </a:lnTo>
                  <a:lnTo>
                    <a:pt x="622" y="188194"/>
                  </a:lnTo>
                  <a:lnTo>
                    <a:pt x="0" y="225694"/>
                  </a:lnTo>
                  <a:lnTo>
                    <a:pt x="1530" y="269131"/>
                  </a:lnTo>
                  <a:lnTo>
                    <a:pt x="5851" y="298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242">
              <a:extLst>
                <a:ext uri="{FF2B5EF4-FFF2-40B4-BE49-F238E27FC236}">
                  <a16:creationId xmlns:a16="http://schemas.microsoft.com/office/drawing/2014/main" xmlns="" id="{A4940C78-C53A-4929-A800-1840E97E981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278149" y="1644650"/>
              <a:ext cx="24102" cy="298451"/>
            </a:xfrm>
            <a:custGeom>
              <a:avLst/>
              <a:gdLst/>
              <a:ahLst/>
              <a:cxnLst/>
              <a:rect l="0" t="0" r="0" b="0"/>
              <a:pathLst>
                <a:path w="24102" h="298451">
                  <a:moveTo>
                    <a:pt x="24101" y="0"/>
                  </a:moveTo>
                  <a:lnTo>
                    <a:pt x="24101" y="0"/>
                  </a:lnTo>
                  <a:lnTo>
                    <a:pt x="20338" y="42063"/>
                  </a:lnTo>
                  <a:lnTo>
                    <a:pt x="14667" y="76550"/>
                  </a:lnTo>
                  <a:lnTo>
                    <a:pt x="9796" y="120100"/>
                  </a:lnTo>
                  <a:lnTo>
                    <a:pt x="5279" y="163915"/>
                  </a:lnTo>
                  <a:lnTo>
                    <a:pt x="1624" y="204790"/>
                  </a:lnTo>
                  <a:lnTo>
                    <a:pt x="0" y="239420"/>
                  </a:lnTo>
                  <a:lnTo>
                    <a:pt x="3322" y="283863"/>
                  </a:lnTo>
                  <a:lnTo>
                    <a:pt x="5051" y="298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243">
              <a:extLst>
                <a:ext uri="{FF2B5EF4-FFF2-40B4-BE49-F238E27FC236}">
                  <a16:creationId xmlns:a16="http://schemas.microsoft.com/office/drawing/2014/main" xmlns="" id="{4D91104A-6EB9-45AE-9940-2451968978B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084821" y="1708150"/>
              <a:ext cx="20580" cy="260351"/>
            </a:xfrm>
            <a:custGeom>
              <a:avLst/>
              <a:gdLst/>
              <a:ahLst/>
              <a:cxnLst/>
              <a:rect l="0" t="0" r="0" b="0"/>
              <a:pathLst>
                <a:path w="20580" h="260351">
                  <a:moveTo>
                    <a:pt x="20579" y="0"/>
                  </a:moveTo>
                  <a:lnTo>
                    <a:pt x="20579" y="0"/>
                  </a:lnTo>
                  <a:lnTo>
                    <a:pt x="18698" y="12552"/>
                  </a:lnTo>
                  <a:lnTo>
                    <a:pt x="15112" y="54926"/>
                  </a:lnTo>
                  <a:lnTo>
                    <a:pt x="10858" y="87206"/>
                  </a:lnTo>
                  <a:lnTo>
                    <a:pt x="4969" y="122719"/>
                  </a:lnTo>
                  <a:lnTo>
                    <a:pt x="0" y="159670"/>
                  </a:lnTo>
                  <a:lnTo>
                    <a:pt x="1085" y="193496"/>
                  </a:lnTo>
                  <a:lnTo>
                    <a:pt x="7747" y="232780"/>
                  </a:lnTo>
                  <a:lnTo>
                    <a:pt x="14229" y="260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244">
              <a:extLst>
                <a:ext uri="{FF2B5EF4-FFF2-40B4-BE49-F238E27FC236}">
                  <a16:creationId xmlns:a16="http://schemas.microsoft.com/office/drawing/2014/main" xmlns="" id="{176A25CB-3B08-4654-B6FA-3CF09889FE2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954363" y="1714500"/>
              <a:ext cx="43088" cy="266701"/>
            </a:xfrm>
            <a:custGeom>
              <a:avLst/>
              <a:gdLst/>
              <a:ahLst/>
              <a:cxnLst/>
              <a:rect l="0" t="0" r="0" b="0"/>
              <a:pathLst>
                <a:path w="43088" h="266701">
                  <a:moveTo>
                    <a:pt x="43087" y="0"/>
                  </a:moveTo>
                  <a:lnTo>
                    <a:pt x="43087" y="0"/>
                  </a:lnTo>
                  <a:lnTo>
                    <a:pt x="29272" y="42063"/>
                  </a:lnTo>
                  <a:lnTo>
                    <a:pt x="20719" y="74433"/>
                  </a:lnTo>
                  <a:lnTo>
                    <a:pt x="9862" y="109987"/>
                  </a:lnTo>
                  <a:lnTo>
                    <a:pt x="3626" y="146955"/>
                  </a:lnTo>
                  <a:lnTo>
                    <a:pt x="855" y="183141"/>
                  </a:lnTo>
                  <a:lnTo>
                    <a:pt x="0" y="228458"/>
                  </a:lnTo>
                  <a:lnTo>
                    <a:pt x="4987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245">
              <a:extLst>
                <a:ext uri="{FF2B5EF4-FFF2-40B4-BE49-F238E27FC236}">
                  <a16:creationId xmlns:a16="http://schemas.microsoft.com/office/drawing/2014/main" xmlns="" id="{482A6C2D-BBCB-442A-BB57-57817FCF74C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832350" y="1701800"/>
              <a:ext cx="38101" cy="260351"/>
            </a:xfrm>
            <a:custGeom>
              <a:avLst/>
              <a:gdLst/>
              <a:ahLst/>
              <a:cxnLst/>
              <a:rect l="0" t="0" r="0" b="0"/>
              <a:pathLst>
                <a:path w="38101" h="260351">
                  <a:moveTo>
                    <a:pt x="38100" y="0"/>
                  </a:moveTo>
                  <a:lnTo>
                    <a:pt x="38100" y="0"/>
                  </a:lnTo>
                  <a:lnTo>
                    <a:pt x="33031" y="12961"/>
                  </a:lnTo>
                  <a:lnTo>
                    <a:pt x="25235" y="59005"/>
                  </a:lnTo>
                  <a:lnTo>
                    <a:pt x="20388" y="93252"/>
                  </a:lnTo>
                  <a:lnTo>
                    <a:pt x="13529" y="131992"/>
                  </a:lnTo>
                  <a:lnTo>
                    <a:pt x="7659" y="168965"/>
                  </a:lnTo>
                  <a:lnTo>
                    <a:pt x="3404" y="202801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246">
              <a:extLst>
                <a:ext uri="{FF2B5EF4-FFF2-40B4-BE49-F238E27FC236}">
                  <a16:creationId xmlns:a16="http://schemas.microsoft.com/office/drawing/2014/main" xmlns="" id="{47DAF5CA-6B91-488A-9208-A0470684E75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743450" y="1708150"/>
              <a:ext cx="50801" cy="260351"/>
            </a:xfrm>
            <a:custGeom>
              <a:avLst/>
              <a:gdLst/>
              <a:ahLst/>
              <a:cxnLst/>
              <a:rect l="0" t="0" r="0" b="0"/>
              <a:pathLst>
                <a:path w="50801" h="260351">
                  <a:moveTo>
                    <a:pt x="50800" y="0"/>
                  </a:moveTo>
                  <a:lnTo>
                    <a:pt x="50800" y="0"/>
                  </a:lnTo>
                  <a:lnTo>
                    <a:pt x="36297" y="36192"/>
                  </a:lnTo>
                  <a:lnTo>
                    <a:pt x="24081" y="81593"/>
                  </a:lnTo>
                  <a:lnTo>
                    <a:pt x="18229" y="116697"/>
                  </a:lnTo>
                  <a:lnTo>
                    <a:pt x="13276" y="151584"/>
                  </a:lnTo>
                  <a:lnTo>
                    <a:pt x="6521" y="197314"/>
                  </a:lnTo>
                  <a:lnTo>
                    <a:pt x="1288" y="241000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247">
              <a:extLst>
                <a:ext uri="{FF2B5EF4-FFF2-40B4-BE49-F238E27FC236}">
                  <a16:creationId xmlns:a16="http://schemas.microsoft.com/office/drawing/2014/main" xmlns="" id="{EC1D0DE1-E5F9-4A23-A44E-18D2EF0D3FC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616450" y="1720850"/>
              <a:ext cx="19051" cy="247651"/>
            </a:xfrm>
            <a:custGeom>
              <a:avLst/>
              <a:gdLst/>
              <a:ahLst/>
              <a:cxnLst/>
              <a:rect l="0" t="0" r="0" b="0"/>
              <a:pathLst>
                <a:path w="19051" h="247651">
                  <a:moveTo>
                    <a:pt x="0" y="0"/>
                  </a:moveTo>
                  <a:lnTo>
                    <a:pt x="0" y="0"/>
                  </a:lnTo>
                  <a:lnTo>
                    <a:pt x="705" y="44735"/>
                  </a:lnTo>
                  <a:lnTo>
                    <a:pt x="5026" y="92092"/>
                  </a:lnTo>
                  <a:lnTo>
                    <a:pt x="5957" y="138059"/>
                  </a:lnTo>
                  <a:lnTo>
                    <a:pt x="6175" y="171426"/>
                  </a:lnTo>
                  <a:lnTo>
                    <a:pt x="7004" y="211895"/>
                  </a:lnTo>
                  <a:lnTo>
                    <a:pt x="11405" y="236115"/>
                  </a:lnTo>
                  <a:lnTo>
                    <a:pt x="1905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248">
              <a:extLst>
                <a:ext uri="{FF2B5EF4-FFF2-40B4-BE49-F238E27FC236}">
                  <a16:creationId xmlns:a16="http://schemas.microsoft.com/office/drawing/2014/main" xmlns="" id="{B90BF70F-4ACF-4483-B56B-5CBB0E765B5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657850" y="2085492"/>
              <a:ext cx="73942" cy="295759"/>
            </a:xfrm>
            <a:custGeom>
              <a:avLst/>
              <a:gdLst/>
              <a:ahLst/>
              <a:cxnLst/>
              <a:rect l="0" t="0" r="0" b="0"/>
              <a:pathLst>
                <a:path w="73942" h="295759">
                  <a:moveTo>
                    <a:pt x="44450" y="3658"/>
                  </a:moveTo>
                  <a:lnTo>
                    <a:pt x="44450" y="3658"/>
                  </a:lnTo>
                  <a:lnTo>
                    <a:pt x="47821" y="287"/>
                  </a:lnTo>
                  <a:lnTo>
                    <a:pt x="49519" y="0"/>
                  </a:lnTo>
                  <a:lnTo>
                    <a:pt x="51357" y="513"/>
                  </a:lnTo>
                  <a:lnTo>
                    <a:pt x="53289" y="1562"/>
                  </a:lnTo>
                  <a:lnTo>
                    <a:pt x="62748" y="23263"/>
                  </a:lnTo>
                  <a:lnTo>
                    <a:pt x="71117" y="69988"/>
                  </a:lnTo>
                  <a:lnTo>
                    <a:pt x="73941" y="110279"/>
                  </a:lnTo>
                  <a:lnTo>
                    <a:pt x="73785" y="153350"/>
                  </a:lnTo>
                  <a:lnTo>
                    <a:pt x="69012" y="196012"/>
                  </a:lnTo>
                  <a:lnTo>
                    <a:pt x="56542" y="232847"/>
                  </a:lnTo>
                  <a:lnTo>
                    <a:pt x="39241" y="262153"/>
                  </a:lnTo>
                  <a:lnTo>
                    <a:pt x="0" y="295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249">
              <a:extLst>
                <a:ext uri="{FF2B5EF4-FFF2-40B4-BE49-F238E27FC236}">
                  <a16:creationId xmlns:a16="http://schemas.microsoft.com/office/drawing/2014/main" xmlns="" id="{963D507B-DB88-4975-B7F7-0994BE2BAAF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39232" y="2153533"/>
              <a:ext cx="112269" cy="138099"/>
            </a:xfrm>
            <a:custGeom>
              <a:avLst/>
              <a:gdLst/>
              <a:ahLst/>
              <a:cxnLst/>
              <a:rect l="0" t="0" r="0" b="0"/>
              <a:pathLst>
                <a:path w="112269" h="138099">
                  <a:moveTo>
                    <a:pt x="86868" y="5467"/>
                  </a:moveTo>
                  <a:lnTo>
                    <a:pt x="86868" y="5467"/>
                  </a:lnTo>
                  <a:lnTo>
                    <a:pt x="92335" y="0"/>
                  </a:lnTo>
                  <a:lnTo>
                    <a:pt x="93335" y="411"/>
                  </a:lnTo>
                  <a:lnTo>
                    <a:pt x="96328" y="2749"/>
                  </a:lnTo>
                  <a:lnTo>
                    <a:pt x="98127" y="9904"/>
                  </a:lnTo>
                  <a:lnTo>
                    <a:pt x="98608" y="14775"/>
                  </a:lnTo>
                  <a:lnTo>
                    <a:pt x="89239" y="53010"/>
                  </a:lnTo>
                  <a:lnTo>
                    <a:pt x="75733" y="88228"/>
                  </a:lnTo>
                  <a:lnTo>
                    <a:pt x="44400" y="126446"/>
                  </a:lnTo>
                  <a:lnTo>
                    <a:pt x="37389" y="132686"/>
                  </a:lnTo>
                  <a:lnTo>
                    <a:pt x="30599" y="136141"/>
                  </a:lnTo>
                  <a:lnTo>
                    <a:pt x="17409" y="138098"/>
                  </a:lnTo>
                  <a:lnTo>
                    <a:pt x="12340" y="135515"/>
                  </a:lnTo>
                  <a:lnTo>
                    <a:pt x="4825" y="125120"/>
                  </a:lnTo>
                  <a:lnTo>
                    <a:pt x="0" y="100029"/>
                  </a:lnTo>
                  <a:lnTo>
                    <a:pt x="2634" y="86065"/>
                  </a:lnTo>
                  <a:lnTo>
                    <a:pt x="5312" y="80366"/>
                  </a:lnTo>
                  <a:lnTo>
                    <a:pt x="9213" y="76566"/>
                  </a:lnTo>
                  <a:lnTo>
                    <a:pt x="19194" y="72344"/>
                  </a:lnTo>
                  <a:lnTo>
                    <a:pt x="30685" y="72350"/>
                  </a:lnTo>
                  <a:lnTo>
                    <a:pt x="36713" y="73339"/>
                  </a:lnTo>
                  <a:lnTo>
                    <a:pt x="70323" y="94499"/>
                  </a:lnTo>
                  <a:lnTo>
                    <a:pt x="112268" y="132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250">
              <a:extLst>
                <a:ext uri="{FF2B5EF4-FFF2-40B4-BE49-F238E27FC236}">
                  <a16:creationId xmlns:a16="http://schemas.microsoft.com/office/drawing/2014/main" xmlns="" id="{DCAAD833-4363-4758-B69A-169534680A4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390654" y="2241550"/>
              <a:ext cx="140197" cy="6273"/>
            </a:xfrm>
            <a:custGeom>
              <a:avLst/>
              <a:gdLst/>
              <a:ahLst/>
              <a:cxnLst/>
              <a:rect l="0" t="0" r="0" b="0"/>
              <a:pathLst>
                <a:path w="140197" h="6273">
                  <a:moveTo>
                    <a:pt x="13196" y="0"/>
                  </a:moveTo>
                  <a:lnTo>
                    <a:pt x="13196" y="0"/>
                  </a:lnTo>
                  <a:lnTo>
                    <a:pt x="3083" y="0"/>
                  </a:lnTo>
                  <a:lnTo>
                    <a:pt x="809" y="706"/>
                  </a:lnTo>
                  <a:lnTo>
                    <a:pt x="0" y="1881"/>
                  </a:lnTo>
                  <a:lnTo>
                    <a:pt x="165" y="3371"/>
                  </a:lnTo>
                  <a:lnTo>
                    <a:pt x="7875" y="5026"/>
                  </a:lnTo>
                  <a:lnTo>
                    <a:pt x="45933" y="6088"/>
                  </a:lnTo>
                  <a:lnTo>
                    <a:pt x="86709" y="6272"/>
                  </a:lnTo>
                  <a:lnTo>
                    <a:pt x="14019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251">
              <a:extLst>
                <a:ext uri="{FF2B5EF4-FFF2-40B4-BE49-F238E27FC236}">
                  <a16:creationId xmlns:a16="http://schemas.microsoft.com/office/drawing/2014/main" xmlns="" id="{5E88EFE9-242E-48E7-97A2-CCA0527A5E5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330950" y="1145979"/>
              <a:ext cx="27812" cy="632022"/>
            </a:xfrm>
            <a:custGeom>
              <a:avLst/>
              <a:gdLst/>
              <a:ahLst/>
              <a:cxnLst/>
              <a:rect l="0" t="0" r="0" b="0"/>
              <a:pathLst>
                <a:path w="27812" h="632022">
                  <a:moveTo>
                    <a:pt x="19050" y="3371"/>
                  </a:moveTo>
                  <a:lnTo>
                    <a:pt x="19050" y="3371"/>
                  </a:lnTo>
                  <a:lnTo>
                    <a:pt x="12308" y="0"/>
                  </a:lnTo>
                  <a:lnTo>
                    <a:pt x="11027" y="4651"/>
                  </a:lnTo>
                  <a:lnTo>
                    <a:pt x="13302" y="45927"/>
                  </a:lnTo>
                  <a:lnTo>
                    <a:pt x="15924" y="73369"/>
                  </a:lnTo>
                  <a:lnTo>
                    <a:pt x="19083" y="105070"/>
                  </a:lnTo>
                  <a:lnTo>
                    <a:pt x="21894" y="143842"/>
                  </a:lnTo>
                  <a:lnTo>
                    <a:pt x="24474" y="187330"/>
                  </a:lnTo>
                  <a:lnTo>
                    <a:pt x="26899" y="233960"/>
                  </a:lnTo>
                  <a:lnTo>
                    <a:pt x="27811" y="284097"/>
                  </a:lnTo>
                  <a:lnTo>
                    <a:pt x="27712" y="336572"/>
                  </a:lnTo>
                  <a:lnTo>
                    <a:pt x="26942" y="390605"/>
                  </a:lnTo>
                  <a:lnTo>
                    <a:pt x="23606" y="441444"/>
                  </a:lnTo>
                  <a:lnTo>
                    <a:pt x="18559" y="490153"/>
                  </a:lnTo>
                  <a:lnTo>
                    <a:pt x="12373" y="537442"/>
                  </a:lnTo>
                  <a:lnTo>
                    <a:pt x="8249" y="568968"/>
                  </a:lnTo>
                  <a:lnTo>
                    <a:pt x="0" y="6320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252">
              <a:extLst>
                <a:ext uri="{FF2B5EF4-FFF2-40B4-BE49-F238E27FC236}">
                  <a16:creationId xmlns:a16="http://schemas.microsoft.com/office/drawing/2014/main" xmlns="" id="{43090EB7-5D6E-4E23-A7BA-15D54AD10AF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464300" y="1047750"/>
              <a:ext cx="20374" cy="673101"/>
            </a:xfrm>
            <a:custGeom>
              <a:avLst/>
              <a:gdLst/>
              <a:ahLst/>
              <a:cxnLst/>
              <a:rect l="0" t="0" r="0" b="0"/>
              <a:pathLst>
                <a:path w="20374" h="673101">
                  <a:moveTo>
                    <a:pt x="19050" y="0"/>
                  </a:moveTo>
                  <a:lnTo>
                    <a:pt x="19050" y="0"/>
                  </a:lnTo>
                  <a:lnTo>
                    <a:pt x="13275" y="35931"/>
                  </a:lnTo>
                  <a:lnTo>
                    <a:pt x="10261" y="62760"/>
                  </a:lnTo>
                  <a:lnTo>
                    <a:pt x="6841" y="94756"/>
                  </a:lnTo>
                  <a:lnTo>
                    <a:pt x="6677" y="136549"/>
                  </a:lnTo>
                  <a:lnTo>
                    <a:pt x="8684" y="184871"/>
                  </a:lnTo>
                  <a:lnTo>
                    <a:pt x="12140" y="237548"/>
                  </a:lnTo>
                  <a:lnTo>
                    <a:pt x="15149" y="293832"/>
                  </a:lnTo>
                  <a:lnTo>
                    <a:pt x="17860" y="352521"/>
                  </a:lnTo>
                  <a:lnTo>
                    <a:pt x="20373" y="412814"/>
                  </a:lnTo>
                  <a:lnTo>
                    <a:pt x="19226" y="468532"/>
                  </a:lnTo>
                  <a:lnTo>
                    <a:pt x="15640" y="521199"/>
                  </a:lnTo>
                  <a:lnTo>
                    <a:pt x="10426" y="571832"/>
                  </a:lnTo>
                  <a:lnTo>
                    <a:pt x="6951" y="605588"/>
                  </a:lnTo>
                  <a:lnTo>
                    <a:pt x="0" y="673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253">
              <a:extLst>
                <a:ext uri="{FF2B5EF4-FFF2-40B4-BE49-F238E27FC236}">
                  <a16:creationId xmlns:a16="http://schemas.microsoft.com/office/drawing/2014/main" xmlns="" id="{6FA47891-539A-4F6F-BBA9-A24A83F5739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063785" y="2137801"/>
              <a:ext cx="110106" cy="180873"/>
            </a:xfrm>
            <a:custGeom>
              <a:avLst/>
              <a:gdLst/>
              <a:ahLst/>
              <a:cxnLst/>
              <a:rect l="0" t="0" r="0" b="0"/>
              <a:pathLst>
                <a:path w="110106" h="180873">
                  <a:moveTo>
                    <a:pt x="67015" y="21199"/>
                  </a:moveTo>
                  <a:lnTo>
                    <a:pt x="67015" y="21199"/>
                  </a:lnTo>
                  <a:lnTo>
                    <a:pt x="67015" y="12361"/>
                  </a:lnTo>
                  <a:lnTo>
                    <a:pt x="65133" y="8334"/>
                  </a:lnTo>
                  <a:lnTo>
                    <a:pt x="63644" y="6272"/>
                  </a:lnTo>
                  <a:lnTo>
                    <a:pt x="54806" y="0"/>
                  </a:lnTo>
                  <a:lnTo>
                    <a:pt x="50409" y="10"/>
                  </a:lnTo>
                  <a:lnTo>
                    <a:pt x="39879" y="3786"/>
                  </a:lnTo>
                  <a:lnTo>
                    <a:pt x="22050" y="23957"/>
                  </a:lnTo>
                  <a:lnTo>
                    <a:pt x="6734" y="59019"/>
                  </a:lnTo>
                  <a:lnTo>
                    <a:pt x="0" y="104058"/>
                  </a:lnTo>
                  <a:lnTo>
                    <a:pt x="8118" y="146409"/>
                  </a:lnTo>
                  <a:lnTo>
                    <a:pt x="20142" y="167159"/>
                  </a:lnTo>
                  <a:lnTo>
                    <a:pt x="27300" y="175656"/>
                  </a:lnTo>
                  <a:lnTo>
                    <a:pt x="35599" y="179909"/>
                  </a:lnTo>
                  <a:lnTo>
                    <a:pt x="54229" y="180872"/>
                  </a:lnTo>
                  <a:lnTo>
                    <a:pt x="72386" y="169070"/>
                  </a:lnTo>
                  <a:lnTo>
                    <a:pt x="88452" y="149714"/>
                  </a:lnTo>
                  <a:lnTo>
                    <a:pt x="104019" y="115722"/>
                  </a:lnTo>
                  <a:lnTo>
                    <a:pt x="109994" y="74155"/>
                  </a:lnTo>
                  <a:lnTo>
                    <a:pt x="110105" y="58141"/>
                  </a:lnTo>
                  <a:lnTo>
                    <a:pt x="104428" y="40229"/>
                  </a:lnTo>
                  <a:lnTo>
                    <a:pt x="92415" y="211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254">
              <a:extLst>
                <a:ext uri="{FF2B5EF4-FFF2-40B4-BE49-F238E27FC236}">
                  <a16:creationId xmlns:a16="http://schemas.microsoft.com/office/drawing/2014/main" xmlns="" id="{D1194C2F-A9EC-42FB-88C5-6D9145A25EF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111750" y="2038444"/>
              <a:ext cx="25401" cy="349157"/>
            </a:xfrm>
            <a:custGeom>
              <a:avLst/>
              <a:gdLst/>
              <a:ahLst/>
              <a:cxnLst/>
              <a:rect l="0" t="0" r="0" b="0"/>
              <a:pathLst>
                <a:path w="25401" h="349157">
                  <a:moveTo>
                    <a:pt x="25400" y="38006"/>
                  </a:moveTo>
                  <a:lnTo>
                    <a:pt x="25400" y="38006"/>
                  </a:lnTo>
                  <a:lnTo>
                    <a:pt x="23518" y="9113"/>
                  </a:lnTo>
                  <a:lnTo>
                    <a:pt x="21036" y="1176"/>
                  </a:lnTo>
                  <a:lnTo>
                    <a:pt x="20374" y="47"/>
                  </a:lnTo>
                  <a:lnTo>
                    <a:pt x="19933" y="0"/>
                  </a:lnTo>
                  <a:lnTo>
                    <a:pt x="23588" y="41186"/>
                  </a:lnTo>
                  <a:lnTo>
                    <a:pt x="24595" y="73992"/>
                  </a:lnTo>
                  <a:lnTo>
                    <a:pt x="23161" y="113501"/>
                  </a:lnTo>
                  <a:lnTo>
                    <a:pt x="20172" y="156932"/>
                  </a:lnTo>
                  <a:lnTo>
                    <a:pt x="16491" y="202105"/>
                  </a:lnTo>
                  <a:lnTo>
                    <a:pt x="12504" y="242407"/>
                  </a:lnTo>
                  <a:lnTo>
                    <a:pt x="8379" y="278429"/>
                  </a:lnTo>
                  <a:lnTo>
                    <a:pt x="2796" y="322947"/>
                  </a:lnTo>
                  <a:lnTo>
                    <a:pt x="0" y="349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255">
              <a:extLst>
                <a:ext uri="{FF2B5EF4-FFF2-40B4-BE49-F238E27FC236}">
                  <a16:creationId xmlns:a16="http://schemas.microsoft.com/office/drawing/2014/main" xmlns="" id="{000909C5-48C6-4D85-996F-78F0F6A7DC5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984253" y="2090133"/>
              <a:ext cx="222748" cy="30768"/>
            </a:xfrm>
            <a:custGeom>
              <a:avLst/>
              <a:gdLst/>
              <a:ahLst/>
              <a:cxnLst/>
              <a:rect l="0" t="0" r="0" b="0"/>
              <a:pathLst>
                <a:path w="222748" h="30768">
                  <a:moveTo>
                    <a:pt x="13197" y="18067"/>
                  </a:moveTo>
                  <a:lnTo>
                    <a:pt x="13197" y="18067"/>
                  </a:lnTo>
                  <a:lnTo>
                    <a:pt x="3084" y="14696"/>
                  </a:lnTo>
                  <a:lnTo>
                    <a:pt x="810" y="12997"/>
                  </a:lnTo>
                  <a:lnTo>
                    <a:pt x="0" y="11159"/>
                  </a:lnTo>
                  <a:lnTo>
                    <a:pt x="166" y="9228"/>
                  </a:lnTo>
                  <a:lnTo>
                    <a:pt x="9757" y="7083"/>
                  </a:lnTo>
                  <a:lnTo>
                    <a:pt x="46279" y="3994"/>
                  </a:lnTo>
                  <a:lnTo>
                    <a:pt x="85756" y="1229"/>
                  </a:lnTo>
                  <a:lnTo>
                    <a:pt x="131523" y="0"/>
                  </a:lnTo>
                  <a:lnTo>
                    <a:pt x="168798" y="1335"/>
                  </a:lnTo>
                  <a:lnTo>
                    <a:pt x="184664" y="2679"/>
                  </a:lnTo>
                  <a:lnTo>
                    <a:pt x="195947" y="6397"/>
                  </a:lnTo>
                  <a:lnTo>
                    <a:pt x="204174" y="11698"/>
                  </a:lnTo>
                  <a:lnTo>
                    <a:pt x="222747" y="30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256">
              <a:extLst>
                <a:ext uri="{FF2B5EF4-FFF2-40B4-BE49-F238E27FC236}">
                  <a16:creationId xmlns:a16="http://schemas.microsoft.com/office/drawing/2014/main" xmlns="" id="{DC03E0FB-2A32-41A7-BEA0-339465FFD68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991100" y="2362200"/>
              <a:ext cx="190501" cy="21539"/>
            </a:xfrm>
            <a:custGeom>
              <a:avLst/>
              <a:gdLst/>
              <a:ahLst/>
              <a:cxnLst/>
              <a:rect l="0" t="0" r="0" b="0"/>
              <a:pathLst>
                <a:path w="190501" h="21539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526" y="19608"/>
                  </a:lnTo>
                  <a:lnTo>
                    <a:pt x="13484" y="21538"/>
                  </a:lnTo>
                  <a:lnTo>
                    <a:pt x="48837" y="20885"/>
                  </a:lnTo>
                  <a:lnTo>
                    <a:pt x="91690" y="16222"/>
                  </a:lnTo>
                  <a:lnTo>
                    <a:pt x="132295" y="10373"/>
                  </a:lnTo>
                  <a:lnTo>
                    <a:pt x="175344" y="278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257">
              <a:extLst>
                <a:ext uri="{FF2B5EF4-FFF2-40B4-BE49-F238E27FC236}">
                  <a16:creationId xmlns:a16="http://schemas.microsoft.com/office/drawing/2014/main" xmlns="" id="{121D67DA-1E3B-4AAE-B6A1-D23C1904118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286859" y="2095761"/>
              <a:ext cx="91592" cy="279140"/>
            </a:xfrm>
            <a:custGeom>
              <a:avLst/>
              <a:gdLst/>
              <a:ahLst/>
              <a:cxnLst/>
              <a:rect l="0" t="0" r="0" b="0"/>
              <a:pathLst>
                <a:path w="91592" h="279140">
                  <a:moveTo>
                    <a:pt x="91591" y="6089"/>
                  </a:moveTo>
                  <a:lnTo>
                    <a:pt x="91591" y="6089"/>
                  </a:lnTo>
                  <a:lnTo>
                    <a:pt x="91591" y="2718"/>
                  </a:lnTo>
                  <a:lnTo>
                    <a:pt x="89474" y="1725"/>
                  </a:lnTo>
                  <a:lnTo>
                    <a:pt x="68447" y="0"/>
                  </a:lnTo>
                  <a:lnTo>
                    <a:pt x="52278" y="6558"/>
                  </a:lnTo>
                  <a:lnTo>
                    <a:pt x="27340" y="34294"/>
                  </a:lnTo>
                  <a:lnTo>
                    <a:pt x="7721" y="80533"/>
                  </a:lnTo>
                  <a:lnTo>
                    <a:pt x="1398" y="117962"/>
                  </a:lnTo>
                  <a:lnTo>
                    <a:pt x="0" y="156705"/>
                  </a:lnTo>
                  <a:lnTo>
                    <a:pt x="4082" y="192738"/>
                  </a:lnTo>
                  <a:lnTo>
                    <a:pt x="17685" y="234646"/>
                  </a:lnTo>
                  <a:lnTo>
                    <a:pt x="38492" y="262663"/>
                  </a:lnTo>
                  <a:lnTo>
                    <a:pt x="58114" y="271816"/>
                  </a:lnTo>
                  <a:lnTo>
                    <a:pt x="91591" y="2791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258">
              <a:extLst>
                <a:ext uri="{FF2B5EF4-FFF2-40B4-BE49-F238E27FC236}">
                  <a16:creationId xmlns:a16="http://schemas.microsoft.com/office/drawing/2014/main" xmlns="" id="{C9DF22A5-683C-419E-A5AB-7330550E69A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159500" y="1263650"/>
              <a:ext cx="16359" cy="546101"/>
            </a:xfrm>
            <a:custGeom>
              <a:avLst/>
              <a:gdLst/>
              <a:ahLst/>
              <a:cxnLst/>
              <a:rect l="0" t="0" r="0" b="0"/>
              <a:pathLst>
                <a:path w="16359" h="546101">
                  <a:moveTo>
                    <a:pt x="12700" y="0"/>
                  </a:moveTo>
                  <a:lnTo>
                    <a:pt x="12700" y="0"/>
                  </a:lnTo>
                  <a:lnTo>
                    <a:pt x="12700" y="37081"/>
                  </a:lnTo>
                  <a:lnTo>
                    <a:pt x="13405" y="62115"/>
                  </a:lnTo>
                  <a:lnTo>
                    <a:pt x="14581" y="92916"/>
                  </a:lnTo>
                  <a:lnTo>
                    <a:pt x="16071" y="127560"/>
                  </a:lnTo>
                  <a:lnTo>
                    <a:pt x="16358" y="165474"/>
                  </a:lnTo>
                  <a:lnTo>
                    <a:pt x="15845" y="205566"/>
                  </a:lnTo>
                  <a:lnTo>
                    <a:pt x="14795" y="247110"/>
                  </a:lnTo>
                  <a:lnTo>
                    <a:pt x="13392" y="288918"/>
                  </a:lnTo>
                  <a:lnTo>
                    <a:pt x="11750" y="330901"/>
                  </a:lnTo>
                  <a:lnTo>
                    <a:pt x="9950" y="373001"/>
                  </a:lnTo>
                  <a:lnTo>
                    <a:pt x="8044" y="410945"/>
                  </a:lnTo>
                  <a:lnTo>
                    <a:pt x="6068" y="446119"/>
                  </a:lnTo>
                  <a:lnTo>
                    <a:pt x="4046" y="479446"/>
                  </a:lnTo>
                  <a:lnTo>
                    <a:pt x="0" y="546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0472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904">
            <a:extLst>
              <a:ext uri="{FF2B5EF4-FFF2-40B4-BE49-F238E27FC236}">
                <a16:creationId xmlns:a16="http://schemas.microsoft.com/office/drawing/2014/main" xmlns="" id="{A0D4FA7F-D14A-406C-A8F5-9CBE29630733}"/>
              </a:ext>
            </a:extLst>
          </p:cNvPr>
          <p:cNvGrpSpPr/>
          <p:nvPr/>
        </p:nvGrpSpPr>
        <p:grpSpPr>
          <a:xfrm>
            <a:off x="1697912" y="765732"/>
            <a:ext cx="873839" cy="534723"/>
            <a:chOff x="1697912" y="765732"/>
            <a:chExt cx="873839" cy="534723"/>
          </a:xfrm>
        </p:grpSpPr>
        <p:sp>
          <p:nvSpPr>
            <p:cNvPr id="2" name="SMARTInkShape-4259">
              <a:extLst>
                <a:ext uri="{FF2B5EF4-FFF2-40B4-BE49-F238E27FC236}">
                  <a16:creationId xmlns:a16="http://schemas.microsoft.com/office/drawing/2014/main" xmlns="" id="{14E478CD-F214-4D91-97A4-B856C822AC67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697912" y="765732"/>
              <a:ext cx="432136" cy="332191"/>
            </a:xfrm>
            <a:custGeom>
              <a:avLst/>
              <a:gdLst/>
              <a:ahLst/>
              <a:cxnLst/>
              <a:rect l="0" t="0" r="0" b="0"/>
              <a:pathLst>
                <a:path w="432136" h="332191">
                  <a:moveTo>
                    <a:pt x="92788" y="21668"/>
                  </a:moveTo>
                  <a:lnTo>
                    <a:pt x="92788" y="21668"/>
                  </a:lnTo>
                  <a:lnTo>
                    <a:pt x="70803" y="28576"/>
                  </a:lnTo>
                  <a:lnTo>
                    <a:pt x="62050" y="32652"/>
                  </a:lnTo>
                  <a:lnTo>
                    <a:pt x="55119" y="34268"/>
                  </a:lnTo>
                  <a:lnTo>
                    <a:pt x="61558" y="34338"/>
                  </a:lnTo>
                  <a:lnTo>
                    <a:pt x="108684" y="20549"/>
                  </a:lnTo>
                  <a:lnTo>
                    <a:pt x="142186" y="13410"/>
                  </a:lnTo>
                  <a:lnTo>
                    <a:pt x="180594" y="7885"/>
                  </a:lnTo>
                  <a:lnTo>
                    <a:pt x="219302" y="3077"/>
                  </a:lnTo>
                  <a:lnTo>
                    <a:pt x="255555" y="0"/>
                  </a:lnTo>
                  <a:lnTo>
                    <a:pt x="297649" y="1529"/>
                  </a:lnTo>
                  <a:lnTo>
                    <a:pt x="330026" y="4284"/>
                  </a:lnTo>
                  <a:lnTo>
                    <a:pt x="339338" y="7592"/>
                  </a:lnTo>
                  <a:lnTo>
                    <a:pt x="343477" y="11414"/>
                  </a:lnTo>
                  <a:lnTo>
                    <a:pt x="343875" y="13421"/>
                  </a:lnTo>
                  <a:lnTo>
                    <a:pt x="343435" y="15464"/>
                  </a:lnTo>
                  <a:lnTo>
                    <a:pt x="339653" y="21027"/>
                  </a:lnTo>
                  <a:lnTo>
                    <a:pt x="300039" y="61984"/>
                  </a:lnTo>
                  <a:lnTo>
                    <a:pt x="257904" y="97443"/>
                  </a:lnTo>
                  <a:lnTo>
                    <a:pt x="216422" y="131374"/>
                  </a:lnTo>
                  <a:lnTo>
                    <a:pt x="169480" y="164867"/>
                  </a:lnTo>
                  <a:lnTo>
                    <a:pt x="126565" y="200505"/>
                  </a:lnTo>
                  <a:lnTo>
                    <a:pt x="83668" y="234504"/>
                  </a:lnTo>
                  <a:lnTo>
                    <a:pt x="40134" y="272528"/>
                  </a:lnTo>
                  <a:lnTo>
                    <a:pt x="10002" y="305334"/>
                  </a:lnTo>
                  <a:lnTo>
                    <a:pt x="0" y="325664"/>
                  </a:lnTo>
                  <a:lnTo>
                    <a:pt x="4118" y="328049"/>
                  </a:lnTo>
                  <a:lnTo>
                    <a:pt x="35628" y="331405"/>
                  </a:lnTo>
                  <a:lnTo>
                    <a:pt x="69735" y="332190"/>
                  </a:lnTo>
                  <a:lnTo>
                    <a:pt x="115939" y="328776"/>
                  </a:lnTo>
                  <a:lnTo>
                    <a:pt x="142088" y="325890"/>
                  </a:lnTo>
                  <a:lnTo>
                    <a:pt x="170105" y="322555"/>
                  </a:lnTo>
                  <a:lnTo>
                    <a:pt x="199366" y="318920"/>
                  </a:lnTo>
                  <a:lnTo>
                    <a:pt x="229457" y="315086"/>
                  </a:lnTo>
                  <a:lnTo>
                    <a:pt x="257984" y="311825"/>
                  </a:lnTo>
                  <a:lnTo>
                    <a:pt x="285468" y="308945"/>
                  </a:lnTo>
                  <a:lnTo>
                    <a:pt x="312258" y="306319"/>
                  </a:lnTo>
                  <a:lnTo>
                    <a:pt x="337879" y="304569"/>
                  </a:lnTo>
                  <a:lnTo>
                    <a:pt x="362721" y="303402"/>
                  </a:lnTo>
                  <a:lnTo>
                    <a:pt x="403258" y="301400"/>
                  </a:lnTo>
                  <a:lnTo>
                    <a:pt x="431417" y="295737"/>
                  </a:lnTo>
                  <a:lnTo>
                    <a:pt x="432135" y="296103"/>
                  </a:lnTo>
                  <a:lnTo>
                    <a:pt x="431909" y="297052"/>
                  </a:lnTo>
                  <a:lnTo>
                    <a:pt x="431052" y="298391"/>
                  </a:lnTo>
                  <a:lnTo>
                    <a:pt x="410288" y="313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260">
              <a:extLst>
                <a:ext uri="{FF2B5EF4-FFF2-40B4-BE49-F238E27FC236}">
                  <a16:creationId xmlns:a16="http://schemas.microsoft.com/office/drawing/2014/main" xmlns="" id="{A000C2B9-1640-4469-B96D-791A98D6925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186248" y="1048633"/>
              <a:ext cx="163253" cy="159740"/>
            </a:xfrm>
            <a:custGeom>
              <a:avLst/>
              <a:gdLst/>
              <a:ahLst/>
              <a:cxnLst/>
              <a:rect l="0" t="0" r="0" b="0"/>
              <a:pathLst>
                <a:path w="163253" h="159740">
                  <a:moveTo>
                    <a:pt x="144202" y="5467"/>
                  </a:moveTo>
                  <a:lnTo>
                    <a:pt x="144202" y="5467"/>
                  </a:lnTo>
                  <a:lnTo>
                    <a:pt x="144202" y="0"/>
                  </a:lnTo>
                  <a:lnTo>
                    <a:pt x="144202" y="2749"/>
                  </a:lnTo>
                  <a:lnTo>
                    <a:pt x="131960" y="43576"/>
                  </a:lnTo>
                  <a:lnTo>
                    <a:pt x="108697" y="89438"/>
                  </a:lnTo>
                  <a:lnTo>
                    <a:pt x="85547" y="111957"/>
                  </a:lnTo>
                  <a:lnTo>
                    <a:pt x="59716" y="125292"/>
                  </a:lnTo>
                  <a:lnTo>
                    <a:pt x="42683" y="127397"/>
                  </a:lnTo>
                  <a:lnTo>
                    <a:pt x="34189" y="126970"/>
                  </a:lnTo>
                  <a:lnTo>
                    <a:pt x="20989" y="120852"/>
                  </a:lnTo>
                  <a:lnTo>
                    <a:pt x="7505" y="107388"/>
                  </a:lnTo>
                  <a:lnTo>
                    <a:pt x="4387" y="103048"/>
                  </a:lnTo>
                  <a:lnTo>
                    <a:pt x="923" y="92581"/>
                  </a:lnTo>
                  <a:lnTo>
                    <a:pt x="0" y="86826"/>
                  </a:lnTo>
                  <a:lnTo>
                    <a:pt x="1500" y="82990"/>
                  </a:lnTo>
                  <a:lnTo>
                    <a:pt x="4617" y="80432"/>
                  </a:lnTo>
                  <a:lnTo>
                    <a:pt x="14431" y="77590"/>
                  </a:lnTo>
                  <a:lnTo>
                    <a:pt x="28200" y="76327"/>
                  </a:lnTo>
                  <a:lnTo>
                    <a:pt x="55190" y="82358"/>
                  </a:lnTo>
                  <a:lnTo>
                    <a:pt x="94503" y="102108"/>
                  </a:lnTo>
                  <a:lnTo>
                    <a:pt x="130811" y="132650"/>
                  </a:lnTo>
                  <a:lnTo>
                    <a:pt x="138250" y="143367"/>
                  </a:lnTo>
                  <a:lnTo>
                    <a:pt x="142968" y="152128"/>
                  </a:lnTo>
                  <a:lnTo>
                    <a:pt x="149768" y="158374"/>
                  </a:lnTo>
                  <a:lnTo>
                    <a:pt x="152852" y="159616"/>
                  </a:lnTo>
                  <a:lnTo>
                    <a:pt x="155613" y="159739"/>
                  </a:lnTo>
                  <a:lnTo>
                    <a:pt x="163252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261">
              <a:extLst>
                <a:ext uri="{FF2B5EF4-FFF2-40B4-BE49-F238E27FC236}">
                  <a16:creationId xmlns:a16="http://schemas.microsoft.com/office/drawing/2014/main" xmlns="" id="{DC69EECD-E3B7-476D-A33B-959237FE79D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381250" y="1035050"/>
              <a:ext cx="69851" cy="235068"/>
            </a:xfrm>
            <a:custGeom>
              <a:avLst/>
              <a:gdLst/>
              <a:ahLst/>
              <a:cxnLst/>
              <a:rect l="0" t="0" r="0" b="0"/>
              <a:pathLst>
                <a:path w="69851" h="235068">
                  <a:moveTo>
                    <a:pt x="69850" y="0"/>
                  </a:moveTo>
                  <a:lnTo>
                    <a:pt x="69850" y="0"/>
                  </a:lnTo>
                  <a:lnTo>
                    <a:pt x="68439" y="27451"/>
                  </a:lnTo>
                  <a:lnTo>
                    <a:pt x="57916" y="73391"/>
                  </a:lnTo>
                  <a:lnTo>
                    <a:pt x="47264" y="117231"/>
                  </a:lnTo>
                  <a:lnTo>
                    <a:pt x="30702" y="162205"/>
                  </a:lnTo>
                  <a:lnTo>
                    <a:pt x="14271" y="200461"/>
                  </a:lnTo>
                  <a:lnTo>
                    <a:pt x="1253" y="235067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262">
              <a:extLst>
                <a:ext uri="{FF2B5EF4-FFF2-40B4-BE49-F238E27FC236}">
                  <a16:creationId xmlns:a16="http://schemas.microsoft.com/office/drawing/2014/main" xmlns="" id="{4B759189-E463-4695-AC6A-521F71C8D3B4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471033" y="1169746"/>
              <a:ext cx="100718" cy="130709"/>
            </a:xfrm>
            <a:custGeom>
              <a:avLst/>
              <a:gdLst/>
              <a:ahLst/>
              <a:cxnLst/>
              <a:rect l="0" t="0" r="0" b="0"/>
              <a:pathLst>
                <a:path w="100718" h="130709">
                  <a:moveTo>
                    <a:pt x="5467" y="11354"/>
                  </a:moveTo>
                  <a:lnTo>
                    <a:pt x="5467" y="11354"/>
                  </a:lnTo>
                  <a:lnTo>
                    <a:pt x="2096" y="11354"/>
                  </a:lnTo>
                  <a:lnTo>
                    <a:pt x="1103" y="10648"/>
                  </a:lnTo>
                  <a:lnTo>
                    <a:pt x="441" y="9472"/>
                  </a:lnTo>
                  <a:lnTo>
                    <a:pt x="0" y="7983"/>
                  </a:lnTo>
                  <a:lnTo>
                    <a:pt x="411" y="6990"/>
                  </a:lnTo>
                  <a:lnTo>
                    <a:pt x="1391" y="6328"/>
                  </a:lnTo>
                  <a:lnTo>
                    <a:pt x="20806" y="94"/>
                  </a:lnTo>
                  <a:lnTo>
                    <a:pt x="31334" y="0"/>
                  </a:lnTo>
                  <a:lnTo>
                    <a:pt x="45901" y="4619"/>
                  </a:lnTo>
                  <a:lnTo>
                    <a:pt x="57304" y="10948"/>
                  </a:lnTo>
                  <a:lnTo>
                    <a:pt x="59781" y="16728"/>
                  </a:lnTo>
                  <a:lnTo>
                    <a:pt x="58769" y="32557"/>
                  </a:lnTo>
                  <a:lnTo>
                    <a:pt x="37756" y="74859"/>
                  </a:lnTo>
                  <a:lnTo>
                    <a:pt x="15627" y="116866"/>
                  </a:lnTo>
                  <a:lnTo>
                    <a:pt x="14357" y="121912"/>
                  </a:lnTo>
                  <a:lnTo>
                    <a:pt x="15627" y="125276"/>
                  </a:lnTo>
                  <a:lnTo>
                    <a:pt x="18591" y="127518"/>
                  </a:lnTo>
                  <a:lnTo>
                    <a:pt x="28233" y="130010"/>
                  </a:lnTo>
                  <a:lnTo>
                    <a:pt x="49528" y="130708"/>
                  </a:lnTo>
                  <a:lnTo>
                    <a:pt x="96650" y="120425"/>
                  </a:lnTo>
                  <a:lnTo>
                    <a:pt x="100717" y="119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905">
            <a:extLst>
              <a:ext uri="{FF2B5EF4-FFF2-40B4-BE49-F238E27FC236}">
                <a16:creationId xmlns:a16="http://schemas.microsoft.com/office/drawing/2014/main" xmlns="" id="{384EA175-7926-4F37-89F1-F7AF0A0FB02D}"/>
              </a:ext>
            </a:extLst>
          </p:cNvPr>
          <p:cNvGrpSpPr/>
          <p:nvPr/>
        </p:nvGrpSpPr>
        <p:grpSpPr>
          <a:xfrm>
            <a:off x="2904642" y="965200"/>
            <a:ext cx="276709" cy="126121"/>
            <a:chOff x="2904642" y="965200"/>
            <a:chExt cx="276709" cy="126121"/>
          </a:xfrm>
        </p:grpSpPr>
        <p:sp>
          <p:nvSpPr>
            <p:cNvPr id="7" name="SMARTInkShape-4263">
              <a:extLst>
                <a:ext uri="{FF2B5EF4-FFF2-40B4-BE49-F238E27FC236}">
                  <a16:creationId xmlns:a16="http://schemas.microsoft.com/office/drawing/2014/main" xmlns="" id="{AE32F39E-729E-4BC0-B5D9-F2ABDC23E6D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904642" y="1066800"/>
              <a:ext cx="276709" cy="24521"/>
            </a:xfrm>
            <a:custGeom>
              <a:avLst/>
              <a:gdLst/>
              <a:ahLst/>
              <a:cxnLst/>
              <a:rect l="0" t="0" r="0" b="0"/>
              <a:pathLst>
                <a:path w="276709" h="24521">
                  <a:moveTo>
                    <a:pt x="3658" y="19050"/>
                  </a:moveTo>
                  <a:lnTo>
                    <a:pt x="3658" y="19050"/>
                  </a:lnTo>
                  <a:lnTo>
                    <a:pt x="287" y="22421"/>
                  </a:lnTo>
                  <a:lnTo>
                    <a:pt x="0" y="23414"/>
                  </a:lnTo>
                  <a:lnTo>
                    <a:pt x="514" y="24076"/>
                  </a:lnTo>
                  <a:lnTo>
                    <a:pt x="1562" y="24517"/>
                  </a:lnTo>
                  <a:lnTo>
                    <a:pt x="35778" y="24520"/>
                  </a:lnTo>
                  <a:lnTo>
                    <a:pt x="66617" y="21952"/>
                  </a:lnTo>
                  <a:lnTo>
                    <a:pt x="107133" y="16577"/>
                  </a:lnTo>
                  <a:lnTo>
                    <a:pt x="151953" y="10189"/>
                  </a:lnTo>
                  <a:lnTo>
                    <a:pt x="195391" y="4999"/>
                  </a:lnTo>
                  <a:lnTo>
                    <a:pt x="230689" y="2222"/>
                  </a:lnTo>
                  <a:lnTo>
                    <a:pt x="276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264">
              <a:extLst>
                <a:ext uri="{FF2B5EF4-FFF2-40B4-BE49-F238E27FC236}">
                  <a16:creationId xmlns:a16="http://schemas.microsoft.com/office/drawing/2014/main" xmlns="" id="{AF53B72E-44AE-45EE-B5DC-18DAFD6F9FB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931924" y="965200"/>
              <a:ext cx="198627" cy="15810"/>
            </a:xfrm>
            <a:custGeom>
              <a:avLst/>
              <a:gdLst/>
              <a:ahLst/>
              <a:cxnLst/>
              <a:rect l="0" t="0" r="0" b="0"/>
              <a:pathLst>
                <a:path w="198627" h="15810">
                  <a:moveTo>
                    <a:pt x="14476" y="6350"/>
                  </a:moveTo>
                  <a:lnTo>
                    <a:pt x="14476" y="6350"/>
                  </a:lnTo>
                  <a:lnTo>
                    <a:pt x="2543" y="11376"/>
                  </a:lnTo>
                  <a:lnTo>
                    <a:pt x="171" y="11817"/>
                  </a:lnTo>
                  <a:lnTo>
                    <a:pt x="0" y="12817"/>
                  </a:lnTo>
                  <a:lnTo>
                    <a:pt x="3574" y="15809"/>
                  </a:lnTo>
                  <a:lnTo>
                    <a:pt x="48489" y="13340"/>
                  </a:lnTo>
                  <a:lnTo>
                    <a:pt x="81804" y="9927"/>
                  </a:lnTo>
                  <a:lnTo>
                    <a:pt x="115896" y="6058"/>
                  </a:lnTo>
                  <a:lnTo>
                    <a:pt x="161178" y="1795"/>
                  </a:lnTo>
                  <a:lnTo>
                    <a:pt x="1986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906">
            <a:extLst>
              <a:ext uri="{FF2B5EF4-FFF2-40B4-BE49-F238E27FC236}">
                <a16:creationId xmlns:a16="http://schemas.microsoft.com/office/drawing/2014/main" xmlns="" id="{2315F57D-F50E-43A3-A20F-89603D14C0B5}"/>
              </a:ext>
            </a:extLst>
          </p:cNvPr>
          <p:cNvGrpSpPr/>
          <p:nvPr/>
        </p:nvGrpSpPr>
        <p:grpSpPr>
          <a:xfrm>
            <a:off x="3632200" y="398229"/>
            <a:ext cx="786402" cy="862181"/>
            <a:chOff x="3632200" y="398229"/>
            <a:chExt cx="786402" cy="862181"/>
          </a:xfrm>
        </p:grpSpPr>
        <p:sp>
          <p:nvSpPr>
            <p:cNvPr id="10" name="SMARTInkShape-4265">
              <a:extLst>
                <a:ext uri="{FF2B5EF4-FFF2-40B4-BE49-F238E27FC236}">
                  <a16:creationId xmlns:a16="http://schemas.microsoft.com/office/drawing/2014/main" xmlns="" id="{704DF80D-4C7F-46B8-A26A-89317541483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394200" y="398229"/>
              <a:ext cx="24402" cy="166922"/>
            </a:xfrm>
            <a:custGeom>
              <a:avLst/>
              <a:gdLst/>
              <a:ahLst/>
              <a:cxnLst/>
              <a:rect l="0" t="0" r="0" b="0"/>
              <a:pathLst>
                <a:path w="24402" h="166922">
                  <a:moveTo>
                    <a:pt x="0" y="8171"/>
                  </a:moveTo>
                  <a:lnTo>
                    <a:pt x="0" y="8171"/>
                  </a:lnTo>
                  <a:lnTo>
                    <a:pt x="0" y="1429"/>
                  </a:lnTo>
                  <a:lnTo>
                    <a:pt x="705" y="149"/>
                  </a:lnTo>
                  <a:lnTo>
                    <a:pt x="1882" y="0"/>
                  </a:lnTo>
                  <a:lnTo>
                    <a:pt x="3371" y="607"/>
                  </a:lnTo>
                  <a:lnTo>
                    <a:pt x="12209" y="11574"/>
                  </a:lnTo>
                  <a:lnTo>
                    <a:pt x="20394" y="34971"/>
                  </a:lnTo>
                  <a:lnTo>
                    <a:pt x="23917" y="70988"/>
                  </a:lnTo>
                  <a:lnTo>
                    <a:pt x="24401" y="116561"/>
                  </a:lnTo>
                  <a:lnTo>
                    <a:pt x="19050" y="166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266">
              <a:extLst>
                <a:ext uri="{FF2B5EF4-FFF2-40B4-BE49-F238E27FC236}">
                  <a16:creationId xmlns:a16="http://schemas.microsoft.com/office/drawing/2014/main" xmlns="" id="{6753048D-7CA2-4C45-838C-532BF3B5FB8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632200" y="1238250"/>
              <a:ext cx="317501" cy="22160"/>
            </a:xfrm>
            <a:custGeom>
              <a:avLst/>
              <a:gdLst/>
              <a:ahLst/>
              <a:cxnLst/>
              <a:rect l="0" t="0" r="0" b="0"/>
              <a:pathLst>
                <a:path w="317501" h="22160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411" y="17064"/>
                  </a:lnTo>
                  <a:lnTo>
                    <a:pt x="31160" y="22159"/>
                  </a:lnTo>
                  <a:lnTo>
                    <a:pt x="75319" y="21069"/>
                  </a:lnTo>
                  <a:lnTo>
                    <a:pt x="116025" y="18066"/>
                  </a:lnTo>
                  <a:lnTo>
                    <a:pt x="161633" y="14379"/>
                  </a:lnTo>
                  <a:lnTo>
                    <a:pt x="207774" y="10389"/>
                  </a:lnTo>
                  <a:lnTo>
                    <a:pt x="246625" y="8145"/>
                  </a:lnTo>
                  <a:lnTo>
                    <a:pt x="288739" y="5000"/>
                  </a:lnTo>
                  <a:lnTo>
                    <a:pt x="317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267">
              <a:extLst>
                <a:ext uri="{FF2B5EF4-FFF2-40B4-BE49-F238E27FC236}">
                  <a16:creationId xmlns:a16="http://schemas.microsoft.com/office/drawing/2014/main" xmlns="" id="{1A4887A1-3B88-415D-A952-E26377797196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709567" y="657881"/>
              <a:ext cx="271884" cy="34270"/>
            </a:xfrm>
            <a:custGeom>
              <a:avLst/>
              <a:gdLst/>
              <a:ahLst/>
              <a:cxnLst/>
              <a:rect l="0" t="0" r="0" b="0"/>
              <a:pathLst>
                <a:path w="271884" h="34270">
                  <a:moveTo>
                    <a:pt x="17883" y="34269"/>
                  </a:moveTo>
                  <a:lnTo>
                    <a:pt x="17883" y="34269"/>
                  </a:lnTo>
                  <a:lnTo>
                    <a:pt x="17883" y="30898"/>
                  </a:lnTo>
                  <a:lnTo>
                    <a:pt x="17177" y="29905"/>
                  </a:lnTo>
                  <a:lnTo>
                    <a:pt x="16001" y="29243"/>
                  </a:lnTo>
                  <a:lnTo>
                    <a:pt x="12416" y="28181"/>
                  </a:lnTo>
                  <a:lnTo>
                    <a:pt x="6638" y="23607"/>
                  </a:lnTo>
                  <a:lnTo>
                    <a:pt x="0" y="21837"/>
                  </a:lnTo>
                  <a:lnTo>
                    <a:pt x="1233" y="21688"/>
                  </a:lnTo>
                  <a:lnTo>
                    <a:pt x="31203" y="17816"/>
                  </a:lnTo>
                  <a:lnTo>
                    <a:pt x="71924" y="9639"/>
                  </a:lnTo>
                  <a:lnTo>
                    <a:pt x="109635" y="4978"/>
                  </a:lnTo>
                  <a:lnTo>
                    <a:pt x="152265" y="554"/>
                  </a:lnTo>
                  <a:lnTo>
                    <a:pt x="189557" y="0"/>
                  </a:lnTo>
                  <a:lnTo>
                    <a:pt x="230791" y="3654"/>
                  </a:lnTo>
                  <a:lnTo>
                    <a:pt x="271883" y="15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268">
              <a:extLst>
                <a:ext uri="{FF2B5EF4-FFF2-40B4-BE49-F238E27FC236}">
                  <a16:creationId xmlns:a16="http://schemas.microsoft.com/office/drawing/2014/main" xmlns="" id="{8F2124F5-0B0B-4675-92B2-BE8A53245B3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829753" y="648099"/>
              <a:ext cx="56186" cy="605672"/>
            </a:xfrm>
            <a:custGeom>
              <a:avLst/>
              <a:gdLst/>
              <a:ahLst/>
              <a:cxnLst/>
              <a:rect l="0" t="0" r="0" b="0"/>
              <a:pathLst>
                <a:path w="56186" h="605672">
                  <a:moveTo>
                    <a:pt x="50097" y="37701"/>
                  </a:moveTo>
                  <a:lnTo>
                    <a:pt x="50097" y="37701"/>
                  </a:lnTo>
                  <a:lnTo>
                    <a:pt x="50802" y="16744"/>
                  </a:lnTo>
                  <a:lnTo>
                    <a:pt x="56185" y="946"/>
                  </a:lnTo>
                  <a:lnTo>
                    <a:pt x="55567" y="498"/>
                  </a:lnTo>
                  <a:lnTo>
                    <a:pt x="52998" y="0"/>
                  </a:lnTo>
                  <a:lnTo>
                    <a:pt x="51386" y="7304"/>
                  </a:lnTo>
                  <a:lnTo>
                    <a:pt x="45197" y="49429"/>
                  </a:lnTo>
                  <a:lnTo>
                    <a:pt x="40022" y="89310"/>
                  </a:lnTo>
                  <a:lnTo>
                    <a:pt x="38563" y="120376"/>
                  </a:lnTo>
                  <a:lnTo>
                    <a:pt x="36034" y="156760"/>
                  </a:lnTo>
                  <a:lnTo>
                    <a:pt x="33969" y="197861"/>
                  </a:lnTo>
                  <a:lnTo>
                    <a:pt x="35403" y="244350"/>
                  </a:lnTo>
                  <a:lnTo>
                    <a:pt x="36511" y="291352"/>
                  </a:lnTo>
                  <a:lnTo>
                    <a:pt x="36297" y="338113"/>
                  </a:lnTo>
                  <a:lnTo>
                    <a:pt x="33851" y="384765"/>
                  </a:lnTo>
                  <a:lnTo>
                    <a:pt x="32293" y="427607"/>
                  </a:lnTo>
                  <a:lnTo>
                    <a:pt x="30895" y="466404"/>
                  </a:lnTo>
                  <a:lnTo>
                    <a:pt x="27922" y="500110"/>
                  </a:lnTo>
                  <a:lnTo>
                    <a:pt x="18911" y="543481"/>
                  </a:lnTo>
                  <a:lnTo>
                    <a:pt x="4634" y="584512"/>
                  </a:lnTo>
                  <a:lnTo>
                    <a:pt x="0" y="605671"/>
                  </a:lnTo>
                  <a:lnTo>
                    <a:pt x="5647" y="583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269">
              <a:extLst>
                <a:ext uri="{FF2B5EF4-FFF2-40B4-BE49-F238E27FC236}">
                  <a16:creationId xmlns:a16="http://schemas.microsoft.com/office/drawing/2014/main" xmlns="" id="{8ABB3891-11FB-4895-96AD-3C2C4C4A1B1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763011" y="800048"/>
              <a:ext cx="228487" cy="284141"/>
            </a:xfrm>
            <a:custGeom>
              <a:avLst/>
              <a:gdLst/>
              <a:ahLst/>
              <a:cxnLst/>
              <a:rect l="0" t="0" r="0" b="0"/>
              <a:pathLst>
                <a:path w="228487" h="284141">
                  <a:moveTo>
                    <a:pt x="167639" y="63552"/>
                  </a:moveTo>
                  <a:lnTo>
                    <a:pt x="167639" y="63552"/>
                  </a:lnTo>
                  <a:lnTo>
                    <a:pt x="146974" y="42181"/>
                  </a:lnTo>
                  <a:lnTo>
                    <a:pt x="141525" y="33780"/>
                  </a:lnTo>
                  <a:lnTo>
                    <a:pt x="132749" y="26566"/>
                  </a:lnTo>
                  <a:lnTo>
                    <a:pt x="119912" y="24301"/>
                  </a:lnTo>
                  <a:lnTo>
                    <a:pt x="104094" y="27057"/>
                  </a:lnTo>
                  <a:lnTo>
                    <a:pt x="74649" y="41920"/>
                  </a:lnTo>
                  <a:lnTo>
                    <a:pt x="40838" y="70156"/>
                  </a:lnTo>
                  <a:lnTo>
                    <a:pt x="21442" y="98002"/>
                  </a:lnTo>
                  <a:lnTo>
                    <a:pt x="9059" y="131074"/>
                  </a:lnTo>
                  <a:lnTo>
                    <a:pt x="1909" y="165529"/>
                  </a:lnTo>
                  <a:lnTo>
                    <a:pt x="0" y="211987"/>
                  </a:lnTo>
                  <a:lnTo>
                    <a:pt x="7055" y="239590"/>
                  </a:lnTo>
                  <a:lnTo>
                    <a:pt x="22890" y="260324"/>
                  </a:lnTo>
                  <a:lnTo>
                    <a:pt x="33040" y="268817"/>
                  </a:lnTo>
                  <a:lnTo>
                    <a:pt x="77663" y="284140"/>
                  </a:lnTo>
                  <a:lnTo>
                    <a:pt x="110951" y="282947"/>
                  </a:lnTo>
                  <a:lnTo>
                    <a:pt x="157663" y="268493"/>
                  </a:lnTo>
                  <a:lnTo>
                    <a:pt x="183666" y="252709"/>
                  </a:lnTo>
                  <a:lnTo>
                    <a:pt x="204631" y="231583"/>
                  </a:lnTo>
                  <a:lnTo>
                    <a:pt x="222187" y="195889"/>
                  </a:lnTo>
                  <a:lnTo>
                    <a:pt x="228486" y="151760"/>
                  </a:lnTo>
                  <a:lnTo>
                    <a:pt x="222434" y="117572"/>
                  </a:lnTo>
                  <a:lnTo>
                    <a:pt x="210337" y="82622"/>
                  </a:lnTo>
                  <a:lnTo>
                    <a:pt x="186248" y="37296"/>
                  </a:lnTo>
                  <a:lnTo>
                    <a:pt x="155044" y="7873"/>
                  </a:lnTo>
                  <a:lnTo>
                    <a:pt x="138758" y="0"/>
                  </a:lnTo>
                  <a:lnTo>
                    <a:pt x="122582" y="264"/>
                  </a:lnTo>
                  <a:lnTo>
                    <a:pt x="108103" y="5085"/>
                  </a:lnTo>
                  <a:lnTo>
                    <a:pt x="99315" y="11932"/>
                  </a:lnTo>
                  <a:lnTo>
                    <a:pt x="85089" y="31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270">
              <a:extLst>
                <a:ext uri="{FF2B5EF4-FFF2-40B4-BE49-F238E27FC236}">
                  <a16:creationId xmlns:a16="http://schemas.microsoft.com/office/drawing/2014/main" xmlns="" id="{5D71CEAA-5512-4859-8421-B8076DE2A57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080823" y="514350"/>
              <a:ext cx="186378" cy="6351"/>
            </a:xfrm>
            <a:custGeom>
              <a:avLst/>
              <a:gdLst/>
              <a:ahLst/>
              <a:cxnLst/>
              <a:rect l="0" t="0" r="0" b="0"/>
              <a:pathLst>
                <a:path w="186378" h="6351">
                  <a:moveTo>
                    <a:pt x="14927" y="0"/>
                  </a:moveTo>
                  <a:lnTo>
                    <a:pt x="14927" y="0"/>
                  </a:lnTo>
                  <a:lnTo>
                    <a:pt x="6089" y="0"/>
                  </a:lnTo>
                  <a:lnTo>
                    <a:pt x="2062" y="1881"/>
                  </a:lnTo>
                  <a:lnTo>
                    <a:pt x="0" y="3371"/>
                  </a:lnTo>
                  <a:lnTo>
                    <a:pt x="37" y="4364"/>
                  </a:lnTo>
                  <a:lnTo>
                    <a:pt x="1472" y="5026"/>
                  </a:lnTo>
                  <a:lnTo>
                    <a:pt x="24028" y="6088"/>
                  </a:lnTo>
                  <a:lnTo>
                    <a:pt x="59095" y="2902"/>
                  </a:lnTo>
                  <a:lnTo>
                    <a:pt x="100764" y="860"/>
                  </a:lnTo>
                  <a:lnTo>
                    <a:pt x="148247" y="4534"/>
                  </a:lnTo>
                  <a:lnTo>
                    <a:pt x="18637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907">
            <a:extLst>
              <a:ext uri="{FF2B5EF4-FFF2-40B4-BE49-F238E27FC236}">
                <a16:creationId xmlns:a16="http://schemas.microsoft.com/office/drawing/2014/main" xmlns="" id="{41C4A113-9C99-4F77-A60F-9E782978F5AA}"/>
              </a:ext>
            </a:extLst>
          </p:cNvPr>
          <p:cNvGrpSpPr/>
          <p:nvPr/>
        </p:nvGrpSpPr>
        <p:grpSpPr>
          <a:xfrm>
            <a:off x="4688188" y="680594"/>
            <a:ext cx="836797" cy="529530"/>
            <a:chOff x="4688188" y="680594"/>
            <a:chExt cx="836797" cy="529530"/>
          </a:xfrm>
        </p:grpSpPr>
        <p:sp>
          <p:nvSpPr>
            <p:cNvPr id="17" name="SMARTInkShape-4271">
              <a:extLst>
                <a:ext uri="{FF2B5EF4-FFF2-40B4-BE49-F238E27FC236}">
                  <a16:creationId xmlns:a16="http://schemas.microsoft.com/office/drawing/2014/main" xmlns="" id="{9B8E7082-A514-4932-93A6-7A481228843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688188" y="680594"/>
              <a:ext cx="172934" cy="529530"/>
            </a:xfrm>
            <a:custGeom>
              <a:avLst/>
              <a:gdLst/>
              <a:ahLst/>
              <a:cxnLst/>
              <a:rect l="0" t="0" r="0" b="0"/>
              <a:pathLst>
                <a:path w="172934" h="529530">
                  <a:moveTo>
                    <a:pt x="169562" y="11556"/>
                  </a:moveTo>
                  <a:lnTo>
                    <a:pt x="169562" y="11556"/>
                  </a:lnTo>
                  <a:lnTo>
                    <a:pt x="172933" y="8185"/>
                  </a:lnTo>
                  <a:lnTo>
                    <a:pt x="172515" y="6486"/>
                  </a:lnTo>
                  <a:lnTo>
                    <a:pt x="168287" y="2718"/>
                  </a:lnTo>
                  <a:lnTo>
                    <a:pt x="154602" y="0"/>
                  </a:lnTo>
                  <a:lnTo>
                    <a:pt x="133771" y="2566"/>
                  </a:lnTo>
                  <a:lnTo>
                    <a:pt x="99612" y="17908"/>
                  </a:lnTo>
                  <a:lnTo>
                    <a:pt x="64954" y="47069"/>
                  </a:lnTo>
                  <a:lnTo>
                    <a:pt x="35713" y="92634"/>
                  </a:lnTo>
                  <a:lnTo>
                    <a:pt x="21644" y="133669"/>
                  </a:lnTo>
                  <a:lnTo>
                    <a:pt x="11393" y="180834"/>
                  </a:lnTo>
                  <a:lnTo>
                    <a:pt x="7671" y="206252"/>
                  </a:lnTo>
                  <a:lnTo>
                    <a:pt x="4485" y="232370"/>
                  </a:lnTo>
                  <a:lnTo>
                    <a:pt x="2361" y="258954"/>
                  </a:lnTo>
                  <a:lnTo>
                    <a:pt x="944" y="285849"/>
                  </a:lnTo>
                  <a:lnTo>
                    <a:pt x="0" y="312951"/>
                  </a:lnTo>
                  <a:lnTo>
                    <a:pt x="76" y="339486"/>
                  </a:lnTo>
                  <a:lnTo>
                    <a:pt x="833" y="365643"/>
                  </a:lnTo>
                  <a:lnTo>
                    <a:pt x="2042" y="391547"/>
                  </a:lnTo>
                  <a:lnTo>
                    <a:pt x="10912" y="435382"/>
                  </a:lnTo>
                  <a:lnTo>
                    <a:pt x="24967" y="471562"/>
                  </a:lnTo>
                  <a:lnTo>
                    <a:pt x="52714" y="510353"/>
                  </a:lnTo>
                  <a:lnTo>
                    <a:pt x="72945" y="528166"/>
                  </a:lnTo>
                  <a:lnTo>
                    <a:pt x="88217" y="529529"/>
                  </a:lnTo>
                  <a:lnTo>
                    <a:pt x="169562" y="506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272">
              <a:extLst>
                <a:ext uri="{FF2B5EF4-FFF2-40B4-BE49-F238E27FC236}">
                  <a16:creationId xmlns:a16="http://schemas.microsoft.com/office/drawing/2014/main" xmlns="" id="{5036DA03-F352-45CC-8DE7-D81E16EA403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004171" y="806450"/>
              <a:ext cx="31380" cy="287991"/>
            </a:xfrm>
            <a:custGeom>
              <a:avLst/>
              <a:gdLst/>
              <a:ahLst/>
              <a:cxnLst/>
              <a:rect l="0" t="0" r="0" b="0"/>
              <a:pathLst>
                <a:path w="31380" h="287991">
                  <a:moveTo>
                    <a:pt x="31379" y="0"/>
                  </a:moveTo>
                  <a:lnTo>
                    <a:pt x="31379" y="0"/>
                  </a:lnTo>
                  <a:lnTo>
                    <a:pt x="31379" y="37576"/>
                  </a:lnTo>
                  <a:lnTo>
                    <a:pt x="30673" y="72282"/>
                  </a:lnTo>
                  <a:lnTo>
                    <a:pt x="26310" y="114942"/>
                  </a:lnTo>
                  <a:lnTo>
                    <a:pt x="22541" y="149158"/>
                  </a:lnTo>
                  <a:lnTo>
                    <a:pt x="18514" y="183650"/>
                  </a:lnTo>
                  <a:lnTo>
                    <a:pt x="12280" y="231039"/>
                  </a:lnTo>
                  <a:lnTo>
                    <a:pt x="3853" y="274865"/>
                  </a:lnTo>
                  <a:lnTo>
                    <a:pt x="463" y="287990"/>
                  </a:lnTo>
                  <a:lnTo>
                    <a:pt x="185" y="287949"/>
                  </a:lnTo>
                  <a:lnTo>
                    <a:pt x="0" y="287216"/>
                  </a:lnTo>
                  <a:lnTo>
                    <a:pt x="1675" y="284520"/>
                  </a:lnTo>
                  <a:lnTo>
                    <a:pt x="5979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273">
              <a:extLst>
                <a:ext uri="{FF2B5EF4-FFF2-40B4-BE49-F238E27FC236}">
                  <a16:creationId xmlns:a16="http://schemas.microsoft.com/office/drawing/2014/main" xmlns="" id="{BD69CB30-BB76-4777-8492-D337A9E39506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233283" y="952500"/>
              <a:ext cx="291702" cy="19051"/>
            </a:xfrm>
            <a:custGeom>
              <a:avLst/>
              <a:gdLst/>
              <a:ahLst/>
              <a:cxnLst/>
              <a:rect l="0" t="0" r="0" b="0"/>
              <a:pathLst>
                <a:path w="291702" h="190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2528" y="4364"/>
                  </a:lnTo>
                  <a:lnTo>
                    <a:pt x="48031" y="6088"/>
                  </a:lnTo>
                  <a:lnTo>
                    <a:pt x="83887" y="6234"/>
                  </a:lnTo>
                  <a:lnTo>
                    <a:pt x="126398" y="6298"/>
                  </a:lnTo>
                  <a:lnTo>
                    <a:pt x="173514" y="6327"/>
                  </a:lnTo>
                  <a:lnTo>
                    <a:pt x="215151" y="8221"/>
                  </a:lnTo>
                  <a:lnTo>
                    <a:pt x="260918" y="11373"/>
                  </a:lnTo>
                  <a:lnTo>
                    <a:pt x="291701" y="12583"/>
                  </a:lnTo>
                  <a:lnTo>
                    <a:pt x="291539" y="12622"/>
                  </a:lnTo>
                  <a:lnTo>
                    <a:pt x="29121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908">
            <a:extLst>
              <a:ext uri="{FF2B5EF4-FFF2-40B4-BE49-F238E27FC236}">
                <a16:creationId xmlns:a16="http://schemas.microsoft.com/office/drawing/2014/main" xmlns="" id="{97DA07A8-4DC3-4D5E-B108-43B189CE342B}"/>
              </a:ext>
            </a:extLst>
          </p:cNvPr>
          <p:cNvGrpSpPr/>
          <p:nvPr/>
        </p:nvGrpSpPr>
        <p:grpSpPr>
          <a:xfrm>
            <a:off x="5857477" y="707498"/>
            <a:ext cx="1015258" cy="479953"/>
            <a:chOff x="5857477" y="707498"/>
            <a:chExt cx="1015258" cy="479953"/>
          </a:xfrm>
        </p:grpSpPr>
        <p:sp>
          <p:nvSpPr>
            <p:cNvPr id="21" name="SMARTInkShape-4274">
              <a:extLst>
                <a:ext uri="{FF2B5EF4-FFF2-40B4-BE49-F238E27FC236}">
                  <a16:creationId xmlns:a16="http://schemas.microsoft.com/office/drawing/2014/main" xmlns="" id="{C3FFB04C-C1A4-4E96-854B-7D9E2DF1EFF5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857477" y="731549"/>
              <a:ext cx="181374" cy="428287"/>
            </a:xfrm>
            <a:custGeom>
              <a:avLst/>
              <a:gdLst/>
              <a:ahLst/>
              <a:cxnLst/>
              <a:rect l="0" t="0" r="0" b="0"/>
              <a:pathLst>
                <a:path w="181374" h="428287">
                  <a:moveTo>
                    <a:pt x="130573" y="24101"/>
                  </a:moveTo>
                  <a:lnTo>
                    <a:pt x="130573" y="24101"/>
                  </a:lnTo>
                  <a:lnTo>
                    <a:pt x="130573" y="3086"/>
                  </a:lnTo>
                  <a:lnTo>
                    <a:pt x="129868" y="1624"/>
                  </a:lnTo>
                  <a:lnTo>
                    <a:pt x="128691" y="650"/>
                  </a:lnTo>
                  <a:lnTo>
                    <a:pt x="127202" y="0"/>
                  </a:lnTo>
                  <a:lnTo>
                    <a:pt x="111621" y="5828"/>
                  </a:lnTo>
                  <a:lnTo>
                    <a:pt x="89131" y="33347"/>
                  </a:lnTo>
                  <a:lnTo>
                    <a:pt x="69116" y="64664"/>
                  </a:lnTo>
                  <a:lnTo>
                    <a:pt x="46814" y="102807"/>
                  </a:lnTo>
                  <a:lnTo>
                    <a:pt x="25143" y="145629"/>
                  </a:lnTo>
                  <a:lnTo>
                    <a:pt x="11279" y="190532"/>
                  </a:lnTo>
                  <a:lnTo>
                    <a:pt x="3470" y="236359"/>
                  </a:lnTo>
                  <a:lnTo>
                    <a:pt x="0" y="282597"/>
                  </a:lnTo>
                  <a:lnTo>
                    <a:pt x="4102" y="323373"/>
                  </a:lnTo>
                  <a:lnTo>
                    <a:pt x="14391" y="358900"/>
                  </a:lnTo>
                  <a:lnTo>
                    <a:pt x="30724" y="388801"/>
                  </a:lnTo>
                  <a:lnTo>
                    <a:pt x="55386" y="410556"/>
                  </a:lnTo>
                  <a:lnTo>
                    <a:pt x="84456" y="424459"/>
                  </a:lnTo>
                  <a:lnTo>
                    <a:pt x="113840" y="428286"/>
                  </a:lnTo>
                  <a:lnTo>
                    <a:pt x="141480" y="421991"/>
                  </a:lnTo>
                  <a:lnTo>
                    <a:pt x="181373" y="405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275">
              <a:extLst>
                <a:ext uri="{FF2B5EF4-FFF2-40B4-BE49-F238E27FC236}">
                  <a16:creationId xmlns:a16="http://schemas.microsoft.com/office/drawing/2014/main" xmlns="" id="{B49E8AA3-FA5B-4605-87EA-B44A53F763D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136235" y="768350"/>
              <a:ext cx="182016" cy="165101"/>
            </a:xfrm>
            <a:custGeom>
              <a:avLst/>
              <a:gdLst/>
              <a:ahLst/>
              <a:cxnLst/>
              <a:rect l="0" t="0" r="0" b="0"/>
              <a:pathLst>
                <a:path w="182016" h="165101">
                  <a:moveTo>
                    <a:pt x="182015" y="0"/>
                  </a:moveTo>
                  <a:lnTo>
                    <a:pt x="182015" y="0"/>
                  </a:lnTo>
                  <a:lnTo>
                    <a:pt x="171902" y="6742"/>
                  </a:lnTo>
                  <a:lnTo>
                    <a:pt x="142702" y="50901"/>
                  </a:lnTo>
                  <a:lnTo>
                    <a:pt x="116864" y="95113"/>
                  </a:lnTo>
                  <a:lnTo>
                    <a:pt x="79253" y="130605"/>
                  </a:lnTo>
                  <a:lnTo>
                    <a:pt x="59437" y="142713"/>
                  </a:lnTo>
                  <a:lnTo>
                    <a:pt x="41223" y="148095"/>
                  </a:lnTo>
                  <a:lnTo>
                    <a:pt x="25602" y="146724"/>
                  </a:lnTo>
                  <a:lnTo>
                    <a:pt x="18473" y="144382"/>
                  </a:lnTo>
                  <a:lnTo>
                    <a:pt x="13015" y="139294"/>
                  </a:lnTo>
                  <a:lnTo>
                    <a:pt x="5069" y="124232"/>
                  </a:lnTo>
                  <a:lnTo>
                    <a:pt x="0" y="95919"/>
                  </a:lnTo>
                  <a:lnTo>
                    <a:pt x="2576" y="81201"/>
                  </a:lnTo>
                  <a:lnTo>
                    <a:pt x="5240" y="75301"/>
                  </a:lnTo>
                  <a:lnTo>
                    <a:pt x="15724" y="66863"/>
                  </a:lnTo>
                  <a:lnTo>
                    <a:pt x="22470" y="63626"/>
                  </a:lnTo>
                  <a:lnTo>
                    <a:pt x="37493" y="63791"/>
                  </a:lnTo>
                  <a:lnTo>
                    <a:pt x="45451" y="65811"/>
                  </a:lnTo>
                  <a:lnTo>
                    <a:pt x="73505" y="85508"/>
                  </a:lnTo>
                  <a:lnTo>
                    <a:pt x="111255" y="127111"/>
                  </a:lnTo>
                  <a:lnTo>
                    <a:pt x="150265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276">
              <a:extLst>
                <a:ext uri="{FF2B5EF4-FFF2-40B4-BE49-F238E27FC236}">
                  <a16:creationId xmlns:a16="http://schemas.microsoft.com/office/drawing/2014/main" xmlns="" id="{C2E49AF1-3E57-4F31-BA44-8FC809981F3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292850" y="742950"/>
              <a:ext cx="158751" cy="304801"/>
            </a:xfrm>
            <a:custGeom>
              <a:avLst/>
              <a:gdLst/>
              <a:ahLst/>
              <a:cxnLst/>
              <a:rect l="0" t="0" r="0" b="0"/>
              <a:pathLst>
                <a:path w="158751" h="304801">
                  <a:moveTo>
                    <a:pt x="158750" y="0"/>
                  </a:moveTo>
                  <a:lnTo>
                    <a:pt x="158750" y="0"/>
                  </a:lnTo>
                  <a:lnTo>
                    <a:pt x="152008" y="6742"/>
                  </a:lnTo>
                  <a:lnTo>
                    <a:pt x="135677" y="47715"/>
                  </a:lnTo>
                  <a:lnTo>
                    <a:pt x="113892" y="94650"/>
                  </a:lnTo>
                  <a:lnTo>
                    <a:pt x="95304" y="132613"/>
                  </a:lnTo>
                  <a:lnTo>
                    <a:pt x="75284" y="173004"/>
                  </a:lnTo>
                  <a:lnTo>
                    <a:pt x="56037" y="211652"/>
                  </a:lnTo>
                  <a:lnTo>
                    <a:pt x="33302" y="255799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277">
              <a:extLst>
                <a:ext uri="{FF2B5EF4-FFF2-40B4-BE49-F238E27FC236}">
                  <a16:creationId xmlns:a16="http://schemas.microsoft.com/office/drawing/2014/main" xmlns="" id="{F4B24B18-0EE1-4171-B579-FACC0F77EF8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446133" y="918601"/>
              <a:ext cx="221368" cy="165367"/>
            </a:xfrm>
            <a:custGeom>
              <a:avLst/>
              <a:gdLst/>
              <a:ahLst/>
              <a:cxnLst/>
              <a:rect l="0" t="0" r="0" b="0"/>
              <a:pathLst>
                <a:path w="221368" h="165367">
                  <a:moveTo>
                    <a:pt x="5467" y="21199"/>
                  </a:moveTo>
                  <a:lnTo>
                    <a:pt x="5467" y="21199"/>
                  </a:lnTo>
                  <a:lnTo>
                    <a:pt x="2096" y="17828"/>
                  </a:lnTo>
                  <a:lnTo>
                    <a:pt x="441" y="14291"/>
                  </a:lnTo>
                  <a:lnTo>
                    <a:pt x="0" y="12361"/>
                  </a:lnTo>
                  <a:lnTo>
                    <a:pt x="1116" y="10368"/>
                  </a:lnTo>
                  <a:lnTo>
                    <a:pt x="6120" y="6272"/>
                  </a:lnTo>
                  <a:lnTo>
                    <a:pt x="20242" y="0"/>
                  </a:lnTo>
                  <a:lnTo>
                    <a:pt x="44574" y="415"/>
                  </a:lnTo>
                  <a:lnTo>
                    <a:pt x="60242" y="7023"/>
                  </a:lnTo>
                  <a:lnTo>
                    <a:pt x="67383" y="11748"/>
                  </a:lnTo>
                  <a:lnTo>
                    <a:pt x="84176" y="35254"/>
                  </a:lnTo>
                  <a:lnTo>
                    <a:pt x="86075" y="56373"/>
                  </a:lnTo>
                  <a:lnTo>
                    <a:pt x="81509" y="79165"/>
                  </a:lnTo>
                  <a:lnTo>
                    <a:pt x="66332" y="111125"/>
                  </a:lnTo>
                  <a:lnTo>
                    <a:pt x="38160" y="143802"/>
                  </a:lnTo>
                  <a:lnTo>
                    <a:pt x="18745" y="160893"/>
                  </a:lnTo>
                  <a:lnTo>
                    <a:pt x="17846" y="163011"/>
                  </a:lnTo>
                  <a:lnTo>
                    <a:pt x="18660" y="164424"/>
                  </a:lnTo>
                  <a:lnTo>
                    <a:pt x="20612" y="165366"/>
                  </a:lnTo>
                  <a:lnTo>
                    <a:pt x="62921" y="165119"/>
                  </a:lnTo>
                  <a:lnTo>
                    <a:pt x="98735" y="162069"/>
                  </a:lnTo>
                  <a:lnTo>
                    <a:pt x="140523" y="158362"/>
                  </a:lnTo>
                  <a:lnTo>
                    <a:pt x="175558" y="154362"/>
                  </a:lnTo>
                  <a:lnTo>
                    <a:pt x="221367" y="148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278">
              <a:extLst>
                <a:ext uri="{FF2B5EF4-FFF2-40B4-BE49-F238E27FC236}">
                  <a16:creationId xmlns:a16="http://schemas.microsoft.com/office/drawing/2014/main" xmlns="" id="{5CDD6F38-7516-452A-983C-E01964EC3FB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642100" y="762563"/>
              <a:ext cx="81174" cy="374088"/>
            </a:xfrm>
            <a:custGeom>
              <a:avLst/>
              <a:gdLst/>
              <a:ahLst/>
              <a:cxnLst/>
              <a:rect l="0" t="0" r="0" b="0"/>
              <a:pathLst>
                <a:path w="81174" h="374088">
                  <a:moveTo>
                    <a:pt x="19050" y="43887"/>
                  </a:moveTo>
                  <a:lnTo>
                    <a:pt x="19050" y="43887"/>
                  </a:lnTo>
                  <a:lnTo>
                    <a:pt x="6689" y="1337"/>
                  </a:lnTo>
                  <a:lnTo>
                    <a:pt x="7281" y="703"/>
                  </a:lnTo>
                  <a:lnTo>
                    <a:pt x="9821" y="0"/>
                  </a:lnTo>
                  <a:lnTo>
                    <a:pt x="15184" y="3450"/>
                  </a:lnTo>
                  <a:lnTo>
                    <a:pt x="33495" y="23905"/>
                  </a:lnTo>
                  <a:lnTo>
                    <a:pt x="54687" y="57095"/>
                  </a:lnTo>
                  <a:lnTo>
                    <a:pt x="66874" y="87857"/>
                  </a:lnTo>
                  <a:lnTo>
                    <a:pt x="75582" y="122696"/>
                  </a:lnTo>
                  <a:lnTo>
                    <a:pt x="79453" y="159346"/>
                  </a:lnTo>
                  <a:lnTo>
                    <a:pt x="81173" y="198684"/>
                  </a:lnTo>
                  <a:lnTo>
                    <a:pt x="80527" y="238274"/>
                  </a:lnTo>
                  <a:lnTo>
                    <a:pt x="75536" y="274685"/>
                  </a:lnTo>
                  <a:lnTo>
                    <a:pt x="61421" y="320175"/>
                  </a:lnTo>
                  <a:lnTo>
                    <a:pt x="40463" y="350352"/>
                  </a:lnTo>
                  <a:lnTo>
                    <a:pt x="19749" y="369328"/>
                  </a:lnTo>
                  <a:lnTo>
                    <a:pt x="10424" y="373618"/>
                  </a:lnTo>
                  <a:lnTo>
                    <a:pt x="0" y="374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279">
              <a:extLst>
                <a:ext uri="{FF2B5EF4-FFF2-40B4-BE49-F238E27FC236}">
                  <a16:creationId xmlns:a16="http://schemas.microsoft.com/office/drawing/2014/main" xmlns="" id="{6BFD491C-6BE1-4466-829A-D7E1D7A0135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724650" y="707498"/>
              <a:ext cx="148085" cy="479953"/>
            </a:xfrm>
            <a:custGeom>
              <a:avLst/>
              <a:gdLst/>
              <a:ahLst/>
              <a:cxnLst/>
              <a:rect l="0" t="0" r="0" b="0"/>
              <a:pathLst>
                <a:path w="148085" h="479953">
                  <a:moveTo>
                    <a:pt x="63500" y="16402"/>
                  </a:moveTo>
                  <a:lnTo>
                    <a:pt x="63500" y="16402"/>
                  </a:lnTo>
                  <a:lnTo>
                    <a:pt x="60129" y="6289"/>
                  </a:lnTo>
                  <a:lnTo>
                    <a:pt x="59841" y="3310"/>
                  </a:lnTo>
                  <a:lnTo>
                    <a:pt x="60355" y="1324"/>
                  </a:lnTo>
                  <a:lnTo>
                    <a:pt x="61403" y="0"/>
                  </a:lnTo>
                  <a:lnTo>
                    <a:pt x="63513" y="528"/>
                  </a:lnTo>
                  <a:lnTo>
                    <a:pt x="69621" y="4879"/>
                  </a:lnTo>
                  <a:lnTo>
                    <a:pt x="87734" y="38858"/>
                  </a:lnTo>
                  <a:lnTo>
                    <a:pt x="104845" y="79064"/>
                  </a:lnTo>
                  <a:lnTo>
                    <a:pt x="114347" y="102627"/>
                  </a:lnTo>
                  <a:lnTo>
                    <a:pt x="122797" y="128918"/>
                  </a:lnTo>
                  <a:lnTo>
                    <a:pt x="130548" y="157030"/>
                  </a:lnTo>
                  <a:lnTo>
                    <a:pt x="137833" y="186354"/>
                  </a:lnTo>
                  <a:lnTo>
                    <a:pt x="142688" y="215781"/>
                  </a:lnTo>
                  <a:lnTo>
                    <a:pt x="145925" y="245277"/>
                  </a:lnTo>
                  <a:lnTo>
                    <a:pt x="148084" y="274819"/>
                  </a:lnTo>
                  <a:lnTo>
                    <a:pt x="147406" y="302274"/>
                  </a:lnTo>
                  <a:lnTo>
                    <a:pt x="144837" y="328339"/>
                  </a:lnTo>
                  <a:lnTo>
                    <a:pt x="133516" y="375174"/>
                  </a:lnTo>
                  <a:lnTo>
                    <a:pt x="112022" y="412453"/>
                  </a:lnTo>
                  <a:lnTo>
                    <a:pt x="68783" y="454465"/>
                  </a:lnTo>
                  <a:lnTo>
                    <a:pt x="40448" y="468624"/>
                  </a:lnTo>
                  <a:lnTo>
                    <a:pt x="0" y="479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MARTInkShape-4280">
            <a:extLst>
              <a:ext uri="{FF2B5EF4-FFF2-40B4-BE49-F238E27FC236}">
                <a16:creationId xmlns:a16="http://schemas.microsoft.com/office/drawing/2014/main" xmlns="" id="{D03C54AA-6F6F-4B7E-900A-38298824243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6150" y="3556624"/>
            <a:ext cx="6908801" cy="215277"/>
          </a:xfrm>
          <a:custGeom>
            <a:avLst/>
            <a:gdLst/>
            <a:ahLst/>
            <a:cxnLst/>
            <a:rect l="0" t="0" r="0" b="0"/>
            <a:pathLst>
              <a:path w="6908801" h="215277">
                <a:moveTo>
                  <a:pt x="0" y="215276"/>
                </a:moveTo>
                <a:lnTo>
                  <a:pt x="0" y="215276"/>
                </a:lnTo>
                <a:lnTo>
                  <a:pt x="30339" y="208534"/>
                </a:lnTo>
                <a:lnTo>
                  <a:pt x="71575" y="203343"/>
                </a:lnTo>
                <a:lnTo>
                  <a:pt x="96400" y="200970"/>
                </a:lnTo>
                <a:lnTo>
                  <a:pt x="124944" y="199389"/>
                </a:lnTo>
                <a:lnTo>
                  <a:pt x="155968" y="198334"/>
                </a:lnTo>
                <a:lnTo>
                  <a:pt x="188645" y="197632"/>
                </a:lnTo>
                <a:lnTo>
                  <a:pt x="226658" y="195752"/>
                </a:lnTo>
                <a:lnTo>
                  <a:pt x="268228" y="193088"/>
                </a:lnTo>
                <a:lnTo>
                  <a:pt x="312168" y="189900"/>
                </a:lnTo>
                <a:lnTo>
                  <a:pt x="361217" y="185659"/>
                </a:lnTo>
                <a:lnTo>
                  <a:pt x="413673" y="180715"/>
                </a:lnTo>
                <a:lnTo>
                  <a:pt x="468399" y="175302"/>
                </a:lnTo>
                <a:lnTo>
                  <a:pt x="528165" y="169576"/>
                </a:lnTo>
                <a:lnTo>
                  <a:pt x="591294" y="163643"/>
                </a:lnTo>
                <a:lnTo>
                  <a:pt x="656663" y="157570"/>
                </a:lnTo>
                <a:lnTo>
                  <a:pt x="727053" y="151405"/>
                </a:lnTo>
                <a:lnTo>
                  <a:pt x="800791" y="145179"/>
                </a:lnTo>
                <a:lnTo>
                  <a:pt x="876760" y="138911"/>
                </a:lnTo>
                <a:lnTo>
                  <a:pt x="959862" y="131911"/>
                </a:lnTo>
                <a:lnTo>
                  <a:pt x="1047719" y="124421"/>
                </a:lnTo>
                <a:lnTo>
                  <a:pt x="1138746" y="116606"/>
                </a:lnTo>
                <a:lnTo>
                  <a:pt x="1235414" y="108574"/>
                </a:lnTo>
                <a:lnTo>
                  <a:pt x="1335842" y="100397"/>
                </a:lnTo>
                <a:lnTo>
                  <a:pt x="1438778" y="92123"/>
                </a:lnTo>
                <a:lnTo>
                  <a:pt x="1544796" y="83785"/>
                </a:lnTo>
                <a:lnTo>
                  <a:pt x="1652869" y="75404"/>
                </a:lnTo>
                <a:lnTo>
                  <a:pt x="1762313" y="66995"/>
                </a:lnTo>
                <a:lnTo>
                  <a:pt x="1880431" y="58566"/>
                </a:lnTo>
                <a:lnTo>
                  <a:pt x="2004331" y="50125"/>
                </a:lnTo>
                <a:lnTo>
                  <a:pt x="2132088" y="41675"/>
                </a:lnTo>
                <a:lnTo>
                  <a:pt x="2263119" y="33925"/>
                </a:lnTo>
                <a:lnTo>
                  <a:pt x="2396336" y="26642"/>
                </a:lnTo>
                <a:lnTo>
                  <a:pt x="2531007" y="19670"/>
                </a:lnTo>
                <a:lnTo>
                  <a:pt x="2668060" y="14317"/>
                </a:lnTo>
                <a:lnTo>
                  <a:pt x="2806701" y="10042"/>
                </a:lnTo>
                <a:lnTo>
                  <a:pt x="2946401" y="6486"/>
                </a:lnTo>
                <a:lnTo>
                  <a:pt x="3089628" y="4116"/>
                </a:lnTo>
                <a:lnTo>
                  <a:pt x="3235207" y="2536"/>
                </a:lnTo>
                <a:lnTo>
                  <a:pt x="3382354" y="1483"/>
                </a:lnTo>
                <a:lnTo>
                  <a:pt x="3528431" y="781"/>
                </a:lnTo>
                <a:lnTo>
                  <a:pt x="3673792" y="312"/>
                </a:lnTo>
                <a:lnTo>
                  <a:pt x="3818679" y="0"/>
                </a:lnTo>
                <a:lnTo>
                  <a:pt x="3971008" y="1909"/>
                </a:lnTo>
                <a:lnTo>
                  <a:pt x="4128299" y="5298"/>
                </a:lnTo>
                <a:lnTo>
                  <a:pt x="4288899" y="9674"/>
                </a:lnTo>
                <a:lnTo>
                  <a:pt x="4445355" y="15413"/>
                </a:lnTo>
                <a:lnTo>
                  <a:pt x="4599047" y="22062"/>
                </a:lnTo>
                <a:lnTo>
                  <a:pt x="4750898" y="29316"/>
                </a:lnTo>
                <a:lnTo>
                  <a:pt x="4897993" y="36269"/>
                </a:lnTo>
                <a:lnTo>
                  <a:pt x="5041918" y="43022"/>
                </a:lnTo>
                <a:lnTo>
                  <a:pt x="5183728" y="49640"/>
                </a:lnTo>
                <a:lnTo>
                  <a:pt x="5320602" y="57580"/>
                </a:lnTo>
                <a:lnTo>
                  <a:pt x="5454185" y="66400"/>
                </a:lnTo>
                <a:lnTo>
                  <a:pt x="5585573" y="75809"/>
                </a:lnTo>
                <a:lnTo>
                  <a:pt x="5707032" y="84198"/>
                </a:lnTo>
                <a:lnTo>
                  <a:pt x="5821870" y="91907"/>
                </a:lnTo>
                <a:lnTo>
                  <a:pt x="5932297" y="99163"/>
                </a:lnTo>
                <a:lnTo>
                  <a:pt x="6033432" y="105412"/>
                </a:lnTo>
                <a:lnTo>
                  <a:pt x="6128371" y="110989"/>
                </a:lnTo>
                <a:lnTo>
                  <a:pt x="6219181" y="116118"/>
                </a:lnTo>
                <a:lnTo>
                  <a:pt x="6303004" y="119537"/>
                </a:lnTo>
                <a:lnTo>
                  <a:pt x="6382169" y="121817"/>
                </a:lnTo>
                <a:lnTo>
                  <a:pt x="6458229" y="123337"/>
                </a:lnTo>
                <a:lnTo>
                  <a:pt x="6525869" y="124350"/>
                </a:lnTo>
                <a:lnTo>
                  <a:pt x="6587896" y="125025"/>
                </a:lnTo>
                <a:lnTo>
                  <a:pt x="6646180" y="125475"/>
                </a:lnTo>
                <a:lnTo>
                  <a:pt x="6696326" y="125776"/>
                </a:lnTo>
                <a:lnTo>
                  <a:pt x="6741044" y="125976"/>
                </a:lnTo>
                <a:lnTo>
                  <a:pt x="6782146" y="126109"/>
                </a:lnTo>
                <a:lnTo>
                  <a:pt x="6814487" y="125493"/>
                </a:lnTo>
                <a:lnTo>
                  <a:pt x="6840986" y="124376"/>
                </a:lnTo>
                <a:lnTo>
                  <a:pt x="6878660" y="121959"/>
                </a:lnTo>
                <a:lnTo>
                  <a:pt x="6908800" y="1200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SMARTInkShape-Group910">
            <a:extLst>
              <a:ext uri="{FF2B5EF4-FFF2-40B4-BE49-F238E27FC236}">
                <a16:creationId xmlns:a16="http://schemas.microsoft.com/office/drawing/2014/main" xmlns="" id="{F50335DB-8C0D-40F4-8975-DF4CADAA93C3}"/>
              </a:ext>
            </a:extLst>
          </p:cNvPr>
          <p:cNvGrpSpPr/>
          <p:nvPr/>
        </p:nvGrpSpPr>
        <p:grpSpPr>
          <a:xfrm>
            <a:off x="3683000" y="1803927"/>
            <a:ext cx="6915151" cy="2092405"/>
            <a:chOff x="3683000" y="1803927"/>
            <a:chExt cx="6915151" cy="2092405"/>
          </a:xfrm>
        </p:grpSpPr>
        <p:sp>
          <p:nvSpPr>
            <p:cNvPr id="29" name="SMARTInkShape-4281">
              <a:extLst>
                <a:ext uri="{FF2B5EF4-FFF2-40B4-BE49-F238E27FC236}">
                  <a16:creationId xmlns:a16="http://schemas.microsoft.com/office/drawing/2014/main" xmlns="" id="{7CE4397D-8573-46DF-9F18-4C90B610ED8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683000" y="1803927"/>
              <a:ext cx="6915151" cy="1688574"/>
            </a:xfrm>
            <a:custGeom>
              <a:avLst/>
              <a:gdLst/>
              <a:ahLst/>
              <a:cxnLst/>
              <a:rect l="0" t="0" r="0" b="0"/>
              <a:pathLst>
                <a:path w="6915151" h="1688574">
                  <a:moveTo>
                    <a:pt x="0" y="1688573"/>
                  </a:moveTo>
                  <a:lnTo>
                    <a:pt x="0" y="1688573"/>
                  </a:lnTo>
                  <a:lnTo>
                    <a:pt x="45208" y="1676640"/>
                  </a:lnTo>
                  <a:lnTo>
                    <a:pt x="75831" y="1671275"/>
                  </a:lnTo>
                  <a:lnTo>
                    <a:pt x="110608" y="1664187"/>
                  </a:lnTo>
                  <a:lnTo>
                    <a:pt x="149113" y="1658214"/>
                  </a:lnTo>
                  <a:lnTo>
                    <a:pt x="189745" y="1653208"/>
                  </a:lnTo>
                  <a:lnTo>
                    <a:pt x="231322" y="1648631"/>
                  </a:lnTo>
                  <a:lnTo>
                    <a:pt x="275200" y="1644245"/>
                  </a:lnTo>
                  <a:lnTo>
                    <a:pt x="321983" y="1639944"/>
                  </a:lnTo>
                  <a:lnTo>
                    <a:pt x="347300" y="1637809"/>
                  </a:lnTo>
                  <a:lnTo>
                    <a:pt x="373350" y="1635680"/>
                  </a:lnTo>
                  <a:lnTo>
                    <a:pt x="399889" y="1633555"/>
                  </a:lnTo>
                  <a:lnTo>
                    <a:pt x="426753" y="1631433"/>
                  </a:lnTo>
                  <a:lnTo>
                    <a:pt x="453835" y="1629313"/>
                  </a:lnTo>
                  <a:lnTo>
                    <a:pt x="482474" y="1627194"/>
                  </a:lnTo>
                  <a:lnTo>
                    <a:pt x="512149" y="1625076"/>
                  </a:lnTo>
                  <a:lnTo>
                    <a:pt x="542516" y="1622958"/>
                  </a:lnTo>
                  <a:lnTo>
                    <a:pt x="572638" y="1620135"/>
                  </a:lnTo>
                  <a:lnTo>
                    <a:pt x="602598" y="1616842"/>
                  </a:lnTo>
                  <a:lnTo>
                    <a:pt x="632448" y="1613236"/>
                  </a:lnTo>
                  <a:lnTo>
                    <a:pt x="662227" y="1609420"/>
                  </a:lnTo>
                  <a:lnTo>
                    <a:pt x="691957" y="1605466"/>
                  </a:lnTo>
                  <a:lnTo>
                    <a:pt x="721654" y="1601418"/>
                  </a:lnTo>
                  <a:lnTo>
                    <a:pt x="751330" y="1597308"/>
                  </a:lnTo>
                  <a:lnTo>
                    <a:pt x="780993" y="1593158"/>
                  </a:lnTo>
                  <a:lnTo>
                    <a:pt x="810645" y="1588979"/>
                  </a:lnTo>
                  <a:lnTo>
                    <a:pt x="840291" y="1584077"/>
                  </a:lnTo>
                  <a:lnTo>
                    <a:pt x="869933" y="1578692"/>
                  </a:lnTo>
                  <a:lnTo>
                    <a:pt x="899572" y="1572985"/>
                  </a:lnTo>
                  <a:lnTo>
                    <a:pt x="929915" y="1566359"/>
                  </a:lnTo>
                  <a:lnTo>
                    <a:pt x="960726" y="1559119"/>
                  </a:lnTo>
                  <a:lnTo>
                    <a:pt x="991851" y="1551471"/>
                  </a:lnTo>
                  <a:lnTo>
                    <a:pt x="1021773" y="1542844"/>
                  </a:lnTo>
                  <a:lnTo>
                    <a:pt x="1050893" y="1533565"/>
                  </a:lnTo>
                  <a:lnTo>
                    <a:pt x="1079479" y="1523850"/>
                  </a:lnTo>
                  <a:lnTo>
                    <a:pt x="1107708" y="1513847"/>
                  </a:lnTo>
                  <a:lnTo>
                    <a:pt x="1135700" y="1503650"/>
                  </a:lnTo>
                  <a:lnTo>
                    <a:pt x="1163533" y="1493324"/>
                  </a:lnTo>
                  <a:lnTo>
                    <a:pt x="1190555" y="1481502"/>
                  </a:lnTo>
                  <a:lnTo>
                    <a:pt x="1217037" y="1468681"/>
                  </a:lnTo>
                  <a:lnTo>
                    <a:pt x="1243158" y="1455195"/>
                  </a:lnTo>
                  <a:lnTo>
                    <a:pt x="1269038" y="1441971"/>
                  </a:lnTo>
                  <a:lnTo>
                    <a:pt x="1294759" y="1428922"/>
                  </a:lnTo>
                  <a:lnTo>
                    <a:pt x="1320373" y="1415989"/>
                  </a:lnTo>
                  <a:lnTo>
                    <a:pt x="1345915" y="1401722"/>
                  </a:lnTo>
                  <a:lnTo>
                    <a:pt x="1371410" y="1386567"/>
                  </a:lnTo>
                  <a:lnTo>
                    <a:pt x="1396874" y="1370819"/>
                  </a:lnTo>
                  <a:lnTo>
                    <a:pt x="1422316" y="1354676"/>
                  </a:lnTo>
                  <a:lnTo>
                    <a:pt x="1447744" y="1338270"/>
                  </a:lnTo>
                  <a:lnTo>
                    <a:pt x="1473162" y="1321688"/>
                  </a:lnTo>
                  <a:lnTo>
                    <a:pt x="1497870" y="1303577"/>
                  </a:lnTo>
                  <a:lnTo>
                    <a:pt x="1522102" y="1284448"/>
                  </a:lnTo>
                  <a:lnTo>
                    <a:pt x="1569724" y="1245084"/>
                  </a:lnTo>
                  <a:lnTo>
                    <a:pt x="1616758" y="1206422"/>
                  </a:lnTo>
                  <a:lnTo>
                    <a:pt x="1663533" y="1166191"/>
                  </a:lnTo>
                  <a:lnTo>
                    <a:pt x="1709487" y="1124087"/>
                  </a:lnTo>
                  <a:lnTo>
                    <a:pt x="1753430" y="1079503"/>
                  </a:lnTo>
                  <a:lnTo>
                    <a:pt x="1794596" y="1037581"/>
                  </a:lnTo>
                  <a:lnTo>
                    <a:pt x="1834060" y="996371"/>
                  </a:lnTo>
                  <a:lnTo>
                    <a:pt x="1872766" y="952185"/>
                  </a:lnTo>
                  <a:lnTo>
                    <a:pt x="1911135" y="908558"/>
                  </a:lnTo>
                  <a:lnTo>
                    <a:pt x="1948648" y="865650"/>
                  </a:lnTo>
                  <a:lnTo>
                    <a:pt x="1984137" y="823061"/>
                  </a:lnTo>
                  <a:lnTo>
                    <a:pt x="2020605" y="780614"/>
                  </a:lnTo>
                  <a:lnTo>
                    <a:pt x="2057274" y="738230"/>
                  </a:lnTo>
                  <a:lnTo>
                    <a:pt x="2092387" y="695874"/>
                  </a:lnTo>
                  <a:lnTo>
                    <a:pt x="2124926" y="653531"/>
                  </a:lnTo>
                  <a:lnTo>
                    <a:pt x="2156555" y="611193"/>
                  </a:lnTo>
                  <a:lnTo>
                    <a:pt x="2189428" y="568858"/>
                  </a:lnTo>
                  <a:lnTo>
                    <a:pt x="2222853" y="528405"/>
                  </a:lnTo>
                  <a:lnTo>
                    <a:pt x="2256524" y="489259"/>
                  </a:lnTo>
                  <a:lnTo>
                    <a:pt x="2290303" y="450695"/>
                  </a:lnTo>
                  <a:lnTo>
                    <a:pt x="2324131" y="412388"/>
                  </a:lnTo>
                  <a:lnTo>
                    <a:pt x="2357980" y="374902"/>
                  </a:lnTo>
                  <a:lnTo>
                    <a:pt x="2391840" y="339427"/>
                  </a:lnTo>
                  <a:lnTo>
                    <a:pt x="2427584" y="304845"/>
                  </a:lnTo>
                  <a:lnTo>
                    <a:pt x="2464638" y="270661"/>
                  </a:lnTo>
                  <a:lnTo>
                    <a:pt x="2502271" y="236653"/>
                  </a:lnTo>
                  <a:lnTo>
                    <a:pt x="2540165" y="206486"/>
                  </a:lnTo>
                  <a:lnTo>
                    <a:pt x="2578174" y="178968"/>
                  </a:lnTo>
                  <a:lnTo>
                    <a:pt x="2616233" y="152626"/>
                  </a:lnTo>
                  <a:lnTo>
                    <a:pt x="2652433" y="128689"/>
                  </a:lnTo>
                  <a:lnTo>
                    <a:pt x="2688043" y="106291"/>
                  </a:lnTo>
                  <a:lnTo>
                    <a:pt x="2725036" y="84577"/>
                  </a:lnTo>
                  <a:lnTo>
                    <a:pt x="2762644" y="65049"/>
                  </a:lnTo>
                  <a:lnTo>
                    <a:pt x="2801230" y="47668"/>
                  </a:lnTo>
                  <a:lnTo>
                    <a:pt x="2841899" y="32887"/>
                  </a:lnTo>
                  <a:lnTo>
                    <a:pt x="2879728" y="21144"/>
                  </a:lnTo>
                  <a:lnTo>
                    <a:pt x="2916768" y="11927"/>
                  </a:lnTo>
                  <a:lnTo>
                    <a:pt x="2956748" y="5478"/>
                  </a:lnTo>
                  <a:lnTo>
                    <a:pt x="2999918" y="2142"/>
                  </a:lnTo>
                  <a:lnTo>
                    <a:pt x="3044268" y="659"/>
                  </a:lnTo>
                  <a:lnTo>
                    <a:pt x="3087499" y="0"/>
                  </a:lnTo>
                  <a:lnTo>
                    <a:pt x="3132113" y="1589"/>
                  </a:lnTo>
                  <a:lnTo>
                    <a:pt x="3178516" y="5352"/>
                  </a:lnTo>
                  <a:lnTo>
                    <a:pt x="3202745" y="8331"/>
                  </a:lnTo>
                  <a:lnTo>
                    <a:pt x="3227362" y="11728"/>
                  </a:lnTo>
                  <a:lnTo>
                    <a:pt x="3251536" y="16816"/>
                  </a:lnTo>
                  <a:lnTo>
                    <a:pt x="3299092" y="29994"/>
                  </a:lnTo>
                  <a:lnTo>
                    <a:pt x="3323344" y="36753"/>
                  </a:lnTo>
                  <a:lnTo>
                    <a:pt x="3347980" y="43377"/>
                  </a:lnTo>
                  <a:lnTo>
                    <a:pt x="3372869" y="49909"/>
                  </a:lnTo>
                  <a:lnTo>
                    <a:pt x="3398635" y="57086"/>
                  </a:lnTo>
                  <a:lnTo>
                    <a:pt x="3424985" y="64693"/>
                  </a:lnTo>
                  <a:lnTo>
                    <a:pt x="3451723" y="72586"/>
                  </a:lnTo>
                  <a:lnTo>
                    <a:pt x="3477309" y="81376"/>
                  </a:lnTo>
                  <a:lnTo>
                    <a:pt x="3502129" y="90764"/>
                  </a:lnTo>
                  <a:lnTo>
                    <a:pt x="3526435" y="100550"/>
                  </a:lnTo>
                  <a:lnTo>
                    <a:pt x="3551107" y="111308"/>
                  </a:lnTo>
                  <a:lnTo>
                    <a:pt x="3576021" y="122713"/>
                  </a:lnTo>
                  <a:lnTo>
                    <a:pt x="3601097" y="134550"/>
                  </a:lnTo>
                  <a:lnTo>
                    <a:pt x="3625576" y="146674"/>
                  </a:lnTo>
                  <a:lnTo>
                    <a:pt x="3649656" y="158990"/>
                  </a:lnTo>
                  <a:lnTo>
                    <a:pt x="3697108" y="184670"/>
                  </a:lnTo>
                  <a:lnTo>
                    <a:pt x="3744068" y="212545"/>
                  </a:lnTo>
                  <a:lnTo>
                    <a:pt x="3788928" y="241398"/>
                  </a:lnTo>
                  <a:lnTo>
                    <a:pt x="3832385" y="272095"/>
                  </a:lnTo>
                  <a:lnTo>
                    <a:pt x="3875217" y="306905"/>
                  </a:lnTo>
                  <a:lnTo>
                    <a:pt x="3917772" y="341661"/>
                  </a:lnTo>
                  <a:lnTo>
                    <a:pt x="3960204" y="375923"/>
                  </a:lnTo>
                  <a:lnTo>
                    <a:pt x="4002581" y="409966"/>
                  </a:lnTo>
                  <a:lnTo>
                    <a:pt x="4044934" y="447673"/>
                  </a:lnTo>
                  <a:lnTo>
                    <a:pt x="4087275" y="487245"/>
                  </a:lnTo>
                  <a:lnTo>
                    <a:pt x="4129614" y="526000"/>
                  </a:lnTo>
                  <a:lnTo>
                    <a:pt x="4170067" y="564390"/>
                  </a:lnTo>
                  <a:lnTo>
                    <a:pt x="4210624" y="603325"/>
                  </a:lnTo>
                  <a:lnTo>
                    <a:pt x="4254520" y="644148"/>
                  </a:lnTo>
                  <a:lnTo>
                    <a:pt x="4298017" y="683929"/>
                  </a:lnTo>
                  <a:lnTo>
                    <a:pt x="4341575" y="722070"/>
                  </a:lnTo>
                  <a:lnTo>
                    <a:pt x="4386803" y="757836"/>
                  </a:lnTo>
                  <a:lnTo>
                    <a:pt x="4410435" y="775982"/>
                  </a:lnTo>
                  <a:lnTo>
                    <a:pt x="4434656" y="794429"/>
                  </a:lnTo>
                  <a:lnTo>
                    <a:pt x="4459270" y="813077"/>
                  </a:lnTo>
                  <a:lnTo>
                    <a:pt x="4485558" y="831153"/>
                  </a:lnTo>
                  <a:lnTo>
                    <a:pt x="4512961" y="848849"/>
                  </a:lnTo>
                  <a:lnTo>
                    <a:pt x="4541107" y="866290"/>
                  </a:lnTo>
                  <a:lnTo>
                    <a:pt x="4569043" y="883562"/>
                  </a:lnTo>
                  <a:lnTo>
                    <a:pt x="4596840" y="900721"/>
                  </a:lnTo>
                  <a:lnTo>
                    <a:pt x="4624543" y="917805"/>
                  </a:lnTo>
                  <a:lnTo>
                    <a:pt x="4652890" y="934839"/>
                  </a:lnTo>
                  <a:lnTo>
                    <a:pt x="4681665" y="951839"/>
                  </a:lnTo>
                  <a:lnTo>
                    <a:pt x="4710727" y="968817"/>
                  </a:lnTo>
                  <a:lnTo>
                    <a:pt x="4739979" y="985780"/>
                  </a:lnTo>
                  <a:lnTo>
                    <a:pt x="4769358" y="1002733"/>
                  </a:lnTo>
                  <a:lnTo>
                    <a:pt x="4798822" y="1019680"/>
                  </a:lnTo>
                  <a:lnTo>
                    <a:pt x="4828342" y="1035917"/>
                  </a:lnTo>
                  <a:lnTo>
                    <a:pt x="4857900" y="1051680"/>
                  </a:lnTo>
                  <a:lnTo>
                    <a:pt x="4887484" y="1067128"/>
                  </a:lnTo>
                  <a:lnTo>
                    <a:pt x="4918494" y="1082365"/>
                  </a:lnTo>
                  <a:lnTo>
                    <a:pt x="4950457" y="1097462"/>
                  </a:lnTo>
                  <a:lnTo>
                    <a:pt x="4983055" y="1112466"/>
                  </a:lnTo>
                  <a:lnTo>
                    <a:pt x="5016781" y="1126701"/>
                  </a:lnTo>
                  <a:lnTo>
                    <a:pt x="5051260" y="1140425"/>
                  </a:lnTo>
                  <a:lnTo>
                    <a:pt x="5086239" y="1153808"/>
                  </a:lnTo>
                  <a:lnTo>
                    <a:pt x="5120849" y="1167669"/>
                  </a:lnTo>
                  <a:lnTo>
                    <a:pt x="5155209" y="1181848"/>
                  </a:lnTo>
                  <a:lnTo>
                    <a:pt x="5189407" y="1196239"/>
                  </a:lnTo>
                  <a:lnTo>
                    <a:pt x="5224904" y="1210068"/>
                  </a:lnTo>
                  <a:lnTo>
                    <a:pt x="5261270" y="1223520"/>
                  </a:lnTo>
                  <a:lnTo>
                    <a:pt x="5298212" y="1236721"/>
                  </a:lnTo>
                  <a:lnTo>
                    <a:pt x="5336247" y="1249049"/>
                  </a:lnTo>
                  <a:lnTo>
                    <a:pt x="5375009" y="1260796"/>
                  </a:lnTo>
                  <a:lnTo>
                    <a:pt x="5414256" y="1272155"/>
                  </a:lnTo>
                  <a:lnTo>
                    <a:pt x="5455238" y="1283961"/>
                  </a:lnTo>
                  <a:lnTo>
                    <a:pt x="5497375" y="1296065"/>
                  </a:lnTo>
                  <a:lnTo>
                    <a:pt x="5540284" y="1308368"/>
                  </a:lnTo>
                  <a:lnTo>
                    <a:pt x="5585117" y="1320097"/>
                  </a:lnTo>
                  <a:lnTo>
                    <a:pt x="5631234" y="1331445"/>
                  </a:lnTo>
                  <a:lnTo>
                    <a:pt x="5678205" y="1342537"/>
                  </a:lnTo>
                  <a:lnTo>
                    <a:pt x="5726454" y="1352755"/>
                  </a:lnTo>
                  <a:lnTo>
                    <a:pt x="5775552" y="1362389"/>
                  </a:lnTo>
                  <a:lnTo>
                    <a:pt x="5825218" y="1371633"/>
                  </a:lnTo>
                  <a:lnTo>
                    <a:pt x="5875968" y="1381324"/>
                  </a:lnTo>
                  <a:lnTo>
                    <a:pt x="5927439" y="1391313"/>
                  </a:lnTo>
                  <a:lnTo>
                    <a:pt x="5979393" y="1401499"/>
                  </a:lnTo>
                  <a:lnTo>
                    <a:pt x="6034490" y="1411818"/>
                  </a:lnTo>
                  <a:lnTo>
                    <a:pt x="6091682" y="1422225"/>
                  </a:lnTo>
                  <a:lnTo>
                    <a:pt x="6150270" y="1432691"/>
                  </a:lnTo>
                  <a:lnTo>
                    <a:pt x="6208381" y="1443197"/>
                  </a:lnTo>
                  <a:lnTo>
                    <a:pt x="6266170" y="1453727"/>
                  </a:lnTo>
                  <a:lnTo>
                    <a:pt x="6323747" y="1464276"/>
                  </a:lnTo>
                  <a:lnTo>
                    <a:pt x="6380475" y="1474130"/>
                  </a:lnTo>
                  <a:lnTo>
                    <a:pt x="6436639" y="1483522"/>
                  </a:lnTo>
                  <a:lnTo>
                    <a:pt x="6492426" y="1492606"/>
                  </a:lnTo>
                  <a:lnTo>
                    <a:pt x="6548667" y="1502189"/>
                  </a:lnTo>
                  <a:lnTo>
                    <a:pt x="6605212" y="1512106"/>
                  </a:lnTo>
                  <a:lnTo>
                    <a:pt x="6661958" y="1522245"/>
                  </a:lnTo>
                  <a:lnTo>
                    <a:pt x="6715310" y="1531826"/>
                  </a:lnTo>
                  <a:lnTo>
                    <a:pt x="6766402" y="1541036"/>
                  </a:lnTo>
                  <a:lnTo>
                    <a:pt x="6815985" y="1549999"/>
                  </a:lnTo>
                  <a:lnTo>
                    <a:pt x="6849039" y="1555973"/>
                  </a:lnTo>
                  <a:lnTo>
                    <a:pt x="6915150" y="1567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282">
              <a:extLst>
                <a:ext uri="{FF2B5EF4-FFF2-40B4-BE49-F238E27FC236}">
                  <a16:creationId xmlns:a16="http://schemas.microsoft.com/office/drawing/2014/main" xmlns="" id="{C798F155-741F-4A93-81C7-08BF992DA47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731000" y="18097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6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9721" y="6907"/>
                  </a:lnTo>
                  <a:lnTo>
                    <a:pt x="19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283">
              <a:extLst>
                <a:ext uri="{FF2B5EF4-FFF2-40B4-BE49-F238E27FC236}">
                  <a16:creationId xmlns:a16="http://schemas.microsoft.com/office/drawing/2014/main" xmlns="" id="{F1D185FA-915A-4217-A9A2-BBFBC86FBBD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762750" y="21971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3205" y="15696"/>
                  </a:lnTo>
                  <a:lnTo>
                    <a:pt x="4246" y="2673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284">
              <a:extLst>
                <a:ext uri="{FF2B5EF4-FFF2-40B4-BE49-F238E27FC236}">
                  <a16:creationId xmlns:a16="http://schemas.microsoft.com/office/drawing/2014/main" xmlns="" id="{5A396A8F-4679-4F46-9C71-5145698F3D9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740329" y="2381250"/>
              <a:ext cx="3372" cy="31751"/>
            </a:xfrm>
            <a:custGeom>
              <a:avLst/>
              <a:gdLst/>
              <a:ahLst/>
              <a:cxnLst/>
              <a:rect l="0" t="0" r="0" b="0"/>
              <a:pathLst>
                <a:path w="3372" h="317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5696"/>
                  </a:lnTo>
                  <a:lnTo>
                    <a:pt x="3371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285">
              <a:extLst>
                <a:ext uri="{FF2B5EF4-FFF2-40B4-BE49-F238E27FC236}">
                  <a16:creationId xmlns:a16="http://schemas.microsoft.com/office/drawing/2014/main" xmlns="" id="{DC88744F-2744-48CA-9759-8A2D78A0411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915150" y="37084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4744"/>
                  </a:lnTo>
                  <a:lnTo>
                    <a:pt x="5644" y="3163"/>
                  </a:lnTo>
                  <a:lnTo>
                    <a:pt x="4468" y="210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286">
              <a:extLst>
                <a:ext uri="{FF2B5EF4-FFF2-40B4-BE49-F238E27FC236}">
                  <a16:creationId xmlns:a16="http://schemas.microsoft.com/office/drawing/2014/main" xmlns="" id="{07911813-1DBD-42B3-AC10-6B228C76F59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878008" y="3536950"/>
              <a:ext cx="18093" cy="19051"/>
            </a:xfrm>
            <a:custGeom>
              <a:avLst/>
              <a:gdLst/>
              <a:ahLst/>
              <a:cxnLst/>
              <a:rect l="0" t="0" r="0" b="0"/>
              <a:pathLst>
                <a:path w="18093" h="19051">
                  <a:moveTo>
                    <a:pt x="18092" y="19050"/>
                  </a:moveTo>
                  <a:lnTo>
                    <a:pt x="18092" y="19050"/>
                  </a:lnTo>
                  <a:lnTo>
                    <a:pt x="18092" y="13583"/>
                  </a:lnTo>
                  <a:lnTo>
                    <a:pt x="12625" y="7310"/>
                  </a:lnTo>
                  <a:lnTo>
                    <a:pt x="12330" y="7695"/>
                  </a:lnTo>
                  <a:lnTo>
                    <a:pt x="12004" y="10006"/>
                  </a:lnTo>
                  <a:lnTo>
                    <a:pt x="5571" y="18829"/>
                  </a:lnTo>
                  <a:lnTo>
                    <a:pt x="5415" y="19021"/>
                  </a:lnTo>
                  <a:lnTo>
                    <a:pt x="8769" y="15670"/>
                  </a:lnTo>
                  <a:lnTo>
                    <a:pt x="10420" y="12139"/>
                  </a:lnTo>
                  <a:lnTo>
                    <a:pt x="11481" y="7493"/>
                  </a:lnTo>
                  <a:lnTo>
                    <a:pt x="6252" y="983"/>
                  </a:lnTo>
                  <a:lnTo>
                    <a:pt x="3893" y="437"/>
                  </a:lnTo>
                  <a:lnTo>
                    <a:pt x="0" y="86"/>
                  </a:lnTo>
                  <a:lnTo>
                    <a:pt x="53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287">
              <a:extLst>
                <a:ext uri="{FF2B5EF4-FFF2-40B4-BE49-F238E27FC236}">
                  <a16:creationId xmlns:a16="http://schemas.microsoft.com/office/drawing/2014/main" xmlns="" id="{B78177FA-0047-48B5-901A-2C474F4E1D5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841982" y="3651250"/>
              <a:ext cx="179497" cy="245082"/>
            </a:xfrm>
            <a:custGeom>
              <a:avLst/>
              <a:gdLst/>
              <a:ahLst/>
              <a:cxnLst/>
              <a:rect l="0" t="0" r="0" b="0"/>
              <a:pathLst>
                <a:path w="179497" h="245082">
                  <a:moveTo>
                    <a:pt x="98568" y="95250"/>
                  </a:moveTo>
                  <a:lnTo>
                    <a:pt x="98568" y="95250"/>
                  </a:lnTo>
                  <a:lnTo>
                    <a:pt x="101938" y="91879"/>
                  </a:lnTo>
                  <a:lnTo>
                    <a:pt x="103594" y="86461"/>
                  </a:lnTo>
                  <a:lnTo>
                    <a:pt x="104656" y="71485"/>
                  </a:lnTo>
                  <a:lnTo>
                    <a:pt x="102920" y="65167"/>
                  </a:lnTo>
                  <a:lnTo>
                    <a:pt x="100502" y="59302"/>
                  </a:lnTo>
                  <a:lnTo>
                    <a:pt x="99428" y="51991"/>
                  </a:lnTo>
                  <a:lnTo>
                    <a:pt x="97729" y="49478"/>
                  </a:lnTo>
                  <a:lnTo>
                    <a:pt x="95188" y="47802"/>
                  </a:lnTo>
                  <a:lnTo>
                    <a:pt x="84866" y="45443"/>
                  </a:lnTo>
                  <a:lnTo>
                    <a:pt x="68736" y="44646"/>
                  </a:lnTo>
                  <a:lnTo>
                    <a:pt x="58498" y="50181"/>
                  </a:lnTo>
                  <a:lnTo>
                    <a:pt x="34680" y="74353"/>
                  </a:lnTo>
                  <a:lnTo>
                    <a:pt x="9142" y="119605"/>
                  </a:lnTo>
                  <a:lnTo>
                    <a:pt x="2203" y="162315"/>
                  </a:lnTo>
                  <a:lnTo>
                    <a:pt x="0" y="177267"/>
                  </a:lnTo>
                  <a:lnTo>
                    <a:pt x="4335" y="206100"/>
                  </a:lnTo>
                  <a:lnTo>
                    <a:pt x="11986" y="225802"/>
                  </a:lnTo>
                  <a:lnTo>
                    <a:pt x="21565" y="238981"/>
                  </a:lnTo>
                  <a:lnTo>
                    <a:pt x="29302" y="243797"/>
                  </a:lnTo>
                  <a:lnTo>
                    <a:pt x="33341" y="245081"/>
                  </a:lnTo>
                  <a:lnTo>
                    <a:pt x="43472" y="244627"/>
                  </a:lnTo>
                  <a:lnTo>
                    <a:pt x="89358" y="234753"/>
                  </a:lnTo>
                  <a:lnTo>
                    <a:pt x="135794" y="202242"/>
                  </a:lnTo>
                  <a:lnTo>
                    <a:pt x="159557" y="185443"/>
                  </a:lnTo>
                  <a:lnTo>
                    <a:pt x="169163" y="169952"/>
                  </a:lnTo>
                  <a:lnTo>
                    <a:pt x="178024" y="145049"/>
                  </a:lnTo>
                  <a:lnTo>
                    <a:pt x="179496" y="121843"/>
                  </a:lnTo>
                  <a:lnTo>
                    <a:pt x="172160" y="83682"/>
                  </a:lnTo>
                  <a:lnTo>
                    <a:pt x="158312" y="53010"/>
                  </a:lnTo>
                  <a:lnTo>
                    <a:pt x="141200" y="33110"/>
                  </a:lnTo>
                  <a:lnTo>
                    <a:pt x="112373" y="15268"/>
                  </a:lnTo>
                  <a:lnTo>
                    <a:pt x="75146" y="2107"/>
                  </a:lnTo>
                  <a:lnTo>
                    <a:pt x="60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288">
              <a:extLst>
                <a:ext uri="{FF2B5EF4-FFF2-40B4-BE49-F238E27FC236}">
                  <a16:creationId xmlns:a16="http://schemas.microsoft.com/office/drawing/2014/main" xmlns="" id="{1DEC30D4-B778-44E4-92F2-6B45E2C47E0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877050" y="35306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289">
              <a:extLst>
                <a:ext uri="{FF2B5EF4-FFF2-40B4-BE49-F238E27FC236}">
                  <a16:creationId xmlns:a16="http://schemas.microsoft.com/office/drawing/2014/main" xmlns="" id="{21017E50-D84E-4014-841F-2D0682EEFED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819900" y="34099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1323" y="2072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290">
              <a:extLst>
                <a:ext uri="{FF2B5EF4-FFF2-40B4-BE49-F238E27FC236}">
                  <a16:creationId xmlns:a16="http://schemas.microsoft.com/office/drawing/2014/main" xmlns="" id="{C9590552-E2D7-4664-8005-98CB7A87EE8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807200" y="31686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0"/>
                  </a:moveTo>
                  <a:lnTo>
                    <a:pt x="0" y="0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291">
              <a:extLst>
                <a:ext uri="{FF2B5EF4-FFF2-40B4-BE49-F238E27FC236}">
                  <a16:creationId xmlns:a16="http://schemas.microsoft.com/office/drawing/2014/main" xmlns="" id="{9F511E48-BC8D-4F31-A6EE-8E278525E9A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756400" y="28003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7232" y="4756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292">
              <a:extLst>
                <a:ext uri="{FF2B5EF4-FFF2-40B4-BE49-F238E27FC236}">
                  <a16:creationId xmlns:a16="http://schemas.microsoft.com/office/drawing/2014/main" xmlns="" id="{30596478-F155-4339-8941-961C2A01385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740329" y="2527300"/>
              <a:ext cx="3372" cy="44451"/>
            </a:xfrm>
            <a:custGeom>
              <a:avLst/>
              <a:gdLst/>
              <a:ahLst/>
              <a:cxnLst/>
              <a:rect l="0" t="0" r="0" b="0"/>
              <a:pathLst>
                <a:path w="3372" h="4445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3371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911">
            <a:extLst>
              <a:ext uri="{FF2B5EF4-FFF2-40B4-BE49-F238E27FC236}">
                <a16:creationId xmlns:a16="http://schemas.microsoft.com/office/drawing/2014/main" xmlns="" id="{3A3D25E9-7075-4075-A162-896DDA7AFCD1}"/>
              </a:ext>
            </a:extLst>
          </p:cNvPr>
          <p:cNvGrpSpPr/>
          <p:nvPr/>
        </p:nvGrpSpPr>
        <p:grpSpPr>
          <a:xfrm>
            <a:off x="476250" y="1905000"/>
            <a:ext cx="612784" cy="349251"/>
            <a:chOff x="476250" y="1905000"/>
            <a:chExt cx="612784" cy="349251"/>
          </a:xfrm>
        </p:grpSpPr>
        <p:sp>
          <p:nvSpPr>
            <p:cNvPr id="42" name="SMARTInkShape-4293">
              <a:extLst>
                <a:ext uri="{FF2B5EF4-FFF2-40B4-BE49-F238E27FC236}">
                  <a16:creationId xmlns:a16="http://schemas.microsoft.com/office/drawing/2014/main" xmlns="" id="{83792053-3187-44D0-B1B2-A5F5B35C321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06450" y="1905000"/>
              <a:ext cx="282584" cy="323851"/>
            </a:xfrm>
            <a:custGeom>
              <a:avLst/>
              <a:gdLst/>
              <a:ahLst/>
              <a:cxnLst/>
              <a:rect l="0" t="0" r="0" b="0"/>
              <a:pathLst>
                <a:path w="282584" h="323851">
                  <a:moveTo>
                    <a:pt x="0" y="0"/>
                  </a:moveTo>
                  <a:lnTo>
                    <a:pt x="0" y="0"/>
                  </a:lnTo>
                  <a:lnTo>
                    <a:pt x="10008" y="1411"/>
                  </a:lnTo>
                  <a:lnTo>
                    <a:pt x="49140" y="10845"/>
                  </a:lnTo>
                  <a:lnTo>
                    <a:pt x="90279" y="21048"/>
                  </a:lnTo>
                  <a:lnTo>
                    <a:pt x="114514" y="28143"/>
                  </a:lnTo>
                  <a:lnTo>
                    <a:pt x="140548" y="36401"/>
                  </a:lnTo>
                  <a:lnTo>
                    <a:pt x="167782" y="45434"/>
                  </a:lnTo>
                  <a:lnTo>
                    <a:pt x="192994" y="55689"/>
                  </a:lnTo>
                  <a:lnTo>
                    <a:pt x="239821" y="78373"/>
                  </a:lnTo>
                  <a:lnTo>
                    <a:pt x="269100" y="102566"/>
                  </a:lnTo>
                  <a:lnTo>
                    <a:pt x="278883" y="114944"/>
                  </a:lnTo>
                  <a:lnTo>
                    <a:pt x="282583" y="128840"/>
                  </a:lnTo>
                  <a:lnTo>
                    <a:pt x="279169" y="159333"/>
                  </a:lnTo>
                  <a:lnTo>
                    <a:pt x="260717" y="189818"/>
                  </a:lnTo>
                  <a:lnTo>
                    <a:pt x="218596" y="234748"/>
                  </a:lnTo>
                  <a:lnTo>
                    <a:pt x="176012" y="273696"/>
                  </a:lnTo>
                  <a:lnTo>
                    <a:pt x="148577" y="301228"/>
                  </a:lnTo>
                  <a:lnTo>
                    <a:pt x="13335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294">
              <a:extLst>
                <a:ext uri="{FF2B5EF4-FFF2-40B4-BE49-F238E27FC236}">
                  <a16:creationId xmlns:a16="http://schemas.microsoft.com/office/drawing/2014/main" xmlns="" id="{D9F151C7-040F-4374-AEAE-CFFAC774CA8E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52450" y="2108200"/>
              <a:ext cx="482601" cy="146051"/>
            </a:xfrm>
            <a:custGeom>
              <a:avLst/>
              <a:gdLst/>
              <a:ahLst/>
              <a:cxnLst/>
              <a:rect l="0" t="0" r="0" b="0"/>
              <a:pathLst>
                <a:path w="482601" h="146051">
                  <a:moveTo>
                    <a:pt x="0" y="146050"/>
                  </a:moveTo>
                  <a:lnTo>
                    <a:pt x="0" y="146050"/>
                  </a:lnTo>
                  <a:lnTo>
                    <a:pt x="44645" y="139308"/>
                  </a:lnTo>
                  <a:lnTo>
                    <a:pt x="67157" y="133794"/>
                  </a:lnTo>
                  <a:lnTo>
                    <a:pt x="94161" y="126590"/>
                  </a:lnTo>
                  <a:lnTo>
                    <a:pt x="124157" y="118260"/>
                  </a:lnTo>
                  <a:lnTo>
                    <a:pt x="158266" y="108474"/>
                  </a:lnTo>
                  <a:lnTo>
                    <a:pt x="195116" y="97716"/>
                  </a:lnTo>
                  <a:lnTo>
                    <a:pt x="233794" y="86310"/>
                  </a:lnTo>
                  <a:lnTo>
                    <a:pt x="270868" y="75179"/>
                  </a:lnTo>
                  <a:lnTo>
                    <a:pt x="306873" y="64231"/>
                  </a:lnTo>
                  <a:lnTo>
                    <a:pt x="342165" y="53404"/>
                  </a:lnTo>
                  <a:lnTo>
                    <a:pt x="373455" y="42658"/>
                  </a:lnTo>
                  <a:lnTo>
                    <a:pt x="402075" y="31966"/>
                  </a:lnTo>
                  <a:lnTo>
                    <a:pt x="446811" y="14207"/>
                  </a:lnTo>
                  <a:lnTo>
                    <a:pt x="482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295">
              <a:extLst>
                <a:ext uri="{FF2B5EF4-FFF2-40B4-BE49-F238E27FC236}">
                  <a16:creationId xmlns:a16="http://schemas.microsoft.com/office/drawing/2014/main" xmlns="" id="{0F87E141-B578-4815-8292-19D57933DD5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76250" y="2032000"/>
              <a:ext cx="508001" cy="50801"/>
            </a:xfrm>
            <a:custGeom>
              <a:avLst/>
              <a:gdLst/>
              <a:ahLst/>
              <a:cxnLst/>
              <a:rect l="0" t="0" r="0" b="0"/>
              <a:pathLst>
                <a:path w="508001" h="50801">
                  <a:moveTo>
                    <a:pt x="0" y="50800"/>
                  </a:moveTo>
                  <a:lnTo>
                    <a:pt x="0" y="50800"/>
                  </a:lnTo>
                  <a:lnTo>
                    <a:pt x="34532" y="47429"/>
                  </a:lnTo>
                  <a:lnTo>
                    <a:pt x="75320" y="42011"/>
                  </a:lnTo>
                  <a:lnTo>
                    <a:pt x="101013" y="38590"/>
                  </a:lnTo>
                  <a:lnTo>
                    <a:pt x="131548" y="34194"/>
                  </a:lnTo>
                  <a:lnTo>
                    <a:pt x="165309" y="29146"/>
                  </a:lnTo>
                  <a:lnTo>
                    <a:pt x="201223" y="23664"/>
                  </a:lnTo>
                  <a:lnTo>
                    <a:pt x="237865" y="18598"/>
                  </a:lnTo>
                  <a:lnTo>
                    <a:pt x="274994" y="13810"/>
                  </a:lnTo>
                  <a:lnTo>
                    <a:pt x="312446" y="9206"/>
                  </a:lnTo>
                  <a:lnTo>
                    <a:pt x="347292" y="6138"/>
                  </a:lnTo>
                  <a:lnTo>
                    <a:pt x="380400" y="4092"/>
                  </a:lnTo>
                  <a:lnTo>
                    <a:pt x="412350" y="2728"/>
                  </a:lnTo>
                  <a:lnTo>
                    <a:pt x="457257" y="1212"/>
                  </a:lnTo>
                  <a:lnTo>
                    <a:pt x="508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912">
            <a:extLst>
              <a:ext uri="{FF2B5EF4-FFF2-40B4-BE49-F238E27FC236}">
                <a16:creationId xmlns:a16="http://schemas.microsoft.com/office/drawing/2014/main" xmlns="" id="{9B98A6AB-B164-425F-A189-672792F5ED3B}"/>
              </a:ext>
            </a:extLst>
          </p:cNvPr>
          <p:cNvGrpSpPr/>
          <p:nvPr/>
        </p:nvGrpSpPr>
        <p:grpSpPr>
          <a:xfrm>
            <a:off x="1555750" y="1834427"/>
            <a:ext cx="1720851" cy="510076"/>
            <a:chOff x="1555750" y="1834427"/>
            <a:chExt cx="1720851" cy="510076"/>
          </a:xfrm>
        </p:grpSpPr>
        <p:sp>
          <p:nvSpPr>
            <p:cNvPr id="46" name="SMARTInkShape-4296">
              <a:extLst>
                <a:ext uri="{FF2B5EF4-FFF2-40B4-BE49-F238E27FC236}">
                  <a16:creationId xmlns:a16="http://schemas.microsoft.com/office/drawing/2014/main" xmlns="" id="{83CDB317-7400-4398-8354-0605B7F13B2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643072" y="1963556"/>
              <a:ext cx="198454" cy="241737"/>
            </a:xfrm>
            <a:custGeom>
              <a:avLst/>
              <a:gdLst/>
              <a:ahLst/>
              <a:cxnLst/>
              <a:rect l="0" t="0" r="0" b="0"/>
              <a:pathLst>
                <a:path w="198454" h="241737">
                  <a:moveTo>
                    <a:pt x="90478" y="17644"/>
                  </a:moveTo>
                  <a:lnTo>
                    <a:pt x="90478" y="17644"/>
                  </a:lnTo>
                  <a:lnTo>
                    <a:pt x="90478" y="10902"/>
                  </a:lnTo>
                  <a:lnTo>
                    <a:pt x="89067" y="8210"/>
                  </a:lnTo>
                  <a:lnTo>
                    <a:pt x="83736" y="3338"/>
                  </a:lnTo>
                  <a:lnTo>
                    <a:pt x="78544" y="703"/>
                  </a:lnTo>
                  <a:lnTo>
                    <a:pt x="76172" y="0"/>
                  </a:lnTo>
                  <a:lnTo>
                    <a:pt x="55979" y="9123"/>
                  </a:lnTo>
                  <a:lnTo>
                    <a:pt x="27653" y="48829"/>
                  </a:lnTo>
                  <a:lnTo>
                    <a:pt x="11050" y="87478"/>
                  </a:lnTo>
                  <a:lnTo>
                    <a:pt x="143" y="129115"/>
                  </a:lnTo>
                  <a:lnTo>
                    <a:pt x="0" y="168787"/>
                  </a:lnTo>
                  <a:lnTo>
                    <a:pt x="8402" y="201941"/>
                  </a:lnTo>
                  <a:lnTo>
                    <a:pt x="14594" y="216708"/>
                  </a:lnTo>
                  <a:lnTo>
                    <a:pt x="23661" y="227259"/>
                  </a:lnTo>
                  <a:lnTo>
                    <a:pt x="46906" y="240864"/>
                  </a:lnTo>
                  <a:lnTo>
                    <a:pt x="79344" y="241736"/>
                  </a:lnTo>
                  <a:lnTo>
                    <a:pt x="97872" y="239005"/>
                  </a:lnTo>
                  <a:lnTo>
                    <a:pt x="131629" y="222801"/>
                  </a:lnTo>
                  <a:lnTo>
                    <a:pt x="160978" y="197019"/>
                  </a:lnTo>
                  <a:lnTo>
                    <a:pt x="183430" y="162042"/>
                  </a:lnTo>
                  <a:lnTo>
                    <a:pt x="195290" y="124860"/>
                  </a:lnTo>
                  <a:lnTo>
                    <a:pt x="198453" y="106054"/>
                  </a:lnTo>
                  <a:lnTo>
                    <a:pt x="196328" y="89284"/>
                  </a:lnTo>
                  <a:lnTo>
                    <a:pt x="182678" y="59362"/>
                  </a:lnTo>
                  <a:lnTo>
                    <a:pt x="151193" y="25458"/>
                  </a:lnTo>
                  <a:lnTo>
                    <a:pt x="118424" y="7651"/>
                  </a:lnTo>
                  <a:lnTo>
                    <a:pt x="99856" y="1278"/>
                  </a:lnTo>
                  <a:lnTo>
                    <a:pt x="97435" y="1089"/>
                  </a:lnTo>
                  <a:lnTo>
                    <a:pt x="96527" y="1668"/>
                  </a:lnTo>
                  <a:lnTo>
                    <a:pt x="96828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297">
              <a:extLst>
                <a:ext uri="{FF2B5EF4-FFF2-40B4-BE49-F238E27FC236}">
                  <a16:creationId xmlns:a16="http://schemas.microsoft.com/office/drawing/2014/main" xmlns="" id="{4AA7F41E-3927-46CB-8D9E-C41A1038550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565400" y="2117529"/>
              <a:ext cx="82551" cy="212922"/>
            </a:xfrm>
            <a:custGeom>
              <a:avLst/>
              <a:gdLst/>
              <a:ahLst/>
              <a:cxnLst/>
              <a:rect l="0" t="0" r="0" b="0"/>
              <a:pathLst>
                <a:path w="82551" h="212922">
                  <a:moveTo>
                    <a:pt x="82550" y="3371"/>
                  </a:moveTo>
                  <a:lnTo>
                    <a:pt x="82550" y="3371"/>
                  </a:lnTo>
                  <a:lnTo>
                    <a:pt x="79179" y="0"/>
                  </a:lnTo>
                  <a:lnTo>
                    <a:pt x="78186" y="418"/>
                  </a:lnTo>
                  <a:lnTo>
                    <a:pt x="60620" y="47353"/>
                  </a:lnTo>
                  <a:lnTo>
                    <a:pt x="43597" y="89545"/>
                  </a:lnTo>
                  <a:lnTo>
                    <a:pt x="27029" y="135913"/>
                  </a:lnTo>
                  <a:lnTo>
                    <a:pt x="13183" y="177169"/>
                  </a:lnTo>
                  <a:lnTo>
                    <a:pt x="0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298">
              <a:extLst>
                <a:ext uri="{FF2B5EF4-FFF2-40B4-BE49-F238E27FC236}">
                  <a16:creationId xmlns:a16="http://schemas.microsoft.com/office/drawing/2014/main" xmlns="" id="{A16A93B7-00CD-489B-A138-4D3AFF836BE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635250" y="2239030"/>
              <a:ext cx="120651" cy="105473"/>
            </a:xfrm>
            <a:custGeom>
              <a:avLst/>
              <a:gdLst/>
              <a:ahLst/>
              <a:cxnLst/>
              <a:rect l="0" t="0" r="0" b="0"/>
              <a:pathLst>
                <a:path w="120651" h="105473">
                  <a:moveTo>
                    <a:pt x="0" y="21570"/>
                  </a:moveTo>
                  <a:lnTo>
                    <a:pt x="0" y="21570"/>
                  </a:lnTo>
                  <a:lnTo>
                    <a:pt x="3371" y="14828"/>
                  </a:lnTo>
                  <a:lnTo>
                    <a:pt x="8789" y="9637"/>
                  </a:lnTo>
                  <a:lnTo>
                    <a:pt x="21654" y="2747"/>
                  </a:lnTo>
                  <a:lnTo>
                    <a:pt x="27136" y="555"/>
                  </a:lnTo>
                  <a:lnTo>
                    <a:pt x="36990" y="0"/>
                  </a:lnTo>
                  <a:lnTo>
                    <a:pt x="41594" y="840"/>
                  </a:lnTo>
                  <a:lnTo>
                    <a:pt x="48590" y="5536"/>
                  </a:lnTo>
                  <a:lnTo>
                    <a:pt x="51443" y="8764"/>
                  </a:lnTo>
                  <a:lnTo>
                    <a:pt x="54613" y="19877"/>
                  </a:lnTo>
                  <a:lnTo>
                    <a:pt x="55459" y="26791"/>
                  </a:lnTo>
                  <a:lnTo>
                    <a:pt x="50754" y="40118"/>
                  </a:lnTo>
                  <a:lnTo>
                    <a:pt x="20370" y="83702"/>
                  </a:lnTo>
                  <a:lnTo>
                    <a:pt x="15697" y="90508"/>
                  </a:lnTo>
                  <a:lnTo>
                    <a:pt x="15403" y="95751"/>
                  </a:lnTo>
                  <a:lnTo>
                    <a:pt x="18030" y="99952"/>
                  </a:lnTo>
                  <a:lnTo>
                    <a:pt x="22603" y="103458"/>
                  </a:lnTo>
                  <a:lnTo>
                    <a:pt x="38974" y="105472"/>
                  </a:lnTo>
                  <a:lnTo>
                    <a:pt x="75753" y="100758"/>
                  </a:lnTo>
                  <a:lnTo>
                    <a:pt x="120650" y="91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299">
              <a:extLst>
                <a:ext uri="{FF2B5EF4-FFF2-40B4-BE49-F238E27FC236}">
                  <a16:creationId xmlns:a16="http://schemas.microsoft.com/office/drawing/2014/main" xmlns="" id="{1B22E9F0-03D3-4D85-AE8C-6EAAFC4666F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004569" y="2146300"/>
              <a:ext cx="272032" cy="27007"/>
            </a:xfrm>
            <a:custGeom>
              <a:avLst/>
              <a:gdLst/>
              <a:ahLst/>
              <a:cxnLst/>
              <a:rect l="0" t="0" r="0" b="0"/>
              <a:pathLst>
                <a:path w="272032" h="27007">
                  <a:moveTo>
                    <a:pt x="11681" y="12700"/>
                  </a:moveTo>
                  <a:lnTo>
                    <a:pt x="11681" y="12700"/>
                  </a:lnTo>
                  <a:lnTo>
                    <a:pt x="1568" y="19442"/>
                  </a:lnTo>
                  <a:lnTo>
                    <a:pt x="0" y="22134"/>
                  </a:lnTo>
                  <a:lnTo>
                    <a:pt x="366" y="24633"/>
                  </a:lnTo>
                  <a:lnTo>
                    <a:pt x="2021" y="27006"/>
                  </a:lnTo>
                  <a:lnTo>
                    <a:pt x="31318" y="26973"/>
                  </a:lnTo>
                  <a:lnTo>
                    <a:pt x="69562" y="22336"/>
                  </a:lnTo>
                  <a:lnTo>
                    <a:pt x="117134" y="16277"/>
                  </a:lnTo>
                  <a:lnTo>
                    <a:pt x="142661" y="13674"/>
                  </a:lnTo>
                  <a:lnTo>
                    <a:pt x="168851" y="11232"/>
                  </a:lnTo>
                  <a:lnTo>
                    <a:pt x="213003" y="6638"/>
                  </a:lnTo>
                  <a:lnTo>
                    <a:pt x="2720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300">
              <a:extLst>
                <a:ext uri="{FF2B5EF4-FFF2-40B4-BE49-F238E27FC236}">
                  <a16:creationId xmlns:a16="http://schemas.microsoft.com/office/drawing/2014/main" xmlns="" id="{CABD027C-5A76-40AC-9C89-21C178F9326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740011" y="1834427"/>
              <a:ext cx="50690" cy="426174"/>
            </a:xfrm>
            <a:custGeom>
              <a:avLst/>
              <a:gdLst/>
              <a:ahLst/>
              <a:cxnLst/>
              <a:rect l="0" t="0" r="0" b="0"/>
              <a:pathLst>
                <a:path w="50690" h="426174">
                  <a:moveTo>
                    <a:pt x="50689" y="19773"/>
                  </a:moveTo>
                  <a:lnTo>
                    <a:pt x="50689" y="19773"/>
                  </a:lnTo>
                  <a:lnTo>
                    <a:pt x="35480" y="5975"/>
                  </a:lnTo>
                  <a:lnTo>
                    <a:pt x="24174" y="0"/>
                  </a:lnTo>
                  <a:lnTo>
                    <a:pt x="19607" y="241"/>
                  </a:lnTo>
                  <a:lnTo>
                    <a:pt x="15856" y="2518"/>
                  </a:lnTo>
                  <a:lnTo>
                    <a:pt x="12651" y="6153"/>
                  </a:lnTo>
                  <a:lnTo>
                    <a:pt x="4768" y="38237"/>
                  </a:lnTo>
                  <a:lnTo>
                    <a:pt x="3939" y="73370"/>
                  </a:lnTo>
                  <a:lnTo>
                    <a:pt x="5217" y="116266"/>
                  </a:lnTo>
                  <a:lnTo>
                    <a:pt x="5557" y="140546"/>
                  </a:lnTo>
                  <a:lnTo>
                    <a:pt x="5785" y="165905"/>
                  </a:lnTo>
                  <a:lnTo>
                    <a:pt x="5230" y="190572"/>
                  </a:lnTo>
                  <a:lnTo>
                    <a:pt x="4155" y="214778"/>
                  </a:lnTo>
                  <a:lnTo>
                    <a:pt x="1785" y="260958"/>
                  </a:lnTo>
                  <a:lnTo>
                    <a:pt x="732" y="302650"/>
                  </a:lnTo>
                  <a:lnTo>
                    <a:pt x="264" y="336702"/>
                  </a:lnTo>
                  <a:lnTo>
                    <a:pt x="0" y="377791"/>
                  </a:lnTo>
                  <a:lnTo>
                    <a:pt x="1349" y="399025"/>
                  </a:lnTo>
                  <a:lnTo>
                    <a:pt x="12589" y="426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301">
              <a:extLst>
                <a:ext uri="{FF2B5EF4-FFF2-40B4-BE49-F238E27FC236}">
                  <a16:creationId xmlns:a16="http://schemas.microsoft.com/office/drawing/2014/main" xmlns="" id="{FF288C92-2BE8-4914-8E40-FEE7B89A222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587500" y="1865576"/>
              <a:ext cx="266701" cy="39425"/>
            </a:xfrm>
            <a:custGeom>
              <a:avLst/>
              <a:gdLst/>
              <a:ahLst/>
              <a:cxnLst/>
              <a:rect l="0" t="0" r="0" b="0"/>
              <a:pathLst>
                <a:path w="266701" h="39425">
                  <a:moveTo>
                    <a:pt x="0" y="39424"/>
                  </a:moveTo>
                  <a:lnTo>
                    <a:pt x="0" y="39424"/>
                  </a:lnTo>
                  <a:lnTo>
                    <a:pt x="6742" y="32682"/>
                  </a:lnTo>
                  <a:lnTo>
                    <a:pt x="44763" y="17762"/>
                  </a:lnTo>
                  <a:lnTo>
                    <a:pt x="78691" y="9570"/>
                  </a:lnTo>
                  <a:lnTo>
                    <a:pt x="122933" y="3107"/>
                  </a:lnTo>
                  <a:lnTo>
                    <a:pt x="147572" y="396"/>
                  </a:lnTo>
                  <a:lnTo>
                    <a:pt x="171759" y="0"/>
                  </a:lnTo>
                  <a:lnTo>
                    <a:pt x="219330" y="3323"/>
                  </a:lnTo>
                  <a:lnTo>
                    <a:pt x="266700" y="7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302">
              <a:extLst>
                <a:ext uri="{FF2B5EF4-FFF2-40B4-BE49-F238E27FC236}">
                  <a16:creationId xmlns:a16="http://schemas.microsoft.com/office/drawing/2014/main" xmlns="" id="{280B216B-D362-4911-8981-BDF3FE38989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555750" y="2247900"/>
              <a:ext cx="330201" cy="38101"/>
            </a:xfrm>
            <a:custGeom>
              <a:avLst/>
              <a:gdLst/>
              <a:ahLst/>
              <a:cxnLst/>
              <a:rect l="0" t="0" r="0" b="0"/>
              <a:pathLst>
                <a:path w="330201" h="38101">
                  <a:moveTo>
                    <a:pt x="0" y="38100"/>
                  </a:moveTo>
                  <a:lnTo>
                    <a:pt x="0" y="38100"/>
                  </a:lnTo>
                  <a:lnTo>
                    <a:pt x="37037" y="31192"/>
                  </a:lnTo>
                  <a:lnTo>
                    <a:pt x="70789" y="25858"/>
                  </a:lnTo>
                  <a:lnTo>
                    <a:pt x="114011" y="16431"/>
                  </a:lnTo>
                  <a:lnTo>
                    <a:pt x="138802" y="12365"/>
                  </a:lnTo>
                  <a:lnTo>
                    <a:pt x="165207" y="8949"/>
                  </a:lnTo>
                  <a:lnTo>
                    <a:pt x="192688" y="5966"/>
                  </a:lnTo>
                  <a:lnTo>
                    <a:pt x="220181" y="3977"/>
                  </a:lnTo>
                  <a:lnTo>
                    <a:pt x="247682" y="2652"/>
                  </a:lnTo>
                  <a:lnTo>
                    <a:pt x="293525" y="1179"/>
                  </a:lnTo>
                  <a:lnTo>
                    <a:pt x="330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303">
              <a:extLst>
                <a:ext uri="{FF2B5EF4-FFF2-40B4-BE49-F238E27FC236}">
                  <a16:creationId xmlns:a16="http://schemas.microsoft.com/office/drawing/2014/main" xmlns="" id="{5BDB15B0-DE66-497F-85C8-527ACF1FC00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991532" y="1862838"/>
              <a:ext cx="148419" cy="389511"/>
            </a:xfrm>
            <a:custGeom>
              <a:avLst/>
              <a:gdLst/>
              <a:ahLst/>
              <a:cxnLst/>
              <a:rect l="0" t="0" r="0" b="0"/>
              <a:pathLst>
                <a:path w="148419" h="389511">
                  <a:moveTo>
                    <a:pt x="148418" y="23112"/>
                  </a:moveTo>
                  <a:lnTo>
                    <a:pt x="148418" y="23112"/>
                  </a:lnTo>
                  <a:lnTo>
                    <a:pt x="139580" y="5435"/>
                  </a:lnTo>
                  <a:lnTo>
                    <a:pt x="135470" y="2861"/>
                  </a:lnTo>
                  <a:lnTo>
                    <a:pt x="123378" y="0"/>
                  </a:lnTo>
                  <a:lnTo>
                    <a:pt x="108597" y="2492"/>
                  </a:lnTo>
                  <a:lnTo>
                    <a:pt x="91914" y="10420"/>
                  </a:lnTo>
                  <a:lnTo>
                    <a:pt x="61983" y="38245"/>
                  </a:lnTo>
                  <a:lnTo>
                    <a:pt x="38741" y="70995"/>
                  </a:lnTo>
                  <a:lnTo>
                    <a:pt x="19945" y="114714"/>
                  </a:lnTo>
                  <a:lnTo>
                    <a:pt x="11970" y="139213"/>
                  </a:lnTo>
                  <a:lnTo>
                    <a:pt x="6652" y="163307"/>
                  </a:lnTo>
                  <a:lnTo>
                    <a:pt x="744" y="210775"/>
                  </a:lnTo>
                  <a:lnTo>
                    <a:pt x="0" y="255860"/>
                  </a:lnTo>
                  <a:lnTo>
                    <a:pt x="4138" y="296594"/>
                  </a:lnTo>
                  <a:lnTo>
                    <a:pt x="22334" y="342622"/>
                  </a:lnTo>
                  <a:lnTo>
                    <a:pt x="37583" y="367375"/>
                  </a:lnTo>
                  <a:lnTo>
                    <a:pt x="59411" y="382611"/>
                  </a:lnTo>
                  <a:lnTo>
                    <a:pt x="72147" y="387661"/>
                  </a:lnTo>
                  <a:lnTo>
                    <a:pt x="99468" y="389510"/>
                  </a:lnTo>
                  <a:lnTo>
                    <a:pt x="142068" y="385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304">
              <a:extLst>
                <a:ext uri="{FF2B5EF4-FFF2-40B4-BE49-F238E27FC236}">
                  <a16:creationId xmlns:a16="http://schemas.microsoft.com/office/drawing/2014/main" xmlns="" id="{793859BA-C046-44F6-8C2D-BC402B271A4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194640" y="1953314"/>
              <a:ext cx="231061" cy="223805"/>
            </a:xfrm>
            <a:custGeom>
              <a:avLst/>
              <a:gdLst/>
              <a:ahLst/>
              <a:cxnLst/>
              <a:rect l="0" t="0" r="0" b="0"/>
              <a:pathLst>
                <a:path w="231061" h="223805">
                  <a:moveTo>
                    <a:pt x="46910" y="15186"/>
                  </a:moveTo>
                  <a:lnTo>
                    <a:pt x="46910" y="15186"/>
                  </a:lnTo>
                  <a:lnTo>
                    <a:pt x="34977" y="10160"/>
                  </a:lnTo>
                  <a:lnTo>
                    <a:pt x="22809" y="8913"/>
                  </a:lnTo>
                  <a:lnTo>
                    <a:pt x="64994" y="5472"/>
                  </a:lnTo>
                  <a:lnTo>
                    <a:pt x="110516" y="0"/>
                  </a:lnTo>
                  <a:lnTo>
                    <a:pt x="156381" y="652"/>
                  </a:lnTo>
                  <a:lnTo>
                    <a:pt x="190072" y="7193"/>
                  </a:lnTo>
                  <a:lnTo>
                    <a:pt x="198262" y="11163"/>
                  </a:lnTo>
                  <a:lnTo>
                    <a:pt x="198611" y="14621"/>
                  </a:lnTo>
                  <a:lnTo>
                    <a:pt x="193355" y="24107"/>
                  </a:lnTo>
                  <a:lnTo>
                    <a:pt x="151849" y="68700"/>
                  </a:lnTo>
                  <a:lnTo>
                    <a:pt x="116965" y="97051"/>
                  </a:lnTo>
                  <a:lnTo>
                    <a:pt x="71979" y="134535"/>
                  </a:lnTo>
                  <a:lnTo>
                    <a:pt x="33014" y="170180"/>
                  </a:lnTo>
                  <a:lnTo>
                    <a:pt x="4863" y="202984"/>
                  </a:lnTo>
                  <a:lnTo>
                    <a:pt x="0" y="214128"/>
                  </a:lnTo>
                  <a:lnTo>
                    <a:pt x="114" y="217664"/>
                  </a:lnTo>
                  <a:lnTo>
                    <a:pt x="1602" y="220021"/>
                  </a:lnTo>
                  <a:lnTo>
                    <a:pt x="4004" y="221593"/>
                  </a:lnTo>
                  <a:lnTo>
                    <a:pt x="24241" y="223804"/>
                  </a:lnTo>
                  <a:lnTo>
                    <a:pt x="62693" y="221089"/>
                  </a:lnTo>
                  <a:lnTo>
                    <a:pt x="106463" y="215816"/>
                  </a:lnTo>
                  <a:lnTo>
                    <a:pt x="147340" y="209785"/>
                  </a:lnTo>
                  <a:lnTo>
                    <a:pt x="188234" y="207201"/>
                  </a:lnTo>
                  <a:lnTo>
                    <a:pt x="215545" y="212753"/>
                  </a:lnTo>
                  <a:lnTo>
                    <a:pt x="231060" y="218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305">
              <a:extLst>
                <a:ext uri="{FF2B5EF4-FFF2-40B4-BE49-F238E27FC236}">
                  <a16:creationId xmlns:a16="http://schemas.microsoft.com/office/drawing/2014/main" xmlns="" id="{730F2B4B-C902-4BCA-A13B-E8DAB0CC8BD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427273" y="2115433"/>
              <a:ext cx="125428" cy="138818"/>
            </a:xfrm>
            <a:custGeom>
              <a:avLst/>
              <a:gdLst/>
              <a:ahLst/>
              <a:cxnLst/>
              <a:rect l="0" t="0" r="0" b="0"/>
              <a:pathLst>
                <a:path w="125428" h="138818">
                  <a:moveTo>
                    <a:pt x="125427" y="5467"/>
                  </a:moveTo>
                  <a:lnTo>
                    <a:pt x="125427" y="5467"/>
                  </a:lnTo>
                  <a:lnTo>
                    <a:pt x="125427" y="0"/>
                  </a:lnTo>
                  <a:lnTo>
                    <a:pt x="108821" y="41801"/>
                  </a:lnTo>
                  <a:lnTo>
                    <a:pt x="82792" y="82154"/>
                  </a:lnTo>
                  <a:lnTo>
                    <a:pt x="64145" y="100933"/>
                  </a:lnTo>
                  <a:lnTo>
                    <a:pt x="34519" y="118028"/>
                  </a:lnTo>
                  <a:lnTo>
                    <a:pt x="16349" y="122522"/>
                  </a:lnTo>
                  <a:lnTo>
                    <a:pt x="10375" y="122309"/>
                  </a:lnTo>
                  <a:lnTo>
                    <a:pt x="6392" y="120756"/>
                  </a:lnTo>
                  <a:lnTo>
                    <a:pt x="3737" y="118310"/>
                  </a:lnTo>
                  <a:lnTo>
                    <a:pt x="787" y="111828"/>
                  </a:lnTo>
                  <a:lnTo>
                    <a:pt x="0" y="108124"/>
                  </a:lnTo>
                  <a:lnTo>
                    <a:pt x="1593" y="104244"/>
                  </a:lnTo>
                  <a:lnTo>
                    <a:pt x="9006" y="96170"/>
                  </a:lnTo>
                  <a:lnTo>
                    <a:pt x="25080" y="87062"/>
                  </a:lnTo>
                  <a:lnTo>
                    <a:pt x="38966" y="87827"/>
                  </a:lnTo>
                  <a:lnTo>
                    <a:pt x="67504" y="96446"/>
                  </a:lnTo>
                  <a:lnTo>
                    <a:pt x="78752" y="104463"/>
                  </a:lnTo>
                  <a:lnTo>
                    <a:pt x="103037" y="130357"/>
                  </a:lnTo>
                  <a:lnTo>
                    <a:pt x="119077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306">
              <a:extLst>
                <a:ext uri="{FF2B5EF4-FFF2-40B4-BE49-F238E27FC236}">
                  <a16:creationId xmlns:a16="http://schemas.microsoft.com/office/drawing/2014/main" xmlns="" id="{59E2AE71-06AE-44D0-AEC2-4B517179065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749550" y="1924050"/>
              <a:ext cx="125736" cy="381001"/>
            </a:xfrm>
            <a:custGeom>
              <a:avLst/>
              <a:gdLst/>
              <a:ahLst/>
              <a:cxnLst/>
              <a:rect l="0" t="0" r="0" b="0"/>
              <a:pathLst>
                <a:path w="125736" h="381001">
                  <a:moveTo>
                    <a:pt x="6350" y="0"/>
                  </a:moveTo>
                  <a:lnTo>
                    <a:pt x="6350" y="0"/>
                  </a:lnTo>
                  <a:lnTo>
                    <a:pt x="43234" y="28862"/>
                  </a:lnTo>
                  <a:lnTo>
                    <a:pt x="81876" y="71189"/>
                  </a:lnTo>
                  <a:lnTo>
                    <a:pt x="107650" y="108075"/>
                  </a:lnTo>
                  <a:lnTo>
                    <a:pt x="121928" y="153631"/>
                  </a:lnTo>
                  <a:lnTo>
                    <a:pt x="125735" y="178621"/>
                  </a:lnTo>
                  <a:lnTo>
                    <a:pt x="124746" y="203042"/>
                  </a:lnTo>
                  <a:lnTo>
                    <a:pt x="120558" y="227083"/>
                  </a:lnTo>
                  <a:lnTo>
                    <a:pt x="104381" y="272376"/>
                  </a:lnTo>
                  <a:lnTo>
                    <a:pt x="78377" y="311321"/>
                  </a:lnTo>
                  <a:lnTo>
                    <a:pt x="32003" y="354867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307">
              <a:extLst>
                <a:ext uri="{FF2B5EF4-FFF2-40B4-BE49-F238E27FC236}">
                  <a16:creationId xmlns:a16="http://schemas.microsoft.com/office/drawing/2014/main" xmlns="" id="{54560957-3B00-4CC3-8FA0-0FF6CE015AF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019229" y="2054488"/>
              <a:ext cx="206572" cy="15613"/>
            </a:xfrm>
            <a:custGeom>
              <a:avLst/>
              <a:gdLst/>
              <a:ahLst/>
              <a:cxnLst/>
              <a:rect l="0" t="0" r="0" b="0"/>
              <a:pathLst>
                <a:path w="206572" h="15613">
                  <a:moveTo>
                    <a:pt x="3371" y="15612"/>
                  </a:moveTo>
                  <a:lnTo>
                    <a:pt x="3371" y="15612"/>
                  </a:lnTo>
                  <a:lnTo>
                    <a:pt x="0" y="15612"/>
                  </a:lnTo>
                  <a:lnTo>
                    <a:pt x="3990" y="11849"/>
                  </a:lnTo>
                  <a:lnTo>
                    <a:pt x="8017" y="8870"/>
                  </a:lnTo>
                  <a:lnTo>
                    <a:pt x="42650" y="3383"/>
                  </a:lnTo>
                  <a:lnTo>
                    <a:pt x="73039" y="64"/>
                  </a:lnTo>
                  <a:lnTo>
                    <a:pt x="109594" y="0"/>
                  </a:lnTo>
                  <a:lnTo>
                    <a:pt x="146537" y="2323"/>
                  </a:lnTo>
                  <a:lnTo>
                    <a:pt x="206571" y="9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913">
            <a:extLst>
              <a:ext uri="{FF2B5EF4-FFF2-40B4-BE49-F238E27FC236}">
                <a16:creationId xmlns:a16="http://schemas.microsoft.com/office/drawing/2014/main" xmlns="" id="{7CE468C3-D708-40CA-B3D2-04C65322335F}"/>
              </a:ext>
            </a:extLst>
          </p:cNvPr>
          <p:cNvGrpSpPr/>
          <p:nvPr/>
        </p:nvGrpSpPr>
        <p:grpSpPr>
          <a:xfrm>
            <a:off x="3727450" y="1912233"/>
            <a:ext cx="387351" cy="272168"/>
            <a:chOff x="3727450" y="1912233"/>
            <a:chExt cx="387351" cy="272168"/>
          </a:xfrm>
        </p:grpSpPr>
        <p:sp>
          <p:nvSpPr>
            <p:cNvPr id="59" name="SMARTInkShape-4308">
              <a:extLst>
                <a:ext uri="{FF2B5EF4-FFF2-40B4-BE49-F238E27FC236}">
                  <a16:creationId xmlns:a16="http://schemas.microsoft.com/office/drawing/2014/main" xmlns="" id="{6C059DE9-4397-4EB9-84D3-E4F1EABAA26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727450" y="1912233"/>
              <a:ext cx="40542" cy="272168"/>
            </a:xfrm>
            <a:custGeom>
              <a:avLst/>
              <a:gdLst/>
              <a:ahLst/>
              <a:cxnLst/>
              <a:rect l="0" t="0" r="0" b="0"/>
              <a:pathLst>
                <a:path w="40542" h="2721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50"/>
                  </a:lnTo>
                  <a:lnTo>
                    <a:pt x="19772" y="50317"/>
                  </a:lnTo>
                  <a:lnTo>
                    <a:pt x="27132" y="81845"/>
                  </a:lnTo>
                  <a:lnTo>
                    <a:pt x="32755" y="119376"/>
                  </a:lnTo>
                  <a:lnTo>
                    <a:pt x="37606" y="153930"/>
                  </a:lnTo>
                  <a:lnTo>
                    <a:pt x="40541" y="199269"/>
                  </a:lnTo>
                  <a:lnTo>
                    <a:pt x="36942" y="237632"/>
                  </a:lnTo>
                  <a:lnTo>
                    <a:pt x="32776" y="265345"/>
                  </a:lnTo>
                  <a:lnTo>
                    <a:pt x="33139" y="267619"/>
                  </a:lnTo>
                  <a:lnTo>
                    <a:pt x="34087" y="269135"/>
                  </a:lnTo>
                  <a:lnTo>
                    <a:pt x="3810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309">
              <a:extLst>
                <a:ext uri="{FF2B5EF4-FFF2-40B4-BE49-F238E27FC236}">
                  <a16:creationId xmlns:a16="http://schemas.microsoft.com/office/drawing/2014/main" xmlns="" id="{275B59C7-45F1-441D-B5EE-4E4AE218C67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873500" y="2032000"/>
              <a:ext cx="241301" cy="16359"/>
            </a:xfrm>
            <a:custGeom>
              <a:avLst/>
              <a:gdLst/>
              <a:ahLst/>
              <a:cxnLst/>
              <a:rect l="0" t="0" r="0" b="0"/>
              <a:pathLst>
                <a:path w="241301" h="16359">
                  <a:moveTo>
                    <a:pt x="0" y="12700"/>
                  </a:moveTo>
                  <a:lnTo>
                    <a:pt x="0" y="12700"/>
                  </a:lnTo>
                  <a:lnTo>
                    <a:pt x="42659" y="16358"/>
                  </a:lnTo>
                  <a:lnTo>
                    <a:pt x="74699" y="14796"/>
                  </a:lnTo>
                  <a:lnTo>
                    <a:pt x="111986" y="13632"/>
                  </a:lnTo>
                  <a:lnTo>
                    <a:pt x="149961" y="12408"/>
                  </a:lnTo>
                  <a:lnTo>
                    <a:pt x="196990" y="7753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914">
            <a:extLst>
              <a:ext uri="{FF2B5EF4-FFF2-40B4-BE49-F238E27FC236}">
                <a16:creationId xmlns:a16="http://schemas.microsoft.com/office/drawing/2014/main" xmlns="" id="{807B1E46-3D97-46DF-9C07-BFC38CC50E72}"/>
              </a:ext>
            </a:extLst>
          </p:cNvPr>
          <p:cNvGrpSpPr/>
          <p:nvPr/>
        </p:nvGrpSpPr>
        <p:grpSpPr>
          <a:xfrm>
            <a:off x="4439117" y="1792465"/>
            <a:ext cx="386884" cy="344471"/>
            <a:chOff x="4439117" y="1792465"/>
            <a:chExt cx="386884" cy="344471"/>
          </a:xfrm>
        </p:grpSpPr>
        <p:sp>
          <p:nvSpPr>
            <p:cNvPr id="62" name="SMARTInkShape-4310">
              <a:extLst>
                <a:ext uri="{FF2B5EF4-FFF2-40B4-BE49-F238E27FC236}">
                  <a16:creationId xmlns:a16="http://schemas.microsoft.com/office/drawing/2014/main" xmlns="" id="{CD3E81BB-181B-407D-B615-603F5E2A82C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439117" y="1816983"/>
              <a:ext cx="158284" cy="164726"/>
            </a:xfrm>
            <a:custGeom>
              <a:avLst/>
              <a:gdLst/>
              <a:ahLst/>
              <a:cxnLst/>
              <a:rect l="0" t="0" r="0" b="0"/>
              <a:pathLst>
                <a:path w="158284" h="164726">
                  <a:moveTo>
                    <a:pt x="145583" y="5467"/>
                  </a:moveTo>
                  <a:lnTo>
                    <a:pt x="145583" y="5467"/>
                  </a:lnTo>
                  <a:lnTo>
                    <a:pt x="151050" y="0"/>
                  </a:lnTo>
                  <a:lnTo>
                    <a:pt x="134570" y="46871"/>
                  </a:lnTo>
                  <a:lnTo>
                    <a:pt x="112529" y="82646"/>
                  </a:lnTo>
                  <a:lnTo>
                    <a:pt x="79815" y="117940"/>
                  </a:lnTo>
                  <a:lnTo>
                    <a:pt x="44722" y="140628"/>
                  </a:lnTo>
                  <a:lnTo>
                    <a:pt x="25026" y="146677"/>
                  </a:lnTo>
                  <a:lnTo>
                    <a:pt x="10628" y="145603"/>
                  </a:lnTo>
                  <a:lnTo>
                    <a:pt x="4813" y="143341"/>
                  </a:lnTo>
                  <a:lnTo>
                    <a:pt x="1642" y="140422"/>
                  </a:lnTo>
                  <a:lnTo>
                    <a:pt x="234" y="137065"/>
                  </a:lnTo>
                  <a:lnTo>
                    <a:pt x="0" y="133415"/>
                  </a:lnTo>
                  <a:lnTo>
                    <a:pt x="1961" y="129571"/>
                  </a:lnTo>
                  <a:lnTo>
                    <a:pt x="9784" y="121537"/>
                  </a:lnTo>
                  <a:lnTo>
                    <a:pt x="32831" y="112452"/>
                  </a:lnTo>
                  <a:lnTo>
                    <a:pt x="62002" y="108662"/>
                  </a:lnTo>
                  <a:lnTo>
                    <a:pt x="89617" y="114282"/>
                  </a:lnTo>
                  <a:lnTo>
                    <a:pt x="105187" y="124855"/>
                  </a:lnTo>
                  <a:lnTo>
                    <a:pt x="137493" y="161655"/>
                  </a:lnTo>
                  <a:lnTo>
                    <a:pt x="141600" y="163920"/>
                  </a:lnTo>
                  <a:lnTo>
                    <a:pt x="145750" y="164725"/>
                  </a:lnTo>
                  <a:lnTo>
                    <a:pt x="158283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311">
              <a:extLst>
                <a:ext uri="{FF2B5EF4-FFF2-40B4-BE49-F238E27FC236}">
                  <a16:creationId xmlns:a16="http://schemas.microsoft.com/office/drawing/2014/main" xmlns="" id="{56C23A4D-2ED5-4E96-AC54-23BE94E6848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584700" y="1792465"/>
              <a:ext cx="146051" cy="334786"/>
            </a:xfrm>
            <a:custGeom>
              <a:avLst/>
              <a:gdLst/>
              <a:ahLst/>
              <a:cxnLst/>
              <a:rect l="0" t="0" r="0" b="0"/>
              <a:pathLst>
                <a:path w="146051" h="334786">
                  <a:moveTo>
                    <a:pt x="146050" y="10935"/>
                  </a:moveTo>
                  <a:lnTo>
                    <a:pt x="146050" y="10935"/>
                  </a:lnTo>
                  <a:lnTo>
                    <a:pt x="140583" y="0"/>
                  </a:lnTo>
                  <a:lnTo>
                    <a:pt x="126478" y="15613"/>
                  </a:lnTo>
                  <a:lnTo>
                    <a:pt x="107795" y="52694"/>
                  </a:lnTo>
                  <a:lnTo>
                    <a:pt x="92225" y="99430"/>
                  </a:lnTo>
                  <a:lnTo>
                    <a:pt x="79324" y="136109"/>
                  </a:lnTo>
                  <a:lnTo>
                    <a:pt x="64183" y="175223"/>
                  </a:lnTo>
                  <a:lnTo>
                    <a:pt x="48046" y="213774"/>
                  </a:lnTo>
                  <a:lnTo>
                    <a:pt x="33348" y="250193"/>
                  </a:lnTo>
                  <a:lnTo>
                    <a:pt x="15055" y="294904"/>
                  </a:lnTo>
                  <a:lnTo>
                    <a:pt x="0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312">
              <a:extLst>
                <a:ext uri="{FF2B5EF4-FFF2-40B4-BE49-F238E27FC236}">
                  <a16:creationId xmlns:a16="http://schemas.microsoft.com/office/drawing/2014/main" xmlns="" id="{C3D357B3-7081-4789-B98C-8F8B01AFC33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695988" y="1997195"/>
              <a:ext cx="130013" cy="139741"/>
            </a:xfrm>
            <a:custGeom>
              <a:avLst/>
              <a:gdLst/>
              <a:ahLst/>
              <a:cxnLst/>
              <a:rect l="0" t="0" r="0" b="0"/>
              <a:pathLst>
                <a:path w="130013" h="139741">
                  <a:moveTo>
                    <a:pt x="9362" y="15755"/>
                  </a:moveTo>
                  <a:lnTo>
                    <a:pt x="9362" y="15755"/>
                  </a:lnTo>
                  <a:lnTo>
                    <a:pt x="3895" y="10288"/>
                  </a:lnTo>
                  <a:lnTo>
                    <a:pt x="4306" y="9993"/>
                  </a:lnTo>
                  <a:lnTo>
                    <a:pt x="50423" y="0"/>
                  </a:lnTo>
                  <a:lnTo>
                    <a:pt x="65006" y="1227"/>
                  </a:lnTo>
                  <a:lnTo>
                    <a:pt x="70447" y="3953"/>
                  </a:lnTo>
                  <a:lnTo>
                    <a:pt x="78374" y="12626"/>
                  </a:lnTo>
                  <a:lnTo>
                    <a:pt x="78653" y="19314"/>
                  </a:lnTo>
                  <a:lnTo>
                    <a:pt x="73319" y="36151"/>
                  </a:lnTo>
                  <a:lnTo>
                    <a:pt x="39556" y="75000"/>
                  </a:lnTo>
                  <a:lnTo>
                    <a:pt x="3643" y="115819"/>
                  </a:lnTo>
                  <a:lnTo>
                    <a:pt x="610" y="121975"/>
                  </a:lnTo>
                  <a:lnTo>
                    <a:pt x="0" y="127491"/>
                  </a:lnTo>
                  <a:lnTo>
                    <a:pt x="1004" y="132579"/>
                  </a:lnTo>
                  <a:lnTo>
                    <a:pt x="5906" y="135971"/>
                  </a:lnTo>
                  <a:lnTo>
                    <a:pt x="22643" y="139740"/>
                  </a:lnTo>
                  <a:lnTo>
                    <a:pt x="59236" y="135120"/>
                  </a:lnTo>
                  <a:lnTo>
                    <a:pt x="101359" y="124814"/>
                  </a:lnTo>
                  <a:lnTo>
                    <a:pt x="130012" y="117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SMARTInkShape-4313">
            <a:extLst>
              <a:ext uri="{FF2B5EF4-FFF2-40B4-BE49-F238E27FC236}">
                <a16:creationId xmlns:a16="http://schemas.microsoft.com/office/drawing/2014/main" xmlns="" id="{03DD0CBB-DAE9-4140-A33C-3BEBB00BAEB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81167" y="1435462"/>
            <a:ext cx="4194807" cy="1439842"/>
          </a:xfrm>
          <a:custGeom>
            <a:avLst/>
            <a:gdLst/>
            <a:ahLst/>
            <a:cxnLst/>
            <a:rect l="0" t="0" r="0" b="0"/>
            <a:pathLst>
              <a:path w="4194807" h="1439842">
                <a:moveTo>
                  <a:pt x="23733" y="228238"/>
                </a:moveTo>
                <a:lnTo>
                  <a:pt x="23733" y="228238"/>
                </a:lnTo>
                <a:lnTo>
                  <a:pt x="0" y="192949"/>
                </a:lnTo>
                <a:lnTo>
                  <a:pt x="856" y="192012"/>
                </a:lnTo>
                <a:lnTo>
                  <a:pt x="38124" y="184527"/>
                </a:lnTo>
                <a:lnTo>
                  <a:pt x="68229" y="178002"/>
                </a:lnTo>
                <a:lnTo>
                  <a:pt x="110301" y="166635"/>
                </a:lnTo>
                <a:lnTo>
                  <a:pt x="134362" y="159653"/>
                </a:lnTo>
                <a:lnTo>
                  <a:pt x="162397" y="153587"/>
                </a:lnTo>
                <a:lnTo>
                  <a:pt x="193081" y="148131"/>
                </a:lnTo>
                <a:lnTo>
                  <a:pt x="225532" y="143084"/>
                </a:lnTo>
                <a:lnTo>
                  <a:pt x="261277" y="137602"/>
                </a:lnTo>
                <a:lnTo>
                  <a:pt x="299217" y="131830"/>
                </a:lnTo>
                <a:lnTo>
                  <a:pt x="338623" y="125866"/>
                </a:lnTo>
                <a:lnTo>
                  <a:pt x="382532" y="119774"/>
                </a:lnTo>
                <a:lnTo>
                  <a:pt x="429443" y="113595"/>
                </a:lnTo>
                <a:lnTo>
                  <a:pt x="478356" y="107359"/>
                </a:lnTo>
                <a:lnTo>
                  <a:pt x="530721" y="101086"/>
                </a:lnTo>
                <a:lnTo>
                  <a:pt x="585386" y="94786"/>
                </a:lnTo>
                <a:lnTo>
                  <a:pt x="641585" y="88470"/>
                </a:lnTo>
                <a:lnTo>
                  <a:pt x="700923" y="82848"/>
                </a:lnTo>
                <a:lnTo>
                  <a:pt x="762354" y="77689"/>
                </a:lnTo>
                <a:lnTo>
                  <a:pt x="825181" y="72839"/>
                </a:lnTo>
                <a:lnTo>
                  <a:pt x="889643" y="68194"/>
                </a:lnTo>
                <a:lnTo>
                  <a:pt x="955195" y="63686"/>
                </a:lnTo>
                <a:lnTo>
                  <a:pt x="1021474" y="59270"/>
                </a:lnTo>
                <a:lnTo>
                  <a:pt x="1093883" y="55620"/>
                </a:lnTo>
                <a:lnTo>
                  <a:pt x="1170377" y="52482"/>
                </a:lnTo>
                <a:lnTo>
                  <a:pt x="1249596" y="49684"/>
                </a:lnTo>
                <a:lnTo>
                  <a:pt x="1327103" y="46407"/>
                </a:lnTo>
                <a:lnTo>
                  <a:pt x="1403469" y="42812"/>
                </a:lnTo>
                <a:lnTo>
                  <a:pt x="1479073" y="39004"/>
                </a:lnTo>
                <a:lnTo>
                  <a:pt x="1556993" y="35760"/>
                </a:lnTo>
                <a:lnTo>
                  <a:pt x="1636457" y="32891"/>
                </a:lnTo>
                <a:lnTo>
                  <a:pt x="1716948" y="30274"/>
                </a:lnTo>
                <a:lnTo>
                  <a:pt x="1797421" y="27117"/>
                </a:lnTo>
                <a:lnTo>
                  <a:pt x="1877881" y="23602"/>
                </a:lnTo>
                <a:lnTo>
                  <a:pt x="1958331" y="19847"/>
                </a:lnTo>
                <a:lnTo>
                  <a:pt x="2038071" y="17344"/>
                </a:lnTo>
                <a:lnTo>
                  <a:pt x="2117336" y="15675"/>
                </a:lnTo>
                <a:lnTo>
                  <a:pt x="2196285" y="14563"/>
                </a:lnTo>
                <a:lnTo>
                  <a:pt x="2276434" y="13821"/>
                </a:lnTo>
                <a:lnTo>
                  <a:pt x="2357384" y="13327"/>
                </a:lnTo>
                <a:lnTo>
                  <a:pt x="2438867" y="12997"/>
                </a:lnTo>
                <a:lnTo>
                  <a:pt x="2519295" y="13483"/>
                </a:lnTo>
                <a:lnTo>
                  <a:pt x="2599018" y="14513"/>
                </a:lnTo>
                <a:lnTo>
                  <a:pt x="2678273" y="15904"/>
                </a:lnTo>
                <a:lnTo>
                  <a:pt x="2755804" y="16832"/>
                </a:lnTo>
                <a:lnTo>
                  <a:pt x="2832186" y="17451"/>
                </a:lnTo>
                <a:lnTo>
                  <a:pt x="2907801" y="17863"/>
                </a:lnTo>
                <a:lnTo>
                  <a:pt x="2981495" y="18138"/>
                </a:lnTo>
                <a:lnTo>
                  <a:pt x="3053908" y="18321"/>
                </a:lnTo>
                <a:lnTo>
                  <a:pt x="3125466" y="18444"/>
                </a:lnTo>
                <a:lnTo>
                  <a:pt x="3192222" y="18525"/>
                </a:lnTo>
                <a:lnTo>
                  <a:pt x="3255775" y="18579"/>
                </a:lnTo>
                <a:lnTo>
                  <a:pt x="3317195" y="18616"/>
                </a:lnTo>
                <a:lnTo>
                  <a:pt x="3375074" y="17934"/>
                </a:lnTo>
                <a:lnTo>
                  <a:pt x="3430594" y="16774"/>
                </a:lnTo>
                <a:lnTo>
                  <a:pt x="3484540" y="15296"/>
                </a:lnTo>
                <a:lnTo>
                  <a:pt x="3537438" y="13604"/>
                </a:lnTo>
                <a:lnTo>
                  <a:pt x="3589636" y="11771"/>
                </a:lnTo>
                <a:lnTo>
                  <a:pt x="3641368" y="9843"/>
                </a:lnTo>
                <a:lnTo>
                  <a:pt x="3689967" y="7853"/>
                </a:lnTo>
                <a:lnTo>
                  <a:pt x="3736478" y="5820"/>
                </a:lnTo>
                <a:lnTo>
                  <a:pt x="3781597" y="3759"/>
                </a:lnTo>
                <a:lnTo>
                  <a:pt x="3824375" y="2386"/>
                </a:lnTo>
                <a:lnTo>
                  <a:pt x="3865594" y="1470"/>
                </a:lnTo>
                <a:lnTo>
                  <a:pt x="3905774" y="859"/>
                </a:lnTo>
                <a:lnTo>
                  <a:pt x="3942438" y="452"/>
                </a:lnTo>
                <a:lnTo>
                  <a:pt x="3976759" y="181"/>
                </a:lnTo>
                <a:lnTo>
                  <a:pt x="4009517" y="0"/>
                </a:lnTo>
                <a:lnTo>
                  <a:pt x="4038411" y="585"/>
                </a:lnTo>
                <a:lnTo>
                  <a:pt x="4064730" y="1680"/>
                </a:lnTo>
                <a:lnTo>
                  <a:pt x="4109259" y="4779"/>
                </a:lnTo>
                <a:lnTo>
                  <a:pt x="4152045" y="11196"/>
                </a:lnTo>
                <a:lnTo>
                  <a:pt x="4168292" y="17945"/>
                </a:lnTo>
                <a:lnTo>
                  <a:pt x="4173189" y="23132"/>
                </a:lnTo>
                <a:lnTo>
                  <a:pt x="4178630" y="36420"/>
                </a:lnTo>
                <a:lnTo>
                  <a:pt x="4182828" y="75134"/>
                </a:lnTo>
                <a:lnTo>
                  <a:pt x="4187798" y="120393"/>
                </a:lnTo>
                <a:lnTo>
                  <a:pt x="4191708" y="157964"/>
                </a:lnTo>
                <a:lnTo>
                  <a:pt x="4193917" y="203826"/>
                </a:lnTo>
                <a:lnTo>
                  <a:pt x="4194506" y="228896"/>
                </a:lnTo>
                <a:lnTo>
                  <a:pt x="4194192" y="256193"/>
                </a:lnTo>
                <a:lnTo>
                  <a:pt x="4193278" y="284975"/>
                </a:lnTo>
                <a:lnTo>
                  <a:pt x="4191963" y="314746"/>
                </a:lnTo>
                <a:lnTo>
                  <a:pt x="4191087" y="345882"/>
                </a:lnTo>
                <a:lnTo>
                  <a:pt x="4190502" y="377928"/>
                </a:lnTo>
                <a:lnTo>
                  <a:pt x="4190112" y="410582"/>
                </a:lnTo>
                <a:lnTo>
                  <a:pt x="4189853" y="443639"/>
                </a:lnTo>
                <a:lnTo>
                  <a:pt x="4189680" y="476967"/>
                </a:lnTo>
                <a:lnTo>
                  <a:pt x="4189564" y="510474"/>
                </a:lnTo>
                <a:lnTo>
                  <a:pt x="4189487" y="545512"/>
                </a:lnTo>
                <a:lnTo>
                  <a:pt x="4189436" y="581571"/>
                </a:lnTo>
                <a:lnTo>
                  <a:pt x="4189401" y="618310"/>
                </a:lnTo>
                <a:lnTo>
                  <a:pt x="4190085" y="654091"/>
                </a:lnTo>
                <a:lnTo>
                  <a:pt x="4191245" y="689234"/>
                </a:lnTo>
                <a:lnTo>
                  <a:pt x="4192724" y="723952"/>
                </a:lnTo>
                <a:lnTo>
                  <a:pt x="4193710" y="756975"/>
                </a:lnTo>
                <a:lnTo>
                  <a:pt x="4194368" y="788868"/>
                </a:lnTo>
                <a:lnTo>
                  <a:pt x="4194806" y="820008"/>
                </a:lnTo>
                <a:lnTo>
                  <a:pt x="4193688" y="849235"/>
                </a:lnTo>
                <a:lnTo>
                  <a:pt x="4191530" y="877186"/>
                </a:lnTo>
                <a:lnTo>
                  <a:pt x="4188681" y="904286"/>
                </a:lnTo>
                <a:lnTo>
                  <a:pt x="4186076" y="929409"/>
                </a:lnTo>
                <a:lnTo>
                  <a:pt x="4181300" y="976138"/>
                </a:lnTo>
                <a:lnTo>
                  <a:pt x="4173063" y="1014780"/>
                </a:lnTo>
                <a:lnTo>
                  <a:pt x="4154644" y="1060540"/>
                </a:lnTo>
                <a:lnTo>
                  <a:pt x="4123135" y="1104235"/>
                </a:lnTo>
                <a:lnTo>
                  <a:pt x="4094773" y="1124596"/>
                </a:lnTo>
                <a:lnTo>
                  <a:pt x="4053914" y="1136195"/>
                </a:lnTo>
                <a:lnTo>
                  <a:pt x="4014847" y="1141656"/>
                </a:lnTo>
                <a:lnTo>
                  <a:pt x="3992576" y="1144100"/>
                </a:lnTo>
                <a:lnTo>
                  <a:pt x="3967145" y="1145729"/>
                </a:lnTo>
                <a:lnTo>
                  <a:pt x="3939607" y="1146815"/>
                </a:lnTo>
                <a:lnTo>
                  <a:pt x="3910666" y="1147540"/>
                </a:lnTo>
                <a:lnTo>
                  <a:pt x="3875849" y="1148022"/>
                </a:lnTo>
                <a:lnTo>
                  <a:pt x="3837117" y="1148344"/>
                </a:lnTo>
                <a:lnTo>
                  <a:pt x="3795772" y="1148559"/>
                </a:lnTo>
                <a:lnTo>
                  <a:pt x="3749159" y="1148702"/>
                </a:lnTo>
                <a:lnTo>
                  <a:pt x="3699033" y="1148797"/>
                </a:lnTo>
                <a:lnTo>
                  <a:pt x="3646567" y="1148861"/>
                </a:lnTo>
                <a:lnTo>
                  <a:pt x="3589716" y="1148903"/>
                </a:lnTo>
                <a:lnTo>
                  <a:pt x="3529944" y="1148932"/>
                </a:lnTo>
                <a:lnTo>
                  <a:pt x="3468224" y="1148950"/>
                </a:lnTo>
                <a:lnTo>
                  <a:pt x="3400971" y="1149669"/>
                </a:lnTo>
                <a:lnTo>
                  <a:pt x="3330030" y="1150853"/>
                </a:lnTo>
                <a:lnTo>
                  <a:pt x="3256631" y="1152348"/>
                </a:lnTo>
                <a:lnTo>
                  <a:pt x="3181593" y="1154756"/>
                </a:lnTo>
                <a:lnTo>
                  <a:pt x="3105462" y="1157772"/>
                </a:lnTo>
                <a:lnTo>
                  <a:pt x="3028602" y="1161194"/>
                </a:lnTo>
                <a:lnTo>
                  <a:pt x="2949846" y="1165592"/>
                </a:lnTo>
                <a:lnTo>
                  <a:pt x="2869825" y="1170641"/>
                </a:lnTo>
                <a:lnTo>
                  <a:pt x="2788961" y="1176123"/>
                </a:lnTo>
                <a:lnTo>
                  <a:pt x="2705418" y="1181895"/>
                </a:lnTo>
                <a:lnTo>
                  <a:pt x="2620090" y="1187859"/>
                </a:lnTo>
                <a:lnTo>
                  <a:pt x="2533571" y="1193952"/>
                </a:lnTo>
                <a:lnTo>
                  <a:pt x="2447669" y="1200836"/>
                </a:lnTo>
                <a:lnTo>
                  <a:pt x="2362179" y="1208248"/>
                </a:lnTo>
                <a:lnTo>
                  <a:pt x="2276964" y="1216011"/>
                </a:lnTo>
                <a:lnTo>
                  <a:pt x="2191931" y="1224009"/>
                </a:lnTo>
                <a:lnTo>
                  <a:pt x="2107021" y="1232163"/>
                </a:lnTo>
                <a:lnTo>
                  <a:pt x="2022192" y="1240421"/>
                </a:lnTo>
                <a:lnTo>
                  <a:pt x="1937416" y="1249455"/>
                </a:lnTo>
                <a:lnTo>
                  <a:pt x="1852677" y="1259005"/>
                </a:lnTo>
                <a:lnTo>
                  <a:pt x="1767963" y="1268899"/>
                </a:lnTo>
                <a:lnTo>
                  <a:pt x="1685381" y="1279023"/>
                </a:lnTo>
                <a:lnTo>
                  <a:pt x="1604220" y="1289300"/>
                </a:lnTo>
                <a:lnTo>
                  <a:pt x="1524008" y="1299679"/>
                </a:lnTo>
                <a:lnTo>
                  <a:pt x="1447955" y="1309421"/>
                </a:lnTo>
                <a:lnTo>
                  <a:pt x="1374676" y="1318738"/>
                </a:lnTo>
                <a:lnTo>
                  <a:pt x="1303245" y="1327771"/>
                </a:lnTo>
                <a:lnTo>
                  <a:pt x="1234458" y="1336616"/>
                </a:lnTo>
                <a:lnTo>
                  <a:pt x="1167433" y="1345334"/>
                </a:lnTo>
                <a:lnTo>
                  <a:pt x="1101583" y="1353969"/>
                </a:lnTo>
                <a:lnTo>
                  <a:pt x="1040749" y="1361842"/>
                </a:lnTo>
                <a:lnTo>
                  <a:pt x="983261" y="1369207"/>
                </a:lnTo>
                <a:lnTo>
                  <a:pt x="928001" y="1376234"/>
                </a:lnTo>
                <a:lnTo>
                  <a:pt x="878462" y="1382330"/>
                </a:lnTo>
                <a:lnTo>
                  <a:pt x="832736" y="1387805"/>
                </a:lnTo>
                <a:lnTo>
                  <a:pt x="789551" y="1392866"/>
                </a:lnTo>
                <a:lnTo>
                  <a:pt x="750179" y="1396945"/>
                </a:lnTo>
                <a:lnTo>
                  <a:pt x="713347" y="1400371"/>
                </a:lnTo>
                <a:lnTo>
                  <a:pt x="678209" y="1403360"/>
                </a:lnTo>
                <a:lnTo>
                  <a:pt x="647728" y="1405352"/>
                </a:lnTo>
                <a:lnTo>
                  <a:pt x="620352" y="1406681"/>
                </a:lnTo>
                <a:lnTo>
                  <a:pt x="595046" y="1407567"/>
                </a:lnTo>
                <a:lnTo>
                  <a:pt x="551876" y="1408551"/>
                </a:lnTo>
                <a:lnTo>
                  <a:pt x="515285" y="1408988"/>
                </a:lnTo>
                <a:lnTo>
                  <a:pt x="471591" y="1409940"/>
                </a:lnTo>
                <a:lnTo>
                  <a:pt x="426746" y="1414344"/>
                </a:lnTo>
                <a:lnTo>
                  <a:pt x="381840" y="1420581"/>
                </a:lnTo>
                <a:lnTo>
                  <a:pt x="336021" y="1434776"/>
                </a:lnTo>
                <a:lnTo>
                  <a:pt x="322520" y="1439218"/>
                </a:lnTo>
                <a:lnTo>
                  <a:pt x="318174" y="1439841"/>
                </a:lnTo>
                <a:lnTo>
                  <a:pt x="307701" y="1436771"/>
                </a:lnTo>
                <a:lnTo>
                  <a:pt x="276989" y="1416560"/>
                </a:lnTo>
                <a:lnTo>
                  <a:pt x="250623" y="1383412"/>
                </a:lnTo>
                <a:lnTo>
                  <a:pt x="229701" y="1348897"/>
                </a:lnTo>
                <a:lnTo>
                  <a:pt x="206997" y="1305570"/>
                </a:lnTo>
                <a:lnTo>
                  <a:pt x="196003" y="1280187"/>
                </a:lnTo>
                <a:lnTo>
                  <a:pt x="185146" y="1253387"/>
                </a:lnTo>
                <a:lnTo>
                  <a:pt x="174381" y="1223526"/>
                </a:lnTo>
                <a:lnTo>
                  <a:pt x="163676" y="1191625"/>
                </a:lnTo>
                <a:lnTo>
                  <a:pt x="153012" y="1158362"/>
                </a:lnTo>
                <a:lnTo>
                  <a:pt x="143080" y="1122077"/>
                </a:lnTo>
                <a:lnTo>
                  <a:pt x="133636" y="1083775"/>
                </a:lnTo>
                <a:lnTo>
                  <a:pt x="124519" y="1044129"/>
                </a:lnTo>
                <a:lnTo>
                  <a:pt x="116323" y="1002882"/>
                </a:lnTo>
                <a:lnTo>
                  <a:pt x="108743" y="960567"/>
                </a:lnTo>
                <a:lnTo>
                  <a:pt x="101573" y="917541"/>
                </a:lnTo>
                <a:lnTo>
                  <a:pt x="96088" y="873334"/>
                </a:lnTo>
                <a:lnTo>
                  <a:pt x="91725" y="828341"/>
                </a:lnTo>
                <a:lnTo>
                  <a:pt x="88111" y="782823"/>
                </a:lnTo>
                <a:lnTo>
                  <a:pt x="84996" y="736250"/>
                </a:lnTo>
                <a:lnTo>
                  <a:pt x="82214" y="688974"/>
                </a:lnTo>
                <a:lnTo>
                  <a:pt x="79654" y="641229"/>
                </a:lnTo>
                <a:lnTo>
                  <a:pt x="77241" y="595287"/>
                </a:lnTo>
                <a:lnTo>
                  <a:pt x="74927" y="550549"/>
                </a:lnTo>
                <a:lnTo>
                  <a:pt x="72679" y="506612"/>
                </a:lnTo>
                <a:lnTo>
                  <a:pt x="70475" y="463915"/>
                </a:lnTo>
                <a:lnTo>
                  <a:pt x="68300" y="422045"/>
                </a:lnTo>
                <a:lnTo>
                  <a:pt x="66144" y="380726"/>
                </a:lnTo>
                <a:lnTo>
                  <a:pt x="64001" y="341185"/>
                </a:lnTo>
                <a:lnTo>
                  <a:pt x="61868" y="302831"/>
                </a:lnTo>
                <a:lnTo>
                  <a:pt x="59739" y="265267"/>
                </a:lnTo>
                <a:lnTo>
                  <a:pt x="57615" y="231757"/>
                </a:lnTo>
                <a:lnTo>
                  <a:pt x="55493" y="200951"/>
                </a:lnTo>
                <a:lnTo>
                  <a:pt x="53373" y="171946"/>
                </a:lnTo>
                <a:lnTo>
                  <a:pt x="49136" y="126549"/>
                </a:lnTo>
                <a:lnTo>
                  <a:pt x="44665" y="80750"/>
                </a:lnTo>
                <a:lnTo>
                  <a:pt x="44038" y="70646"/>
                </a:lnTo>
                <a:lnTo>
                  <a:pt x="48559" y="63910"/>
                </a:lnTo>
                <a:lnTo>
                  <a:pt x="56511" y="59419"/>
                </a:lnTo>
                <a:lnTo>
                  <a:pt x="87233" y="5043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SMARTInkShape-Group916">
            <a:extLst>
              <a:ext uri="{FF2B5EF4-FFF2-40B4-BE49-F238E27FC236}">
                <a16:creationId xmlns:a16="http://schemas.microsoft.com/office/drawing/2014/main" xmlns="" id="{2E1463CC-4D3F-4E0C-9C12-A9A4B062EA19}"/>
              </a:ext>
            </a:extLst>
          </p:cNvPr>
          <p:cNvGrpSpPr/>
          <p:nvPr/>
        </p:nvGrpSpPr>
        <p:grpSpPr>
          <a:xfrm>
            <a:off x="674865" y="3171342"/>
            <a:ext cx="397891" cy="229758"/>
            <a:chOff x="674865" y="3171342"/>
            <a:chExt cx="397891" cy="229758"/>
          </a:xfrm>
        </p:grpSpPr>
        <p:sp>
          <p:nvSpPr>
            <p:cNvPr id="67" name="SMARTInkShape-4314">
              <a:extLst>
                <a:ext uri="{FF2B5EF4-FFF2-40B4-BE49-F238E27FC236}">
                  <a16:creationId xmlns:a16="http://schemas.microsoft.com/office/drawing/2014/main" xmlns="" id="{B08307FE-31A5-4E7E-B611-4B127BE91D6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74865" y="3284756"/>
              <a:ext cx="341556" cy="38522"/>
            </a:xfrm>
            <a:custGeom>
              <a:avLst/>
              <a:gdLst/>
              <a:ahLst/>
              <a:cxnLst/>
              <a:rect l="0" t="0" r="0" b="0"/>
              <a:pathLst>
                <a:path w="341556" h="38522">
                  <a:moveTo>
                    <a:pt x="10935" y="23594"/>
                  </a:moveTo>
                  <a:lnTo>
                    <a:pt x="10935" y="23594"/>
                  </a:lnTo>
                  <a:lnTo>
                    <a:pt x="4193" y="26965"/>
                  </a:lnTo>
                  <a:lnTo>
                    <a:pt x="2207" y="28663"/>
                  </a:lnTo>
                  <a:lnTo>
                    <a:pt x="0" y="32432"/>
                  </a:lnTo>
                  <a:lnTo>
                    <a:pt x="1529" y="34425"/>
                  </a:lnTo>
                  <a:lnTo>
                    <a:pt x="8871" y="38521"/>
                  </a:lnTo>
                  <a:lnTo>
                    <a:pt x="45131" y="38051"/>
                  </a:lnTo>
                  <a:lnTo>
                    <a:pt x="87752" y="31430"/>
                  </a:lnTo>
                  <a:lnTo>
                    <a:pt x="112946" y="26701"/>
                  </a:lnTo>
                  <a:lnTo>
                    <a:pt x="141031" y="22137"/>
                  </a:lnTo>
                  <a:lnTo>
                    <a:pt x="171044" y="17684"/>
                  </a:lnTo>
                  <a:lnTo>
                    <a:pt x="202341" y="13304"/>
                  </a:lnTo>
                  <a:lnTo>
                    <a:pt x="230261" y="9679"/>
                  </a:lnTo>
                  <a:lnTo>
                    <a:pt x="255930" y="6556"/>
                  </a:lnTo>
                  <a:lnTo>
                    <a:pt x="299738" y="1910"/>
                  </a:lnTo>
                  <a:lnTo>
                    <a:pt x="338590" y="0"/>
                  </a:lnTo>
                  <a:lnTo>
                    <a:pt x="341555" y="810"/>
                  </a:lnTo>
                  <a:lnTo>
                    <a:pt x="341135" y="45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315">
              <a:extLst>
                <a:ext uri="{FF2B5EF4-FFF2-40B4-BE49-F238E27FC236}">
                  <a16:creationId xmlns:a16="http://schemas.microsoft.com/office/drawing/2014/main" xmlns="" id="{6756F2A5-A2E7-45C9-B6CD-28ABB65DF62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05993" y="3295650"/>
              <a:ext cx="297308" cy="105450"/>
            </a:xfrm>
            <a:custGeom>
              <a:avLst/>
              <a:gdLst/>
              <a:ahLst/>
              <a:cxnLst/>
              <a:rect l="0" t="0" r="0" b="0"/>
              <a:pathLst>
                <a:path w="297308" h="105450">
                  <a:moveTo>
                    <a:pt x="151257" y="44450"/>
                  </a:moveTo>
                  <a:lnTo>
                    <a:pt x="151257" y="44450"/>
                  </a:lnTo>
                  <a:lnTo>
                    <a:pt x="104063" y="57934"/>
                  </a:lnTo>
                  <a:lnTo>
                    <a:pt x="62078" y="73961"/>
                  </a:lnTo>
                  <a:lnTo>
                    <a:pt x="25544" y="90022"/>
                  </a:lnTo>
                  <a:lnTo>
                    <a:pt x="571" y="102324"/>
                  </a:lnTo>
                  <a:lnTo>
                    <a:pt x="0" y="104199"/>
                  </a:lnTo>
                  <a:lnTo>
                    <a:pt x="1735" y="105449"/>
                  </a:lnTo>
                  <a:lnTo>
                    <a:pt x="37888" y="97096"/>
                  </a:lnTo>
                  <a:lnTo>
                    <a:pt x="81351" y="83136"/>
                  </a:lnTo>
                  <a:lnTo>
                    <a:pt x="106769" y="74473"/>
                  </a:lnTo>
                  <a:lnTo>
                    <a:pt x="132887" y="65877"/>
                  </a:lnTo>
                  <a:lnTo>
                    <a:pt x="159472" y="57323"/>
                  </a:lnTo>
                  <a:lnTo>
                    <a:pt x="186367" y="48799"/>
                  </a:lnTo>
                  <a:lnTo>
                    <a:pt x="233184" y="29920"/>
                  </a:lnTo>
                  <a:lnTo>
                    <a:pt x="29730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316">
              <a:extLst>
                <a:ext uri="{FF2B5EF4-FFF2-40B4-BE49-F238E27FC236}">
                  <a16:creationId xmlns:a16="http://schemas.microsoft.com/office/drawing/2014/main" xmlns="" id="{B36A8920-13B3-4D49-B4B4-A7DD1F32AF9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56853" y="3171342"/>
              <a:ext cx="115903" cy="219559"/>
            </a:xfrm>
            <a:custGeom>
              <a:avLst/>
              <a:gdLst/>
              <a:ahLst/>
              <a:cxnLst/>
              <a:rect l="0" t="0" r="0" b="0"/>
              <a:pathLst>
                <a:path w="115903" h="219559">
                  <a:moveTo>
                    <a:pt x="27397" y="3658"/>
                  </a:moveTo>
                  <a:lnTo>
                    <a:pt x="27397" y="3658"/>
                  </a:lnTo>
                  <a:lnTo>
                    <a:pt x="5577" y="0"/>
                  </a:lnTo>
                  <a:lnTo>
                    <a:pt x="2267" y="514"/>
                  </a:lnTo>
                  <a:lnTo>
                    <a:pt x="60" y="1562"/>
                  </a:lnTo>
                  <a:lnTo>
                    <a:pt x="0" y="2966"/>
                  </a:lnTo>
                  <a:lnTo>
                    <a:pt x="3697" y="6408"/>
                  </a:lnTo>
                  <a:lnTo>
                    <a:pt x="51061" y="28994"/>
                  </a:lnTo>
                  <a:lnTo>
                    <a:pt x="88501" y="58202"/>
                  </a:lnTo>
                  <a:lnTo>
                    <a:pt x="99883" y="69654"/>
                  </a:lnTo>
                  <a:lnTo>
                    <a:pt x="112530" y="95549"/>
                  </a:lnTo>
                  <a:lnTo>
                    <a:pt x="115902" y="109369"/>
                  </a:lnTo>
                  <a:lnTo>
                    <a:pt x="113917" y="123520"/>
                  </a:lnTo>
                  <a:lnTo>
                    <a:pt x="100423" y="152416"/>
                  </a:lnTo>
                  <a:lnTo>
                    <a:pt x="62283" y="193079"/>
                  </a:lnTo>
                  <a:lnTo>
                    <a:pt x="33747" y="2195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SMARTInkShape-4317">
            <a:extLst>
              <a:ext uri="{FF2B5EF4-FFF2-40B4-BE49-F238E27FC236}">
                <a16:creationId xmlns:a16="http://schemas.microsoft.com/office/drawing/2014/main" xmlns="" id="{B5842DD2-1A00-496F-9E74-F653CA16E5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74083" y="2593134"/>
            <a:ext cx="1154818" cy="104844"/>
          </a:xfrm>
          <a:custGeom>
            <a:avLst/>
            <a:gdLst/>
            <a:ahLst/>
            <a:cxnLst/>
            <a:rect l="0" t="0" r="0" b="0"/>
            <a:pathLst>
              <a:path w="1154818" h="104844">
                <a:moveTo>
                  <a:pt x="5467" y="48466"/>
                </a:moveTo>
                <a:lnTo>
                  <a:pt x="5467" y="48466"/>
                </a:lnTo>
                <a:lnTo>
                  <a:pt x="1103" y="38327"/>
                </a:lnTo>
                <a:lnTo>
                  <a:pt x="0" y="30789"/>
                </a:lnTo>
                <a:lnTo>
                  <a:pt x="1116" y="28215"/>
                </a:lnTo>
                <a:lnTo>
                  <a:pt x="3272" y="26499"/>
                </a:lnTo>
                <a:lnTo>
                  <a:pt x="6121" y="25354"/>
                </a:lnTo>
                <a:lnTo>
                  <a:pt x="10136" y="27414"/>
                </a:lnTo>
                <a:lnTo>
                  <a:pt x="33671" y="54760"/>
                </a:lnTo>
                <a:lnTo>
                  <a:pt x="51163" y="75252"/>
                </a:lnTo>
                <a:lnTo>
                  <a:pt x="75400" y="93767"/>
                </a:lnTo>
                <a:lnTo>
                  <a:pt x="112043" y="103878"/>
                </a:lnTo>
                <a:lnTo>
                  <a:pt x="159373" y="104843"/>
                </a:lnTo>
                <a:lnTo>
                  <a:pt x="187799" y="100162"/>
                </a:lnTo>
                <a:lnTo>
                  <a:pt x="218038" y="93513"/>
                </a:lnTo>
                <a:lnTo>
                  <a:pt x="249487" y="84848"/>
                </a:lnTo>
                <a:lnTo>
                  <a:pt x="281741" y="74837"/>
                </a:lnTo>
                <a:lnTo>
                  <a:pt x="314533" y="63930"/>
                </a:lnTo>
                <a:lnTo>
                  <a:pt x="347683" y="51720"/>
                </a:lnTo>
                <a:lnTo>
                  <a:pt x="381072" y="38641"/>
                </a:lnTo>
                <a:lnTo>
                  <a:pt x="414621" y="24983"/>
                </a:lnTo>
                <a:lnTo>
                  <a:pt x="445453" y="15172"/>
                </a:lnTo>
                <a:lnTo>
                  <a:pt x="474474" y="7925"/>
                </a:lnTo>
                <a:lnTo>
                  <a:pt x="502288" y="2389"/>
                </a:lnTo>
                <a:lnTo>
                  <a:pt x="546363" y="0"/>
                </a:lnTo>
                <a:lnTo>
                  <a:pt x="581004" y="5759"/>
                </a:lnTo>
                <a:lnTo>
                  <a:pt x="619634" y="28835"/>
                </a:lnTo>
                <a:lnTo>
                  <a:pt x="667192" y="71838"/>
                </a:lnTo>
                <a:lnTo>
                  <a:pt x="693972" y="80020"/>
                </a:lnTo>
                <a:lnTo>
                  <a:pt x="728453" y="83657"/>
                </a:lnTo>
                <a:lnTo>
                  <a:pt x="769648" y="85273"/>
                </a:lnTo>
                <a:lnTo>
                  <a:pt x="813827" y="85992"/>
                </a:lnTo>
                <a:lnTo>
                  <a:pt x="857921" y="86311"/>
                </a:lnTo>
                <a:lnTo>
                  <a:pt x="898686" y="86452"/>
                </a:lnTo>
                <a:lnTo>
                  <a:pt x="934207" y="86515"/>
                </a:lnTo>
                <a:lnTo>
                  <a:pt x="967163" y="86543"/>
                </a:lnTo>
                <a:lnTo>
                  <a:pt x="1000624" y="86556"/>
                </a:lnTo>
                <a:lnTo>
                  <a:pt x="1034311" y="86562"/>
                </a:lnTo>
                <a:lnTo>
                  <a:pt x="1067392" y="85858"/>
                </a:lnTo>
                <a:lnTo>
                  <a:pt x="1111666" y="82201"/>
                </a:lnTo>
                <a:lnTo>
                  <a:pt x="1154817" y="8021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SMARTInkShape-Group918">
            <a:extLst>
              <a:ext uri="{FF2B5EF4-FFF2-40B4-BE49-F238E27FC236}">
                <a16:creationId xmlns:a16="http://schemas.microsoft.com/office/drawing/2014/main" xmlns="" id="{C45418F5-75FB-4EFB-9EC6-0A12681A57F1}"/>
              </a:ext>
            </a:extLst>
          </p:cNvPr>
          <p:cNvGrpSpPr/>
          <p:nvPr/>
        </p:nvGrpSpPr>
        <p:grpSpPr>
          <a:xfrm>
            <a:off x="1406283" y="3127417"/>
            <a:ext cx="1712007" cy="390484"/>
            <a:chOff x="1406283" y="3127417"/>
            <a:chExt cx="1712007" cy="390484"/>
          </a:xfrm>
        </p:grpSpPr>
        <p:sp>
          <p:nvSpPr>
            <p:cNvPr id="72" name="SMARTInkShape-4318">
              <a:extLst>
                <a:ext uri="{FF2B5EF4-FFF2-40B4-BE49-F238E27FC236}">
                  <a16:creationId xmlns:a16="http://schemas.microsoft.com/office/drawing/2014/main" xmlns="" id="{6AF32B1F-0315-4C2F-BA17-6A368F23793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756059" y="3142172"/>
              <a:ext cx="104492" cy="306660"/>
            </a:xfrm>
            <a:custGeom>
              <a:avLst/>
              <a:gdLst/>
              <a:ahLst/>
              <a:cxnLst/>
              <a:rect l="0" t="0" r="0" b="0"/>
              <a:pathLst>
                <a:path w="104492" h="306660">
                  <a:moveTo>
                    <a:pt x="91791" y="39178"/>
                  </a:moveTo>
                  <a:lnTo>
                    <a:pt x="91791" y="39178"/>
                  </a:lnTo>
                  <a:lnTo>
                    <a:pt x="91085" y="6698"/>
                  </a:lnTo>
                  <a:lnTo>
                    <a:pt x="88420" y="519"/>
                  </a:lnTo>
                  <a:lnTo>
                    <a:pt x="85310" y="0"/>
                  </a:lnTo>
                  <a:lnTo>
                    <a:pt x="76211" y="3186"/>
                  </a:lnTo>
                  <a:lnTo>
                    <a:pt x="55816" y="29768"/>
                  </a:lnTo>
                  <a:lnTo>
                    <a:pt x="38173" y="60866"/>
                  </a:lnTo>
                  <a:lnTo>
                    <a:pt x="20688" y="100323"/>
                  </a:lnTo>
                  <a:lnTo>
                    <a:pt x="14050" y="123686"/>
                  </a:lnTo>
                  <a:lnTo>
                    <a:pt x="4323" y="170576"/>
                  </a:lnTo>
                  <a:lnTo>
                    <a:pt x="0" y="210230"/>
                  </a:lnTo>
                  <a:lnTo>
                    <a:pt x="937" y="257547"/>
                  </a:lnTo>
                  <a:lnTo>
                    <a:pt x="9548" y="281340"/>
                  </a:lnTo>
                  <a:lnTo>
                    <a:pt x="15796" y="291636"/>
                  </a:lnTo>
                  <a:lnTo>
                    <a:pt x="24194" y="298500"/>
                  </a:lnTo>
                  <a:lnTo>
                    <a:pt x="44815" y="306127"/>
                  </a:lnTo>
                  <a:lnTo>
                    <a:pt x="88313" y="306659"/>
                  </a:lnTo>
                  <a:lnTo>
                    <a:pt x="104491" y="3058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319">
              <a:extLst>
                <a:ext uri="{FF2B5EF4-FFF2-40B4-BE49-F238E27FC236}">
                  <a16:creationId xmlns:a16="http://schemas.microsoft.com/office/drawing/2014/main" xmlns="" id="{BD1972EC-F767-41CE-8C6D-ACA30497863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906221" y="3194442"/>
              <a:ext cx="259130" cy="208802"/>
            </a:xfrm>
            <a:custGeom>
              <a:avLst/>
              <a:gdLst/>
              <a:ahLst/>
              <a:cxnLst/>
              <a:rect l="0" t="0" r="0" b="0"/>
              <a:pathLst>
                <a:path w="259130" h="208802">
                  <a:moveTo>
                    <a:pt x="17829" y="37708"/>
                  </a:moveTo>
                  <a:lnTo>
                    <a:pt x="17829" y="37708"/>
                  </a:lnTo>
                  <a:lnTo>
                    <a:pt x="14458" y="37708"/>
                  </a:lnTo>
                  <a:lnTo>
                    <a:pt x="10921" y="35827"/>
                  </a:lnTo>
                  <a:lnTo>
                    <a:pt x="6998" y="33344"/>
                  </a:lnTo>
                  <a:lnTo>
                    <a:pt x="0" y="31619"/>
                  </a:lnTo>
                  <a:lnTo>
                    <a:pt x="1203" y="31474"/>
                  </a:lnTo>
                  <a:lnTo>
                    <a:pt x="38202" y="25587"/>
                  </a:lnTo>
                  <a:lnTo>
                    <a:pt x="80623" y="16164"/>
                  </a:lnTo>
                  <a:lnTo>
                    <a:pt x="127530" y="8590"/>
                  </a:lnTo>
                  <a:lnTo>
                    <a:pt x="167455" y="2583"/>
                  </a:lnTo>
                  <a:lnTo>
                    <a:pt x="205760" y="0"/>
                  </a:lnTo>
                  <a:lnTo>
                    <a:pt x="208733" y="575"/>
                  </a:lnTo>
                  <a:lnTo>
                    <a:pt x="210715" y="1663"/>
                  </a:lnTo>
                  <a:lnTo>
                    <a:pt x="212036" y="3095"/>
                  </a:lnTo>
                  <a:lnTo>
                    <a:pt x="211506" y="6166"/>
                  </a:lnTo>
                  <a:lnTo>
                    <a:pt x="204018" y="19896"/>
                  </a:lnTo>
                  <a:lnTo>
                    <a:pt x="169775" y="61306"/>
                  </a:lnTo>
                  <a:lnTo>
                    <a:pt x="129322" y="101688"/>
                  </a:lnTo>
                  <a:lnTo>
                    <a:pt x="84145" y="147007"/>
                  </a:lnTo>
                  <a:lnTo>
                    <a:pt x="43173" y="188613"/>
                  </a:lnTo>
                  <a:lnTo>
                    <a:pt x="33027" y="205099"/>
                  </a:lnTo>
                  <a:lnTo>
                    <a:pt x="32900" y="206452"/>
                  </a:lnTo>
                  <a:lnTo>
                    <a:pt x="33520" y="207354"/>
                  </a:lnTo>
                  <a:lnTo>
                    <a:pt x="34640" y="207955"/>
                  </a:lnTo>
                  <a:lnTo>
                    <a:pt x="46328" y="208801"/>
                  </a:lnTo>
                  <a:lnTo>
                    <a:pt x="92965" y="202203"/>
                  </a:lnTo>
                  <a:lnTo>
                    <a:pt x="133695" y="196279"/>
                  </a:lnTo>
                  <a:lnTo>
                    <a:pt x="173280" y="191936"/>
                  </a:lnTo>
                  <a:lnTo>
                    <a:pt x="217511" y="190349"/>
                  </a:lnTo>
                  <a:lnTo>
                    <a:pt x="238522" y="190118"/>
                  </a:lnTo>
                  <a:lnTo>
                    <a:pt x="246781" y="195135"/>
                  </a:lnTo>
                  <a:lnTo>
                    <a:pt x="259129" y="1964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320">
              <a:extLst>
                <a:ext uri="{FF2B5EF4-FFF2-40B4-BE49-F238E27FC236}">
                  <a16:creationId xmlns:a16="http://schemas.microsoft.com/office/drawing/2014/main" xmlns="" id="{9EB6F20D-5F73-4D7A-941D-42FFC6C6F22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248273" y="3168650"/>
              <a:ext cx="177428" cy="139701"/>
            </a:xfrm>
            <a:custGeom>
              <a:avLst/>
              <a:gdLst/>
              <a:ahLst/>
              <a:cxnLst/>
              <a:rect l="0" t="0" r="0" b="0"/>
              <a:pathLst>
                <a:path w="177428" h="139701">
                  <a:moveTo>
                    <a:pt x="139327" y="0"/>
                  </a:moveTo>
                  <a:lnTo>
                    <a:pt x="139327" y="0"/>
                  </a:lnTo>
                  <a:lnTo>
                    <a:pt x="144794" y="0"/>
                  </a:lnTo>
                  <a:lnTo>
                    <a:pt x="133390" y="15580"/>
                  </a:lnTo>
                  <a:lnTo>
                    <a:pt x="92980" y="46711"/>
                  </a:lnTo>
                  <a:lnTo>
                    <a:pt x="52169" y="78763"/>
                  </a:lnTo>
                  <a:lnTo>
                    <a:pt x="4591" y="111479"/>
                  </a:lnTo>
                  <a:lnTo>
                    <a:pt x="1525" y="115947"/>
                  </a:lnTo>
                  <a:lnTo>
                    <a:pt x="187" y="120337"/>
                  </a:lnTo>
                  <a:lnTo>
                    <a:pt x="0" y="124675"/>
                  </a:lnTo>
                  <a:lnTo>
                    <a:pt x="1993" y="128272"/>
                  </a:lnTo>
                  <a:lnTo>
                    <a:pt x="9851" y="134151"/>
                  </a:lnTo>
                  <a:lnTo>
                    <a:pt x="48056" y="134239"/>
                  </a:lnTo>
                  <a:lnTo>
                    <a:pt x="87511" y="133614"/>
                  </a:lnTo>
                  <a:lnTo>
                    <a:pt x="126326" y="134133"/>
                  </a:lnTo>
                  <a:lnTo>
                    <a:pt x="177427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321">
              <a:extLst>
                <a:ext uri="{FF2B5EF4-FFF2-40B4-BE49-F238E27FC236}">
                  <a16:creationId xmlns:a16="http://schemas.microsoft.com/office/drawing/2014/main" xmlns="" id="{2616CC30-482F-4069-AEFC-39DA6010FF1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288648" y="3346450"/>
              <a:ext cx="194203" cy="28510"/>
            </a:xfrm>
            <a:custGeom>
              <a:avLst/>
              <a:gdLst/>
              <a:ahLst/>
              <a:cxnLst/>
              <a:rect l="0" t="0" r="0" b="0"/>
              <a:pathLst>
                <a:path w="194203" h="28510">
                  <a:moveTo>
                    <a:pt x="16402" y="19050"/>
                  </a:moveTo>
                  <a:lnTo>
                    <a:pt x="16402" y="19050"/>
                  </a:lnTo>
                  <a:lnTo>
                    <a:pt x="0" y="24517"/>
                  </a:lnTo>
                  <a:lnTo>
                    <a:pt x="528" y="25517"/>
                  </a:lnTo>
                  <a:lnTo>
                    <a:pt x="4878" y="28509"/>
                  </a:lnTo>
                  <a:lnTo>
                    <a:pt x="41564" y="20971"/>
                  </a:lnTo>
                  <a:lnTo>
                    <a:pt x="72741" y="13789"/>
                  </a:lnTo>
                  <a:lnTo>
                    <a:pt x="105882" y="7774"/>
                  </a:lnTo>
                  <a:lnTo>
                    <a:pt x="152511" y="2303"/>
                  </a:lnTo>
                  <a:lnTo>
                    <a:pt x="1942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322">
              <a:extLst>
                <a:ext uri="{FF2B5EF4-FFF2-40B4-BE49-F238E27FC236}">
                  <a16:creationId xmlns:a16="http://schemas.microsoft.com/office/drawing/2014/main" xmlns="" id="{CCBE8DB6-EC88-4AC2-98C1-CB7DBC67247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540365" y="3127417"/>
              <a:ext cx="221886" cy="222747"/>
            </a:xfrm>
            <a:custGeom>
              <a:avLst/>
              <a:gdLst/>
              <a:ahLst/>
              <a:cxnLst/>
              <a:rect l="0" t="0" r="0" b="0"/>
              <a:pathLst>
                <a:path w="221886" h="222747">
                  <a:moveTo>
                    <a:pt x="31385" y="15833"/>
                  </a:moveTo>
                  <a:lnTo>
                    <a:pt x="31385" y="15833"/>
                  </a:lnTo>
                  <a:lnTo>
                    <a:pt x="28014" y="15833"/>
                  </a:lnTo>
                  <a:lnTo>
                    <a:pt x="27021" y="15127"/>
                  </a:lnTo>
                  <a:lnTo>
                    <a:pt x="26359" y="13951"/>
                  </a:lnTo>
                  <a:lnTo>
                    <a:pt x="25296" y="10366"/>
                  </a:lnTo>
                  <a:lnTo>
                    <a:pt x="28483" y="6373"/>
                  </a:lnTo>
                  <a:lnTo>
                    <a:pt x="71185" y="3560"/>
                  </a:lnTo>
                  <a:lnTo>
                    <a:pt x="112557" y="3259"/>
                  </a:lnTo>
                  <a:lnTo>
                    <a:pt x="149745" y="1289"/>
                  </a:lnTo>
                  <a:lnTo>
                    <a:pt x="179343" y="0"/>
                  </a:lnTo>
                  <a:lnTo>
                    <a:pt x="201566" y="2514"/>
                  </a:lnTo>
                  <a:lnTo>
                    <a:pt x="203400" y="4132"/>
                  </a:lnTo>
                  <a:lnTo>
                    <a:pt x="203917" y="6621"/>
                  </a:lnTo>
                  <a:lnTo>
                    <a:pt x="203556" y="9692"/>
                  </a:lnTo>
                  <a:lnTo>
                    <a:pt x="189565" y="27497"/>
                  </a:lnTo>
                  <a:lnTo>
                    <a:pt x="152367" y="60209"/>
                  </a:lnTo>
                  <a:lnTo>
                    <a:pt x="108780" y="94598"/>
                  </a:lnTo>
                  <a:lnTo>
                    <a:pt x="62235" y="135048"/>
                  </a:lnTo>
                  <a:lnTo>
                    <a:pt x="19474" y="181355"/>
                  </a:lnTo>
                  <a:lnTo>
                    <a:pt x="183" y="208141"/>
                  </a:lnTo>
                  <a:lnTo>
                    <a:pt x="0" y="212477"/>
                  </a:lnTo>
                  <a:lnTo>
                    <a:pt x="1995" y="216073"/>
                  </a:lnTo>
                  <a:lnTo>
                    <a:pt x="5442" y="219176"/>
                  </a:lnTo>
                  <a:lnTo>
                    <a:pt x="18679" y="222624"/>
                  </a:lnTo>
                  <a:lnTo>
                    <a:pt x="38438" y="222746"/>
                  </a:lnTo>
                  <a:lnTo>
                    <a:pt x="80590" y="214880"/>
                  </a:lnTo>
                  <a:lnTo>
                    <a:pt x="123967" y="205024"/>
                  </a:lnTo>
                  <a:lnTo>
                    <a:pt x="162533" y="201477"/>
                  </a:lnTo>
                  <a:lnTo>
                    <a:pt x="208359" y="200114"/>
                  </a:lnTo>
                  <a:lnTo>
                    <a:pt x="221885" y="1999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323">
              <a:extLst>
                <a:ext uri="{FF2B5EF4-FFF2-40B4-BE49-F238E27FC236}">
                  <a16:creationId xmlns:a16="http://schemas.microsoft.com/office/drawing/2014/main" xmlns="" id="{760CC1E0-FCCA-4D78-A836-FC6C9F7CEE4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757066" y="3303765"/>
              <a:ext cx="169719" cy="164456"/>
            </a:xfrm>
            <a:custGeom>
              <a:avLst/>
              <a:gdLst/>
              <a:ahLst/>
              <a:cxnLst/>
              <a:rect l="0" t="0" r="0" b="0"/>
              <a:pathLst>
                <a:path w="169719" h="164456">
                  <a:moveTo>
                    <a:pt x="100434" y="10935"/>
                  </a:moveTo>
                  <a:lnTo>
                    <a:pt x="100434" y="10935"/>
                  </a:lnTo>
                  <a:lnTo>
                    <a:pt x="100434" y="0"/>
                  </a:lnTo>
                  <a:lnTo>
                    <a:pt x="100434" y="2129"/>
                  </a:lnTo>
                  <a:lnTo>
                    <a:pt x="91596" y="30884"/>
                  </a:lnTo>
                  <a:lnTo>
                    <a:pt x="78765" y="52672"/>
                  </a:lnTo>
                  <a:lnTo>
                    <a:pt x="58187" y="70260"/>
                  </a:lnTo>
                  <a:lnTo>
                    <a:pt x="34216" y="81037"/>
                  </a:lnTo>
                  <a:lnTo>
                    <a:pt x="21380" y="82543"/>
                  </a:lnTo>
                  <a:lnTo>
                    <a:pt x="15981" y="81957"/>
                  </a:lnTo>
                  <a:lnTo>
                    <a:pt x="6220" y="77543"/>
                  </a:lnTo>
                  <a:lnTo>
                    <a:pt x="1641" y="74390"/>
                  </a:lnTo>
                  <a:lnTo>
                    <a:pt x="0" y="70877"/>
                  </a:lnTo>
                  <a:lnTo>
                    <a:pt x="317" y="67124"/>
                  </a:lnTo>
                  <a:lnTo>
                    <a:pt x="3727" y="60603"/>
                  </a:lnTo>
                  <a:lnTo>
                    <a:pt x="7594" y="57703"/>
                  </a:lnTo>
                  <a:lnTo>
                    <a:pt x="23850" y="56072"/>
                  </a:lnTo>
                  <a:lnTo>
                    <a:pt x="49912" y="62330"/>
                  </a:lnTo>
                  <a:lnTo>
                    <a:pt x="73235" y="73122"/>
                  </a:lnTo>
                  <a:lnTo>
                    <a:pt x="83171" y="83024"/>
                  </a:lnTo>
                  <a:lnTo>
                    <a:pt x="95300" y="99885"/>
                  </a:lnTo>
                  <a:lnTo>
                    <a:pt x="101915" y="103385"/>
                  </a:lnTo>
                  <a:lnTo>
                    <a:pt x="105655" y="104318"/>
                  </a:lnTo>
                  <a:lnTo>
                    <a:pt x="110264" y="102118"/>
                  </a:lnTo>
                  <a:lnTo>
                    <a:pt x="126160" y="85538"/>
                  </a:lnTo>
                  <a:lnTo>
                    <a:pt x="156851" y="38831"/>
                  </a:lnTo>
                  <a:lnTo>
                    <a:pt x="169718" y="6680"/>
                  </a:lnTo>
                  <a:lnTo>
                    <a:pt x="152558" y="46864"/>
                  </a:lnTo>
                  <a:lnTo>
                    <a:pt x="136260" y="94310"/>
                  </a:lnTo>
                  <a:lnTo>
                    <a:pt x="121334" y="140685"/>
                  </a:lnTo>
                  <a:lnTo>
                    <a:pt x="114754" y="163956"/>
                  </a:lnTo>
                  <a:lnTo>
                    <a:pt x="115625" y="164455"/>
                  </a:lnTo>
                  <a:lnTo>
                    <a:pt x="125834" y="1569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324">
              <a:extLst>
                <a:ext uri="{FF2B5EF4-FFF2-40B4-BE49-F238E27FC236}">
                  <a16:creationId xmlns:a16="http://schemas.microsoft.com/office/drawing/2014/main" xmlns="" id="{4EF6B38D-87E9-43F0-8FE2-CC7D419E6FD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524000" y="3270250"/>
              <a:ext cx="177801" cy="185179"/>
            </a:xfrm>
            <a:custGeom>
              <a:avLst/>
              <a:gdLst/>
              <a:ahLst/>
              <a:cxnLst/>
              <a:rect l="0" t="0" r="0" b="0"/>
              <a:pathLst>
                <a:path w="177801" h="185179">
                  <a:moveTo>
                    <a:pt x="0" y="82550"/>
                  </a:moveTo>
                  <a:lnTo>
                    <a:pt x="0" y="82550"/>
                  </a:lnTo>
                  <a:lnTo>
                    <a:pt x="0" y="70340"/>
                  </a:lnTo>
                  <a:lnTo>
                    <a:pt x="2822" y="67354"/>
                  </a:lnTo>
                  <a:lnTo>
                    <a:pt x="13484" y="62156"/>
                  </a:lnTo>
                  <a:lnTo>
                    <a:pt x="29512" y="63138"/>
                  </a:lnTo>
                  <a:lnTo>
                    <a:pt x="58368" y="73506"/>
                  </a:lnTo>
                  <a:lnTo>
                    <a:pt x="68545" y="78637"/>
                  </a:lnTo>
                  <a:lnTo>
                    <a:pt x="85498" y="95627"/>
                  </a:lnTo>
                  <a:lnTo>
                    <a:pt x="97971" y="117290"/>
                  </a:lnTo>
                  <a:lnTo>
                    <a:pt x="104288" y="151169"/>
                  </a:lnTo>
                  <a:lnTo>
                    <a:pt x="102004" y="174142"/>
                  </a:lnTo>
                  <a:lnTo>
                    <a:pt x="98722" y="182759"/>
                  </a:lnTo>
                  <a:lnTo>
                    <a:pt x="96154" y="184634"/>
                  </a:lnTo>
                  <a:lnTo>
                    <a:pt x="93030" y="185178"/>
                  </a:lnTo>
                  <a:lnTo>
                    <a:pt x="89537" y="184836"/>
                  </a:lnTo>
                  <a:lnTo>
                    <a:pt x="86502" y="181079"/>
                  </a:lnTo>
                  <a:lnTo>
                    <a:pt x="81249" y="167498"/>
                  </a:lnTo>
                  <a:lnTo>
                    <a:pt x="84438" y="129905"/>
                  </a:lnTo>
                  <a:lnTo>
                    <a:pt x="101062" y="86390"/>
                  </a:lnTo>
                  <a:lnTo>
                    <a:pt x="127232" y="45587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325">
              <a:extLst>
                <a:ext uri="{FF2B5EF4-FFF2-40B4-BE49-F238E27FC236}">
                  <a16:creationId xmlns:a16="http://schemas.microsoft.com/office/drawing/2014/main" xmlns="" id="{39FE6C35-7974-4AD9-87EF-A8B8EDBA5D9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908300" y="3404201"/>
              <a:ext cx="158751" cy="80633"/>
            </a:xfrm>
            <a:custGeom>
              <a:avLst/>
              <a:gdLst/>
              <a:ahLst/>
              <a:cxnLst/>
              <a:rect l="0" t="0" r="0" b="0"/>
              <a:pathLst>
                <a:path w="158751" h="80633">
                  <a:moveTo>
                    <a:pt x="0" y="18449"/>
                  </a:moveTo>
                  <a:lnTo>
                    <a:pt x="0" y="18449"/>
                  </a:lnTo>
                  <a:lnTo>
                    <a:pt x="5069" y="12674"/>
                  </a:lnTo>
                  <a:lnTo>
                    <a:pt x="8838" y="6240"/>
                  </a:lnTo>
                  <a:lnTo>
                    <a:pt x="11537" y="3959"/>
                  </a:lnTo>
                  <a:lnTo>
                    <a:pt x="18298" y="1426"/>
                  </a:lnTo>
                  <a:lnTo>
                    <a:pt x="33408" y="0"/>
                  </a:lnTo>
                  <a:lnTo>
                    <a:pt x="47921" y="2948"/>
                  </a:lnTo>
                  <a:lnTo>
                    <a:pt x="51703" y="5998"/>
                  </a:lnTo>
                  <a:lnTo>
                    <a:pt x="57786" y="15032"/>
                  </a:lnTo>
                  <a:lnTo>
                    <a:pt x="59079" y="26102"/>
                  </a:lnTo>
                  <a:lnTo>
                    <a:pt x="56596" y="38078"/>
                  </a:lnTo>
                  <a:lnTo>
                    <a:pt x="45386" y="59250"/>
                  </a:lnTo>
                  <a:lnTo>
                    <a:pt x="41338" y="65510"/>
                  </a:lnTo>
                  <a:lnTo>
                    <a:pt x="39539" y="70645"/>
                  </a:lnTo>
                  <a:lnTo>
                    <a:pt x="39765" y="73002"/>
                  </a:lnTo>
                  <a:lnTo>
                    <a:pt x="41897" y="77502"/>
                  </a:lnTo>
                  <a:lnTo>
                    <a:pt x="44865" y="78984"/>
                  </a:lnTo>
                  <a:lnTo>
                    <a:pt x="53807" y="80632"/>
                  </a:lnTo>
                  <a:lnTo>
                    <a:pt x="98642" y="67960"/>
                  </a:lnTo>
                  <a:lnTo>
                    <a:pt x="120747" y="58093"/>
                  </a:lnTo>
                  <a:lnTo>
                    <a:pt x="158750" y="247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326">
              <a:extLst>
                <a:ext uri="{FF2B5EF4-FFF2-40B4-BE49-F238E27FC236}">
                  <a16:creationId xmlns:a16="http://schemas.microsoft.com/office/drawing/2014/main" xmlns="" id="{0164137D-2A30-4907-BD98-A57E008FCA4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406283" y="3127638"/>
              <a:ext cx="129885" cy="358679"/>
            </a:xfrm>
            <a:custGeom>
              <a:avLst/>
              <a:gdLst/>
              <a:ahLst/>
              <a:cxnLst/>
              <a:rect l="0" t="0" r="0" b="0"/>
              <a:pathLst>
                <a:path w="129885" h="358679">
                  <a:moveTo>
                    <a:pt x="16117" y="117212"/>
                  </a:moveTo>
                  <a:lnTo>
                    <a:pt x="16117" y="117212"/>
                  </a:lnTo>
                  <a:lnTo>
                    <a:pt x="16117" y="108374"/>
                  </a:lnTo>
                  <a:lnTo>
                    <a:pt x="15411" y="107792"/>
                  </a:lnTo>
                  <a:lnTo>
                    <a:pt x="14236" y="108110"/>
                  </a:lnTo>
                  <a:lnTo>
                    <a:pt x="12746" y="109027"/>
                  </a:lnTo>
                  <a:lnTo>
                    <a:pt x="12459" y="110344"/>
                  </a:lnTo>
                  <a:lnTo>
                    <a:pt x="15185" y="121291"/>
                  </a:lnTo>
                  <a:lnTo>
                    <a:pt x="16700" y="157391"/>
                  </a:lnTo>
                  <a:lnTo>
                    <a:pt x="20445" y="198575"/>
                  </a:lnTo>
                  <a:lnTo>
                    <a:pt x="21868" y="243076"/>
                  </a:lnTo>
                  <a:lnTo>
                    <a:pt x="22289" y="290285"/>
                  </a:lnTo>
                  <a:lnTo>
                    <a:pt x="22432" y="337352"/>
                  </a:lnTo>
                  <a:lnTo>
                    <a:pt x="22462" y="358678"/>
                  </a:lnTo>
                  <a:lnTo>
                    <a:pt x="15559" y="314367"/>
                  </a:lnTo>
                  <a:lnTo>
                    <a:pt x="9602" y="268526"/>
                  </a:lnTo>
                  <a:lnTo>
                    <a:pt x="6166" y="231735"/>
                  </a:lnTo>
                  <a:lnTo>
                    <a:pt x="4639" y="196568"/>
                  </a:lnTo>
                  <a:lnTo>
                    <a:pt x="2078" y="162124"/>
                  </a:lnTo>
                  <a:lnTo>
                    <a:pt x="0" y="128706"/>
                  </a:lnTo>
                  <a:lnTo>
                    <a:pt x="3502" y="83537"/>
                  </a:lnTo>
                  <a:lnTo>
                    <a:pt x="15088" y="37836"/>
                  </a:lnTo>
                  <a:lnTo>
                    <a:pt x="21304" y="20550"/>
                  </a:lnTo>
                  <a:lnTo>
                    <a:pt x="31123" y="8164"/>
                  </a:lnTo>
                  <a:lnTo>
                    <a:pt x="44423" y="1719"/>
                  </a:lnTo>
                  <a:lnTo>
                    <a:pt x="51921" y="0"/>
                  </a:lnTo>
                  <a:lnTo>
                    <a:pt x="65897" y="1853"/>
                  </a:lnTo>
                  <a:lnTo>
                    <a:pt x="79869" y="8791"/>
                  </a:lnTo>
                  <a:lnTo>
                    <a:pt x="102897" y="29270"/>
                  </a:lnTo>
                  <a:lnTo>
                    <a:pt x="122027" y="56661"/>
                  </a:lnTo>
                  <a:lnTo>
                    <a:pt x="129746" y="74308"/>
                  </a:lnTo>
                  <a:lnTo>
                    <a:pt x="129884" y="93440"/>
                  </a:lnTo>
                  <a:lnTo>
                    <a:pt x="124536" y="112291"/>
                  </a:lnTo>
                  <a:lnTo>
                    <a:pt x="115103" y="127725"/>
                  </a:lnTo>
                  <a:lnTo>
                    <a:pt x="94521" y="144943"/>
                  </a:lnTo>
                  <a:lnTo>
                    <a:pt x="76834" y="150703"/>
                  </a:lnTo>
                  <a:lnTo>
                    <a:pt x="43476" y="154402"/>
                  </a:lnTo>
                  <a:lnTo>
                    <a:pt x="35332" y="153026"/>
                  </a:lnTo>
                  <a:lnTo>
                    <a:pt x="33160" y="151671"/>
                  </a:lnTo>
                  <a:lnTo>
                    <a:pt x="33124" y="151473"/>
                  </a:lnTo>
                  <a:lnTo>
                    <a:pt x="41517" y="155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327">
              <a:extLst>
                <a:ext uri="{FF2B5EF4-FFF2-40B4-BE49-F238E27FC236}">
                  <a16:creationId xmlns:a16="http://schemas.microsoft.com/office/drawing/2014/main" xmlns="" id="{491A7CA4-AA78-4281-BD5F-90AED658BA6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003550" y="3133529"/>
              <a:ext cx="114740" cy="384372"/>
            </a:xfrm>
            <a:custGeom>
              <a:avLst/>
              <a:gdLst/>
              <a:ahLst/>
              <a:cxnLst/>
              <a:rect l="0" t="0" r="0" b="0"/>
              <a:pathLst>
                <a:path w="114740" h="384372">
                  <a:moveTo>
                    <a:pt x="44450" y="3371"/>
                  </a:moveTo>
                  <a:lnTo>
                    <a:pt x="44450" y="3371"/>
                  </a:lnTo>
                  <a:lnTo>
                    <a:pt x="44450" y="0"/>
                  </a:lnTo>
                  <a:lnTo>
                    <a:pt x="46567" y="418"/>
                  </a:lnTo>
                  <a:lnTo>
                    <a:pt x="54563" y="4646"/>
                  </a:lnTo>
                  <a:lnTo>
                    <a:pt x="82718" y="36889"/>
                  </a:lnTo>
                  <a:lnTo>
                    <a:pt x="101440" y="66951"/>
                  </a:lnTo>
                  <a:lnTo>
                    <a:pt x="112112" y="107123"/>
                  </a:lnTo>
                  <a:lnTo>
                    <a:pt x="114739" y="153199"/>
                  </a:lnTo>
                  <a:lnTo>
                    <a:pt x="112476" y="177340"/>
                  </a:lnTo>
                  <a:lnTo>
                    <a:pt x="108850" y="201900"/>
                  </a:lnTo>
                  <a:lnTo>
                    <a:pt x="97297" y="248004"/>
                  </a:lnTo>
                  <a:lnTo>
                    <a:pt x="80637" y="290602"/>
                  </a:lnTo>
                  <a:lnTo>
                    <a:pt x="56770" y="328349"/>
                  </a:lnTo>
                  <a:lnTo>
                    <a:pt x="0" y="3843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919">
            <a:extLst>
              <a:ext uri="{FF2B5EF4-FFF2-40B4-BE49-F238E27FC236}">
                <a16:creationId xmlns:a16="http://schemas.microsoft.com/office/drawing/2014/main" xmlns="" id="{C4DEFFB8-3BD2-4107-AA4D-71AF736467E5}"/>
              </a:ext>
            </a:extLst>
          </p:cNvPr>
          <p:cNvGrpSpPr/>
          <p:nvPr/>
        </p:nvGrpSpPr>
        <p:grpSpPr>
          <a:xfrm>
            <a:off x="3320554" y="2950929"/>
            <a:ext cx="1283197" cy="356016"/>
            <a:chOff x="3320554" y="2950929"/>
            <a:chExt cx="1283197" cy="356016"/>
          </a:xfrm>
        </p:grpSpPr>
        <p:sp>
          <p:nvSpPr>
            <p:cNvPr id="83" name="SMARTInkShape-4328">
              <a:extLst>
                <a:ext uri="{FF2B5EF4-FFF2-40B4-BE49-F238E27FC236}">
                  <a16:creationId xmlns:a16="http://schemas.microsoft.com/office/drawing/2014/main" xmlns="" id="{35F74F09-6B10-455C-8665-CDB5DF354A2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784600" y="3143250"/>
              <a:ext cx="165101" cy="29059"/>
            </a:xfrm>
            <a:custGeom>
              <a:avLst/>
              <a:gdLst/>
              <a:ahLst/>
              <a:cxnLst/>
              <a:rect l="0" t="0" r="0" b="0"/>
              <a:pathLst>
                <a:path w="165101" h="29059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1411" y="29058"/>
                  </a:lnTo>
                  <a:lnTo>
                    <a:pt x="44057" y="20745"/>
                  </a:lnTo>
                  <a:lnTo>
                    <a:pt x="75319" y="16745"/>
                  </a:lnTo>
                  <a:lnTo>
                    <a:pt x="110381" y="1073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329">
              <a:extLst>
                <a:ext uri="{FF2B5EF4-FFF2-40B4-BE49-F238E27FC236}">
                  <a16:creationId xmlns:a16="http://schemas.microsoft.com/office/drawing/2014/main" xmlns="" id="{C4C1F18E-DBB4-4DE3-9FED-D47B34192D0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164330" y="2955441"/>
              <a:ext cx="153671" cy="156060"/>
            </a:xfrm>
            <a:custGeom>
              <a:avLst/>
              <a:gdLst/>
              <a:ahLst/>
              <a:cxnLst/>
              <a:rect l="0" t="0" r="0" b="0"/>
              <a:pathLst>
                <a:path w="153671" h="156060">
                  <a:moveTo>
                    <a:pt x="121920" y="3659"/>
                  </a:moveTo>
                  <a:lnTo>
                    <a:pt x="121920" y="3659"/>
                  </a:lnTo>
                  <a:lnTo>
                    <a:pt x="121920" y="0"/>
                  </a:lnTo>
                  <a:lnTo>
                    <a:pt x="121920" y="1563"/>
                  </a:lnTo>
                  <a:lnTo>
                    <a:pt x="104608" y="46874"/>
                  </a:lnTo>
                  <a:lnTo>
                    <a:pt x="78022" y="89807"/>
                  </a:lnTo>
                  <a:lnTo>
                    <a:pt x="48808" y="122511"/>
                  </a:lnTo>
                  <a:lnTo>
                    <a:pt x="36274" y="130565"/>
                  </a:lnTo>
                  <a:lnTo>
                    <a:pt x="30956" y="132713"/>
                  </a:lnTo>
                  <a:lnTo>
                    <a:pt x="25294" y="132028"/>
                  </a:lnTo>
                  <a:lnTo>
                    <a:pt x="13358" y="125623"/>
                  </a:lnTo>
                  <a:lnTo>
                    <a:pt x="4761" y="111958"/>
                  </a:lnTo>
                  <a:lnTo>
                    <a:pt x="0" y="94831"/>
                  </a:lnTo>
                  <a:lnTo>
                    <a:pt x="235" y="77811"/>
                  </a:lnTo>
                  <a:lnTo>
                    <a:pt x="4573" y="66484"/>
                  </a:lnTo>
                  <a:lnTo>
                    <a:pt x="7705" y="62476"/>
                  </a:lnTo>
                  <a:lnTo>
                    <a:pt x="12616" y="61214"/>
                  </a:lnTo>
                  <a:lnTo>
                    <a:pt x="25598" y="63576"/>
                  </a:lnTo>
                  <a:lnTo>
                    <a:pt x="70212" y="87409"/>
                  </a:lnTo>
                  <a:lnTo>
                    <a:pt x="94369" y="107497"/>
                  </a:lnTo>
                  <a:lnTo>
                    <a:pt x="127987" y="141406"/>
                  </a:lnTo>
                  <a:lnTo>
                    <a:pt x="153670" y="1560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330">
              <a:extLst>
                <a:ext uri="{FF2B5EF4-FFF2-40B4-BE49-F238E27FC236}">
                  <a16:creationId xmlns:a16="http://schemas.microsoft.com/office/drawing/2014/main" xmlns="" id="{E7181447-1CFD-4D86-B469-37950A89B2F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330700" y="2950929"/>
              <a:ext cx="95251" cy="224072"/>
            </a:xfrm>
            <a:custGeom>
              <a:avLst/>
              <a:gdLst/>
              <a:ahLst/>
              <a:cxnLst/>
              <a:rect l="0" t="0" r="0" b="0"/>
              <a:pathLst>
                <a:path w="95251" h="224072">
                  <a:moveTo>
                    <a:pt x="95250" y="8171"/>
                  </a:moveTo>
                  <a:lnTo>
                    <a:pt x="95250" y="8171"/>
                  </a:lnTo>
                  <a:lnTo>
                    <a:pt x="95250" y="1429"/>
                  </a:lnTo>
                  <a:lnTo>
                    <a:pt x="94544" y="148"/>
                  </a:lnTo>
                  <a:lnTo>
                    <a:pt x="93368" y="0"/>
                  </a:lnTo>
                  <a:lnTo>
                    <a:pt x="91879" y="607"/>
                  </a:lnTo>
                  <a:lnTo>
                    <a:pt x="75477" y="38080"/>
                  </a:lnTo>
                  <a:lnTo>
                    <a:pt x="61404" y="76770"/>
                  </a:lnTo>
                  <a:lnTo>
                    <a:pt x="41947" y="123982"/>
                  </a:lnTo>
                  <a:lnTo>
                    <a:pt x="27110" y="157009"/>
                  </a:lnTo>
                  <a:lnTo>
                    <a:pt x="8973" y="201692"/>
                  </a:lnTo>
                  <a:lnTo>
                    <a:pt x="0" y="2240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331">
              <a:extLst>
                <a:ext uri="{FF2B5EF4-FFF2-40B4-BE49-F238E27FC236}">
                  <a16:creationId xmlns:a16="http://schemas.microsoft.com/office/drawing/2014/main" xmlns="" id="{2EC24118-949B-4C54-8EC6-27C909A0667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419600" y="3080633"/>
              <a:ext cx="184151" cy="110780"/>
            </a:xfrm>
            <a:custGeom>
              <a:avLst/>
              <a:gdLst/>
              <a:ahLst/>
              <a:cxnLst/>
              <a:rect l="0" t="0" r="0" b="0"/>
              <a:pathLst>
                <a:path w="184151" h="110780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49626" y="8033"/>
                  </a:lnTo>
                  <a:lnTo>
                    <a:pt x="69502" y="17438"/>
                  </a:lnTo>
                  <a:lnTo>
                    <a:pt x="72441" y="21914"/>
                  </a:lnTo>
                  <a:lnTo>
                    <a:pt x="72988" y="27015"/>
                  </a:lnTo>
                  <a:lnTo>
                    <a:pt x="69128" y="39033"/>
                  </a:lnTo>
                  <a:lnTo>
                    <a:pt x="54349" y="60960"/>
                  </a:lnTo>
                  <a:lnTo>
                    <a:pt x="26398" y="90777"/>
                  </a:lnTo>
                  <a:lnTo>
                    <a:pt x="22316" y="100062"/>
                  </a:lnTo>
                  <a:lnTo>
                    <a:pt x="21228" y="104514"/>
                  </a:lnTo>
                  <a:lnTo>
                    <a:pt x="22618" y="107482"/>
                  </a:lnTo>
                  <a:lnTo>
                    <a:pt x="25662" y="109460"/>
                  </a:lnTo>
                  <a:lnTo>
                    <a:pt x="29808" y="110779"/>
                  </a:lnTo>
                  <a:lnTo>
                    <a:pt x="73427" y="106162"/>
                  </a:lnTo>
                  <a:lnTo>
                    <a:pt x="109009" y="100449"/>
                  </a:lnTo>
                  <a:lnTo>
                    <a:pt x="146364" y="94287"/>
                  </a:lnTo>
                  <a:lnTo>
                    <a:pt x="184150" y="88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332">
              <a:extLst>
                <a:ext uri="{FF2B5EF4-FFF2-40B4-BE49-F238E27FC236}">
                  <a16:creationId xmlns:a16="http://schemas.microsoft.com/office/drawing/2014/main" xmlns="" id="{56450589-D1A0-406A-97D6-39A8E91F52E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689611" y="3058219"/>
              <a:ext cx="25140" cy="212032"/>
            </a:xfrm>
            <a:custGeom>
              <a:avLst/>
              <a:gdLst/>
              <a:ahLst/>
              <a:cxnLst/>
              <a:rect l="0" t="0" r="0" b="0"/>
              <a:pathLst>
                <a:path w="25140" h="212032">
                  <a:moveTo>
                    <a:pt x="6089" y="15181"/>
                  </a:moveTo>
                  <a:lnTo>
                    <a:pt x="6089" y="15181"/>
                  </a:lnTo>
                  <a:lnTo>
                    <a:pt x="1063" y="3248"/>
                  </a:lnTo>
                  <a:lnTo>
                    <a:pt x="327" y="0"/>
                  </a:lnTo>
                  <a:lnTo>
                    <a:pt x="131" y="121"/>
                  </a:lnTo>
                  <a:lnTo>
                    <a:pt x="0" y="908"/>
                  </a:lnTo>
                  <a:lnTo>
                    <a:pt x="10444" y="42456"/>
                  </a:lnTo>
                  <a:lnTo>
                    <a:pt x="17197" y="71048"/>
                  </a:lnTo>
                  <a:lnTo>
                    <a:pt x="14476" y="114911"/>
                  </a:lnTo>
                  <a:lnTo>
                    <a:pt x="13042" y="157071"/>
                  </a:lnTo>
                  <a:lnTo>
                    <a:pt x="14029" y="186966"/>
                  </a:lnTo>
                  <a:lnTo>
                    <a:pt x="25139" y="212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333">
              <a:extLst>
                <a:ext uri="{FF2B5EF4-FFF2-40B4-BE49-F238E27FC236}">
                  <a16:creationId xmlns:a16="http://schemas.microsoft.com/office/drawing/2014/main" xmlns="" id="{2E55BB59-EE3F-4AF5-B24F-3C828580EEF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320554" y="3282950"/>
              <a:ext cx="203697" cy="23995"/>
            </a:xfrm>
            <a:custGeom>
              <a:avLst/>
              <a:gdLst/>
              <a:ahLst/>
              <a:cxnLst/>
              <a:rect l="0" t="0" r="0" b="0"/>
              <a:pathLst>
                <a:path w="203697" h="23995">
                  <a:moveTo>
                    <a:pt x="13196" y="6350"/>
                  </a:moveTo>
                  <a:lnTo>
                    <a:pt x="13196" y="6350"/>
                  </a:lnTo>
                  <a:lnTo>
                    <a:pt x="3083" y="13092"/>
                  </a:lnTo>
                  <a:lnTo>
                    <a:pt x="810" y="15784"/>
                  </a:lnTo>
                  <a:lnTo>
                    <a:pt x="0" y="18283"/>
                  </a:lnTo>
                  <a:lnTo>
                    <a:pt x="165" y="20655"/>
                  </a:lnTo>
                  <a:lnTo>
                    <a:pt x="1686" y="22237"/>
                  </a:lnTo>
                  <a:lnTo>
                    <a:pt x="7140" y="23994"/>
                  </a:lnTo>
                  <a:lnTo>
                    <a:pt x="48898" y="23711"/>
                  </a:lnTo>
                  <a:lnTo>
                    <a:pt x="81274" y="18535"/>
                  </a:lnTo>
                  <a:lnTo>
                    <a:pt x="128461" y="14429"/>
                  </a:lnTo>
                  <a:lnTo>
                    <a:pt x="173721" y="6470"/>
                  </a:lnTo>
                  <a:lnTo>
                    <a:pt x="20369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334">
              <a:extLst>
                <a:ext uri="{FF2B5EF4-FFF2-40B4-BE49-F238E27FC236}">
                  <a16:creationId xmlns:a16="http://schemas.microsoft.com/office/drawing/2014/main" xmlns="" id="{0AC073B0-8164-4A39-877A-0EF74CC07D8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334034" y="3158245"/>
              <a:ext cx="120367" cy="13754"/>
            </a:xfrm>
            <a:custGeom>
              <a:avLst/>
              <a:gdLst/>
              <a:ahLst/>
              <a:cxnLst/>
              <a:rect l="0" t="0" r="0" b="0"/>
              <a:pathLst>
                <a:path w="120367" h="13754">
                  <a:moveTo>
                    <a:pt x="12416" y="4055"/>
                  </a:moveTo>
                  <a:lnTo>
                    <a:pt x="12416" y="4055"/>
                  </a:lnTo>
                  <a:lnTo>
                    <a:pt x="6949" y="9522"/>
                  </a:lnTo>
                  <a:lnTo>
                    <a:pt x="676" y="10327"/>
                  </a:lnTo>
                  <a:lnTo>
                    <a:pt x="356" y="11059"/>
                  </a:lnTo>
                  <a:lnTo>
                    <a:pt x="0" y="13753"/>
                  </a:lnTo>
                  <a:lnTo>
                    <a:pt x="38917" y="3070"/>
                  </a:lnTo>
                  <a:lnTo>
                    <a:pt x="75537" y="0"/>
                  </a:lnTo>
                  <a:lnTo>
                    <a:pt x="120366" y="40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920">
            <a:extLst>
              <a:ext uri="{FF2B5EF4-FFF2-40B4-BE49-F238E27FC236}">
                <a16:creationId xmlns:a16="http://schemas.microsoft.com/office/drawing/2014/main" xmlns="" id="{DDCCA74A-D7F9-4E78-9481-12AA03AFFA28}"/>
              </a:ext>
            </a:extLst>
          </p:cNvPr>
          <p:cNvGrpSpPr/>
          <p:nvPr/>
        </p:nvGrpSpPr>
        <p:grpSpPr>
          <a:xfrm>
            <a:off x="8027798" y="2572089"/>
            <a:ext cx="130800" cy="1314112"/>
            <a:chOff x="8027798" y="2572089"/>
            <a:chExt cx="130800" cy="1314112"/>
          </a:xfrm>
        </p:grpSpPr>
        <p:sp>
          <p:nvSpPr>
            <p:cNvPr id="91" name="SMARTInkShape-4335">
              <a:extLst>
                <a:ext uri="{FF2B5EF4-FFF2-40B4-BE49-F238E27FC236}">
                  <a16:creationId xmlns:a16="http://schemas.microsoft.com/office/drawing/2014/main" xmlns="" id="{389E92BC-E050-4658-9DE2-2862DFE4108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027798" y="3448095"/>
              <a:ext cx="52832" cy="438106"/>
            </a:xfrm>
            <a:custGeom>
              <a:avLst/>
              <a:gdLst/>
              <a:ahLst/>
              <a:cxnLst/>
              <a:rect l="0" t="0" r="0" b="0"/>
              <a:pathLst>
                <a:path w="52832" h="438106">
                  <a:moveTo>
                    <a:pt x="4952" y="44405"/>
                  </a:moveTo>
                  <a:lnTo>
                    <a:pt x="4952" y="44405"/>
                  </a:lnTo>
                  <a:lnTo>
                    <a:pt x="11040" y="3028"/>
                  </a:lnTo>
                  <a:lnTo>
                    <a:pt x="11955" y="38165"/>
                  </a:lnTo>
                  <a:lnTo>
                    <a:pt x="14651" y="72206"/>
                  </a:lnTo>
                  <a:lnTo>
                    <a:pt x="16318" y="116498"/>
                  </a:lnTo>
                  <a:lnTo>
                    <a:pt x="16763" y="141150"/>
                  </a:lnTo>
                  <a:lnTo>
                    <a:pt x="17059" y="166052"/>
                  </a:lnTo>
                  <a:lnTo>
                    <a:pt x="17257" y="191119"/>
                  </a:lnTo>
                  <a:lnTo>
                    <a:pt x="16065" y="238728"/>
                  </a:lnTo>
                  <a:lnTo>
                    <a:pt x="10832" y="278702"/>
                  </a:lnTo>
                  <a:lnTo>
                    <a:pt x="3323" y="319456"/>
                  </a:lnTo>
                  <a:lnTo>
                    <a:pt x="0" y="332551"/>
                  </a:lnTo>
                  <a:lnTo>
                    <a:pt x="4654" y="285865"/>
                  </a:lnTo>
                  <a:lnTo>
                    <a:pt x="7574" y="262528"/>
                  </a:lnTo>
                  <a:lnTo>
                    <a:pt x="10934" y="236387"/>
                  </a:lnTo>
                  <a:lnTo>
                    <a:pt x="14584" y="206965"/>
                  </a:lnTo>
                  <a:lnTo>
                    <a:pt x="18429" y="175356"/>
                  </a:lnTo>
                  <a:lnTo>
                    <a:pt x="22404" y="142289"/>
                  </a:lnTo>
                  <a:lnTo>
                    <a:pt x="25052" y="111072"/>
                  </a:lnTo>
                  <a:lnTo>
                    <a:pt x="26820" y="81088"/>
                  </a:lnTo>
                  <a:lnTo>
                    <a:pt x="27996" y="51927"/>
                  </a:lnTo>
                  <a:lnTo>
                    <a:pt x="29654" y="7515"/>
                  </a:lnTo>
                  <a:lnTo>
                    <a:pt x="30042" y="22"/>
                  </a:lnTo>
                  <a:lnTo>
                    <a:pt x="30145" y="0"/>
                  </a:lnTo>
                  <a:lnTo>
                    <a:pt x="33662" y="33678"/>
                  </a:lnTo>
                  <a:lnTo>
                    <a:pt x="35350" y="76562"/>
                  </a:lnTo>
                  <a:lnTo>
                    <a:pt x="35801" y="101826"/>
                  </a:lnTo>
                  <a:lnTo>
                    <a:pt x="36807" y="127841"/>
                  </a:lnTo>
                  <a:lnTo>
                    <a:pt x="38183" y="154357"/>
                  </a:lnTo>
                  <a:lnTo>
                    <a:pt x="39806" y="181206"/>
                  </a:lnTo>
                  <a:lnTo>
                    <a:pt x="40182" y="206161"/>
                  </a:lnTo>
                  <a:lnTo>
                    <a:pt x="38719" y="252704"/>
                  </a:lnTo>
                  <a:lnTo>
                    <a:pt x="37598" y="289382"/>
                  </a:lnTo>
                  <a:lnTo>
                    <a:pt x="35086" y="322543"/>
                  </a:lnTo>
                  <a:lnTo>
                    <a:pt x="33508" y="327197"/>
                  </a:lnTo>
                  <a:lnTo>
                    <a:pt x="32456" y="324655"/>
                  </a:lnTo>
                  <a:lnTo>
                    <a:pt x="32386" y="288465"/>
                  </a:lnTo>
                  <a:lnTo>
                    <a:pt x="34530" y="264968"/>
                  </a:lnTo>
                  <a:lnTo>
                    <a:pt x="37370" y="238013"/>
                  </a:lnTo>
                  <a:lnTo>
                    <a:pt x="40675" y="208755"/>
                  </a:lnTo>
                  <a:lnTo>
                    <a:pt x="44289" y="177960"/>
                  </a:lnTo>
                  <a:lnTo>
                    <a:pt x="48111" y="146142"/>
                  </a:lnTo>
                  <a:lnTo>
                    <a:pt x="52355" y="101381"/>
                  </a:lnTo>
                  <a:lnTo>
                    <a:pt x="52831" y="73961"/>
                  </a:lnTo>
                  <a:lnTo>
                    <a:pt x="50983" y="67637"/>
                  </a:lnTo>
                  <a:lnTo>
                    <a:pt x="48339" y="64126"/>
                  </a:lnTo>
                  <a:lnTo>
                    <a:pt x="45165" y="68136"/>
                  </a:lnTo>
                  <a:lnTo>
                    <a:pt x="37876" y="89524"/>
                  </a:lnTo>
                  <a:lnTo>
                    <a:pt x="35577" y="127723"/>
                  </a:lnTo>
                  <a:lnTo>
                    <a:pt x="36202" y="175274"/>
                  </a:lnTo>
                  <a:lnTo>
                    <a:pt x="36368" y="200795"/>
                  </a:lnTo>
                  <a:lnTo>
                    <a:pt x="36480" y="226982"/>
                  </a:lnTo>
                  <a:lnTo>
                    <a:pt x="37259" y="253612"/>
                  </a:lnTo>
                  <a:lnTo>
                    <a:pt x="38484" y="280537"/>
                  </a:lnTo>
                  <a:lnTo>
                    <a:pt x="40007" y="307659"/>
                  </a:lnTo>
                  <a:lnTo>
                    <a:pt x="39817" y="352848"/>
                  </a:lnTo>
                  <a:lnTo>
                    <a:pt x="36675" y="388924"/>
                  </a:lnTo>
                  <a:lnTo>
                    <a:pt x="24002" y="4381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336">
              <a:extLst>
                <a:ext uri="{FF2B5EF4-FFF2-40B4-BE49-F238E27FC236}">
                  <a16:creationId xmlns:a16="http://schemas.microsoft.com/office/drawing/2014/main" xmlns="" id="{4DA0686B-3133-42B4-805B-0B3192A4C94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077583" y="2572089"/>
              <a:ext cx="81015" cy="1017027"/>
            </a:xfrm>
            <a:custGeom>
              <a:avLst/>
              <a:gdLst/>
              <a:ahLst/>
              <a:cxnLst/>
              <a:rect l="0" t="0" r="0" b="0"/>
              <a:pathLst>
                <a:path w="81015" h="1017027">
                  <a:moveTo>
                    <a:pt x="63117" y="12361"/>
                  </a:moveTo>
                  <a:lnTo>
                    <a:pt x="63117" y="12361"/>
                  </a:lnTo>
                  <a:lnTo>
                    <a:pt x="56375" y="8990"/>
                  </a:lnTo>
                  <a:lnTo>
                    <a:pt x="54389" y="7291"/>
                  </a:lnTo>
                  <a:lnTo>
                    <a:pt x="50939" y="805"/>
                  </a:lnTo>
                  <a:lnTo>
                    <a:pt x="51471" y="424"/>
                  </a:lnTo>
                  <a:lnTo>
                    <a:pt x="53943" y="0"/>
                  </a:lnTo>
                  <a:lnTo>
                    <a:pt x="55590" y="1298"/>
                  </a:lnTo>
                  <a:lnTo>
                    <a:pt x="59301" y="6504"/>
                  </a:lnTo>
                  <a:lnTo>
                    <a:pt x="66152" y="53942"/>
                  </a:lnTo>
                  <a:lnTo>
                    <a:pt x="68485" y="99705"/>
                  </a:lnTo>
                  <a:lnTo>
                    <a:pt x="69031" y="137023"/>
                  </a:lnTo>
                  <a:lnTo>
                    <a:pt x="69979" y="179244"/>
                  </a:lnTo>
                  <a:lnTo>
                    <a:pt x="71220" y="203344"/>
                  </a:lnTo>
                  <a:lnTo>
                    <a:pt x="72752" y="228583"/>
                  </a:lnTo>
                  <a:lnTo>
                    <a:pt x="74479" y="255287"/>
                  </a:lnTo>
                  <a:lnTo>
                    <a:pt x="76336" y="282967"/>
                  </a:lnTo>
                  <a:lnTo>
                    <a:pt x="78280" y="311298"/>
                  </a:lnTo>
                  <a:lnTo>
                    <a:pt x="79575" y="340064"/>
                  </a:lnTo>
                  <a:lnTo>
                    <a:pt x="80439" y="369118"/>
                  </a:lnTo>
                  <a:lnTo>
                    <a:pt x="81014" y="398366"/>
                  </a:lnTo>
                  <a:lnTo>
                    <a:pt x="80693" y="428448"/>
                  </a:lnTo>
                  <a:lnTo>
                    <a:pt x="79773" y="459085"/>
                  </a:lnTo>
                  <a:lnTo>
                    <a:pt x="78454" y="490094"/>
                  </a:lnTo>
                  <a:lnTo>
                    <a:pt x="76163" y="520644"/>
                  </a:lnTo>
                  <a:lnTo>
                    <a:pt x="73226" y="550889"/>
                  </a:lnTo>
                  <a:lnTo>
                    <a:pt x="69857" y="580929"/>
                  </a:lnTo>
                  <a:lnTo>
                    <a:pt x="66199" y="610128"/>
                  </a:lnTo>
                  <a:lnTo>
                    <a:pt x="62350" y="638767"/>
                  </a:lnTo>
                  <a:lnTo>
                    <a:pt x="58372" y="667032"/>
                  </a:lnTo>
                  <a:lnTo>
                    <a:pt x="53604" y="694341"/>
                  </a:lnTo>
                  <a:lnTo>
                    <a:pt x="48308" y="721015"/>
                  </a:lnTo>
                  <a:lnTo>
                    <a:pt x="42661" y="747263"/>
                  </a:lnTo>
                  <a:lnTo>
                    <a:pt x="37485" y="771818"/>
                  </a:lnTo>
                  <a:lnTo>
                    <a:pt x="27971" y="817916"/>
                  </a:lnTo>
                  <a:lnTo>
                    <a:pt x="20920" y="860041"/>
                  </a:lnTo>
                  <a:lnTo>
                    <a:pt x="15435" y="899224"/>
                  </a:lnTo>
                  <a:lnTo>
                    <a:pt x="10645" y="935453"/>
                  </a:lnTo>
                  <a:lnTo>
                    <a:pt x="3982" y="977471"/>
                  </a:lnTo>
                  <a:lnTo>
                    <a:pt x="0" y="1015029"/>
                  </a:lnTo>
                  <a:lnTo>
                    <a:pt x="577" y="1016651"/>
                  </a:lnTo>
                  <a:lnTo>
                    <a:pt x="1668" y="1017026"/>
                  </a:lnTo>
                  <a:lnTo>
                    <a:pt x="3101" y="1016571"/>
                  </a:lnTo>
                  <a:lnTo>
                    <a:pt x="4693" y="1010421"/>
                  </a:lnTo>
                  <a:lnTo>
                    <a:pt x="5967" y="9966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921">
            <a:extLst>
              <a:ext uri="{FF2B5EF4-FFF2-40B4-BE49-F238E27FC236}">
                <a16:creationId xmlns:a16="http://schemas.microsoft.com/office/drawing/2014/main" xmlns="" id="{83D9DDB4-445F-405C-936D-499182D19140}"/>
              </a:ext>
            </a:extLst>
          </p:cNvPr>
          <p:cNvGrpSpPr/>
          <p:nvPr/>
        </p:nvGrpSpPr>
        <p:grpSpPr>
          <a:xfrm>
            <a:off x="3797455" y="1200150"/>
            <a:ext cx="5213196" cy="2558973"/>
            <a:chOff x="3797455" y="1200150"/>
            <a:chExt cx="5213196" cy="2558973"/>
          </a:xfrm>
        </p:grpSpPr>
        <p:sp>
          <p:nvSpPr>
            <p:cNvPr id="94" name="SMARTInkShape-4337">
              <a:extLst>
                <a:ext uri="{FF2B5EF4-FFF2-40B4-BE49-F238E27FC236}">
                  <a16:creationId xmlns:a16="http://schemas.microsoft.com/office/drawing/2014/main" xmlns="" id="{5824010C-ED41-449A-8947-F781C487ECA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797455" y="3333790"/>
              <a:ext cx="609446" cy="425333"/>
            </a:xfrm>
            <a:custGeom>
              <a:avLst/>
              <a:gdLst/>
              <a:ahLst/>
              <a:cxnLst/>
              <a:rect l="0" t="0" r="0" b="0"/>
              <a:pathLst>
                <a:path w="609446" h="425333">
                  <a:moveTo>
                    <a:pt x="12545" y="419060"/>
                  </a:moveTo>
                  <a:lnTo>
                    <a:pt x="12545" y="419060"/>
                  </a:lnTo>
                  <a:lnTo>
                    <a:pt x="0" y="425332"/>
                  </a:lnTo>
                  <a:lnTo>
                    <a:pt x="45991" y="389937"/>
                  </a:lnTo>
                  <a:lnTo>
                    <a:pt x="76798" y="368722"/>
                  </a:lnTo>
                  <a:lnTo>
                    <a:pt x="114009" y="340478"/>
                  </a:lnTo>
                  <a:lnTo>
                    <a:pt x="161592" y="303466"/>
                  </a:lnTo>
                  <a:lnTo>
                    <a:pt x="188110" y="282731"/>
                  </a:lnTo>
                  <a:lnTo>
                    <a:pt x="217782" y="259735"/>
                  </a:lnTo>
                  <a:lnTo>
                    <a:pt x="249559" y="235232"/>
                  </a:lnTo>
                  <a:lnTo>
                    <a:pt x="282737" y="209725"/>
                  </a:lnTo>
                  <a:lnTo>
                    <a:pt x="316145" y="184253"/>
                  </a:lnTo>
                  <a:lnTo>
                    <a:pt x="349707" y="158805"/>
                  </a:lnTo>
                  <a:lnTo>
                    <a:pt x="383369" y="133374"/>
                  </a:lnTo>
                  <a:lnTo>
                    <a:pt x="416395" y="109363"/>
                  </a:lnTo>
                  <a:lnTo>
                    <a:pt x="448995" y="86301"/>
                  </a:lnTo>
                  <a:lnTo>
                    <a:pt x="481311" y="63870"/>
                  </a:lnTo>
                  <a:lnTo>
                    <a:pt x="508500" y="46095"/>
                  </a:lnTo>
                  <a:lnTo>
                    <a:pt x="553762" y="18818"/>
                  </a:lnTo>
                  <a:lnTo>
                    <a:pt x="594122" y="1079"/>
                  </a:lnTo>
                  <a:lnTo>
                    <a:pt x="600641" y="0"/>
                  </a:lnTo>
                  <a:lnTo>
                    <a:pt x="604281" y="693"/>
                  </a:lnTo>
                  <a:lnTo>
                    <a:pt x="609445" y="63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338">
              <a:extLst>
                <a:ext uri="{FF2B5EF4-FFF2-40B4-BE49-F238E27FC236}">
                  <a16:creationId xmlns:a16="http://schemas.microsoft.com/office/drawing/2014/main" xmlns="" id="{DC8091B1-3119-4555-B8C9-D686EFD54B2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197350" y="3041650"/>
              <a:ext cx="946151" cy="673101"/>
            </a:xfrm>
            <a:custGeom>
              <a:avLst/>
              <a:gdLst/>
              <a:ahLst/>
              <a:cxnLst/>
              <a:rect l="0" t="0" r="0" b="0"/>
              <a:pathLst>
                <a:path w="946151" h="673101">
                  <a:moveTo>
                    <a:pt x="0" y="673100"/>
                  </a:moveTo>
                  <a:lnTo>
                    <a:pt x="0" y="673100"/>
                  </a:lnTo>
                  <a:lnTo>
                    <a:pt x="45468" y="644238"/>
                  </a:lnTo>
                  <a:lnTo>
                    <a:pt x="82061" y="618174"/>
                  </a:lnTo>
                  <a:lnTo>
                    <a:pt x="106213" y="600500"/>
                  </a:lnTo>
                  <a:lnTo>
                    <a:pt x="133603" y="580249"/>
                  </a:lnTo>
                  <a:lnTo>
                    <a:pt x="163152" y="558283"/>
                  </a:lnTo>
                  <a:lnTo>
                    <a:pt x="196257" y="533055"/>
                  </a:lnTo>
                  <a:lnTo>
                    <a:pt x="231732" y="505653"/>
                  </a:lnTo>
                  <a:lnTo>
                    <a:pt x="268788" y="476803"/>
                  </a:lnTo>
                  <a:lnTo>
                    <a:pt x="308309" y="446279"/>
                  </a:lnTo>
                  <a:lnTo>
                    <a:pt x="349472" y="414642"/>
                  </a:lnTo>
                  <a:lnTo>
                    <a:pt x="391732" y="382261"/>
                  </a:lnTo>
                  <a:lnTo>
                    <a:pt x="435427" y="348679"/>
                  </a:lnTo>
                  <a:lnTo>
                    <a:pt x="480079" y="314297"/>
                  </a:lnTo>
                  <a:lnTo>
                    <a:pt x="525369" y="279381"/>
                  </a:lnTo>
                  <a:lnTo>
                    <a:pt x="568968" y="246226"/>
                  </a:lnTo>
                  <a:lnTo>
                    <a:pt x="611440" y="214245"/>
                  </a:lnTo>
                  <a:lnTo>
                    <a:pt x="653160" y="183047"/>
                  </a:lnTo>
                  <a:lnTo>
                    <a:pt x="692262" y="154487"/>
                  </a:lnTo>
                  <a:lnTo>
                    <a:pt x="729619" y="127686"/>
                  </a:lnTo>
                  <a:lnTo>
                    <a:pt x="765813" y="102057"/>
                  </a:lnTo>
                  <a:lnTo>
                    <a:pt x="797703" y="80032"/>
                  </a:lnTo>
                  <a:lnTo>
                    <a:pt x="826724" y="60411"/>
                  </a:lnTo>
                  <a:lnTo>
                    <a:pt x="853833" y="42390"/>
                  </a:lnTo>
                  <a:lnTo>
                    <a:pt x="895242" y="20487"/>
                  </a:lnTo>
                  <a:lnTo>
                    <a:pt x="946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339">
              <a:extLst>
                <a:ext uri="{FF2B5EF4-FFF2-40B4-BE49-F238E27FC236}">
                  <a16:creationId xmlns:a16="http://schemas.microsoft.com/office/drawing/2014/main" xmlns="" id="{567032EA-23E8-4603-83D3-A7E859C5C4D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283450" y="3117850"/>
              <a:ext cx="730251" cy="393701"/>
            </a:xfrm>
            <a:custGeom>
              <a:avLst/>
              <a:gdLst/>
              <a:ahLst/>
              <a:cxnLst/>
              <a:rect l="0" t="0" r="0" b="0"/>
              <a:pathLst>
                <a:path w="730251" h="393701">
                  <a:moveTo>
                    <a:pt x="0" y="393700"/>
                  </a:moveTo>
                  <a:lnTo>
                    <a:pt x="0" y="393700"/>
                  </a:lnTo>
                  <a:lnTo>
                    <a:pt x="45496" y="385102"/>
                  </a:lnTo>
                  <a:lnTo>
                    <a:pt x="68430" y="377385"/>
                  </a:lnTo>
                  <a:lnTo>
                    <a:pt x="94303" y="368007"/>
                  </a:lnTo>
                  <a:lnTo>
                    <a:pt x="129897" y="351171"/>
                  </a:lnTo>
                  <a:lnTo>
                    <a:pt x="171969" y="329364"/>
                  </a:lnTo>
                  <a:lnTo>
                    <a:pt x="218363" y="304242"/>
                  </a:lnTo>
                  <a:lnTo>
                    <a:pt x="272575" y="271973"/>
                  </a:lnTo>
                  <a:lnTo>
                    <a:pt x="332000" y="234937"/>
                  </a:lnTo>
                  <a:lnTo>
                    <a:pt x="394900" y="194725"/>
                  </a:lnTo>
                  <a:lnTo>
                    <a:pt x="460117" y="155216"/>
                  </a:lnTo>
                  <a:lnTo>
                    <a:pt x="526878" y="116178"/>
                  </a:lnTo>
                  <a:lnTo>
                    <a:pt x="594669" y="77452"/>
                  </a:lnTo>
                  <a:lnTo>
                    <a:pt x="639862" y="51635"/>
                  </a:lnTo>
                  <a:lnTo>
                    <a:pt x="730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340">
              <a:extLst>
                <a:ext uri="{FF2B5EF4-FFF2-40B4-BE49-F238E27FC236}">
                  <a16:creationId xmlns:a16="http://schemas.microsoft.com/office/drawing/2014/main" xmlns="" id="{998DEA5F-F428-4C58-969E-DCA80E5FE90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023100" y="1641472"/>
              <a:ext cx="555262" cy="568329"/>
            </a:xfrm>
            <a:custGeom>
              <a:avLst/>
              <a:gdLst/>
              <a:ahLst/>
              <a:cxnLst/>
              <a:rect l="0" t="0" r="0" b="0"/>
              <a:pathLst>
                <a:path w="555262" h="568329">
                  <a:moveTo>
                    <a:pt x="0" y="568328"/>
                  </a:moveTo>
                  <a:lnTo>
                    <a:pt x="0" y="568328"/>
                  </a:lnTo>
                  <a:lnTo>
                    <a:pt x="18951" y="528329"/>
                  </a:lnTo>
                  <a:lnTo>
                    <a:pt x="50521" y="490814"/>
                  </a:lnTo>
                  <a:lnTo>
                    <a:pt x="71781" y="467968"/>
                  </a:lnTo>
                  <a:lnTo>
                    <a:pt x="98654" y="441449"/>
                  </a:lnTo>
                  <a:lnTo>
                    <a:pt x="129269" y="412481"/>
                  </a:lnTo>
                  <a:lnTo>
                    <a:pt x="162380" y="381880"/>
                  </a:lnTo>
                  <a:lnTo>
                    <a:pt x="198564" y="350896"/>
                  </a:lnTo>
                  <a:lnTo>
                    <a:pt x="236799" y="319657"/>
                  </a:lnTo>
                  <a:lnTo>
                    <a:pt x="276399" y="288247"/>
                  </a:lnTo>
                  <a:lnTo>
                    <a:pt x="316205" y="259546"/>
                  </a:lnTo>
                  <a:lnTo>
                    <a:pt x="356147" y="232651"/>
                  </a:lnTo>
                  <a:lnTo>
                    <a:pt x="396182" y="206960"/>
                  </a:lnTo>
                  <a:lnTo>
                    <a:pt x="429221" y="184894"/>
                  </a:lnTo>
                  <a:lnTo>
                    <a:pt x="457597" y="165244"/>
                  </a:lnTo>
                  <a:lnTo>
                    <a:pt x="501121" y="132357"/>
                  </a:lnTo>
                  <a:lnTo>
                    <a:pt x="525169" y="108334"/>
                  </a:lnTo>
                  <a:lnTo>
                    <a:pt x="536797" y="88249"/>
                  </a:lnTo>
                  <a:lnTo>
                    <a:pt x="539898" y="78942"/>
                  </a:lnTo>
                  <a:lnTo>
                    <a:pt x="537732" y="69210"/>
                  </a:lnTo>
                  <a:lnTo>
                    <a:pt x="524036" y="48988"/>
                  </a:lnTo>
                  <a:lnTo>
                    <a:pt x="485784" y="24512"/>
                  </a:lnTo>
                  <a:lnTo>
                    <a:pt x="438700" y="10597"/>
                  </a:lnTo>
                  <a:lnTo>
                    <a:pt x="392374" y="5376"/>
                  </a:lnTo>
                  <a:lnTo>
                    <a:pt x="370965" y="3829"/>
                  </a:lnTo>
                  <a:lnTo>
                    <a:pt x="370077" y="2907"/>
                  </a:lnTo>
                  <a:lnTo>
                    <a:pt x="371601" y="1586"/>
                  </a:lnTo>
                  <a:lnTo>
                    <a:pt x="374734" y="0"/>
                  </a:lnTo>
                  <a:lnTo>
                    <a:pt x="421024" y="3230"/>
                  </a:lnTo>
                  <a:lnTo>
                    <a:pt x="454527" y="9316"/>
                  </a:lnTo>
                  <a:lnTo>
                    <a:pt x="488702" y="18606"/>
                  </a:lnTo>
                  <a:lnTo>
                    <a:pt x="519884" y="31201"/>
                  </a:lnTo>
                  <a:lnTo>
                    <a:pt x="543150" y="48559"/>
                  </a:lnTo>
                  <a:lnTo>
                    <a:pt x="549777" y="59537"/>
                  </a:lnTo>
                  <a:lnTo>
                    <a:pt x="555261" y="84906"/>
                  </a:lnTo>
                  <a:lnTo>
                    <a:pt x="554380" y="126956"/>
                  </a:lnTo>
                  <a:lnTo>
                    <a:pt x="546280" y="167323"/>
                  </a:lnTo>
                  <a:lnTo>
                    <a:pt x="527414" y="212193"/>
                  </a:lnTo>
                  <a:lnTo>
                    <a:pt x="527050" y="2254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341">
              <a:extLst>
                <a:ext uri="{FF2B5EF4-FFF2-40B4-BE49-F238E27FC236}">
                  <a16:creationId xmlns:a16="http://schemas.microsoft.com/office/drawing/2014/main" xmlns="" id="{D65B6229-5C77-4561-867B-D0FA3F0059A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950200" y="1304729"/>
              <a:ext cx="44451" cy="314522"/>
            </a:xfrm>
            <a:custGeom>
              <a:avLst/>
              <a:gdLst/>
              <a:ahLst/>
              <a:cxnLst/>
              <a:rect l="0" t="0" r="0" b="0"/>
              <a:pathLst>
                <a:path w="44451" h="3145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2209" y="46120"/>
                  </a:lnTo>
                  <a:lnTo>
                    <a:pt x="19772" y="79991"/>
                  </a:lnTo>
                  <a:lnTo>
                    <a:pt x="26427" y="118563"/>
                  </a:lnTo>
                  <a:lnTo>
                    <a:pt x="29383" y="159225"/>
                  </a:lnTo>
                  <a:lnTo>
                    <a:pt x="32580" y="198934"/>
                  </a:lnTo>
                  <a:lnTo>
                    <a:pt x="35647" y="235632"/>
                  </a:lnTo>
                  <a:lnTo>
                    <a:pt x="38078" y="277976"/>
                  </a:lnTo>
                  <a:lnTo>
                    <a:pt x="44450" y="3145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342">
              <a:extLst>
                <a:ext uri="{FF2B5EF4-FFF2-40B4-BE49-F238E27FC236}">
                  <a16:creationId xmlns:a16="http://schemas.microsoft.com/office/drawing/2014/main" xmlns="" id="{3D3646EA-2FE1-44D2-81D2-246A2F8F0FA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448300" y="2387600"/>
              <a:ext cx="1358901" cy="1104901"/>
            </a:xfrm>
            <a:custGeom>
              <a:avLst/>
              <a:gdLst/>
              <a:ahLst/>
              <a:cxnLst/>
              <a:rect l="0" t="0" r="0" b="0"/>
              <a:pathLst>
                <a:path w="1358901" h="1104901">
                  <a:moveTo>
                    <a:pt x="0" y="1104900"/>
                  </a:moveTo>
                  <a:lnTo>
                    <a:pt x="0" y="1104900"/>
                  </a:lnTo>
                  <a:lnTo>
                    <a:pt x="37473" y="1073202"/>
                  </a:lnTo>
                  <a:lnTo>
                    <a:pt x="60259" y="1053429"/>
                  </a:lnTo>
                  <a:lnTo>
                    <a:pt x="86739" y="1030369"/>
                  </a:lnTo>
                  <a:lnTo>
                    <a:pt x="122031" y="998768"/>
                  </a:lnTo>
                  <a:lnTo>
                    <a:pt x="163199" y="961473"/>
                  </a:lnTo>
                  <a:lnTo>
                    <a:pt x="208283" y="920382"/>
                  </a:lnTo>
                  <a:lnTo>
                    <a:pt x="262327" y="871116"/>
                  </a:lnTo>
                  <a:lnTo>
                    <a:pt x="322345" y="816399"/>
                  </a:lnTo>
                  <a:lnTo>
                    <a:pt x="386347" y="758050"/>
                  </a:lnTo>
                  <a:lnTo>
                    <a:pt x="454414" y="697983"/>
                  </a:lnTo>
                  <a:lnTo>
                    <a:pt x="525194" y="636773"/>
                  </a:lnTo>
                  <a:lnTo>
                    <a:pt x="597779" y="574798"/>
                  </a:lnTo>
                  <a:lnTo>
                    <a:pt x="669452" y="515138"/>
                  </a:lnTo>
                  <a:lnTo>
                    <a:pt x="740518" y="457020"/>
                  </a:lnTo>
                  <a:lnTo>
                    <a:pt x="811180" y="399930"/>
                  </a:lnTo>
                  <a:lnTo>
                    <a:pt x="878042" y="346348"/>
                  </a:lnTo>
                  <a:lnTo>
                    <a:pt x="942373" y="295104"/>
                  </a:lnTo>
                  <a:lnTo>
                    <a:pt x="1005014" y="245420"/>
                  </a:lnTo>
                  <a:lnTo>
                    <a:pt x="1061593" y="201713"/>
                  </a:lnTo>
                  <a:lnTo>
                    <a:pt x="1114128" y="161992"/>
                  </a:lnTo>
                  <a:lnTo>
                    <a:pt x="1163968" y="124928"/>
                  </a:lnTo>
                  <a:lnTo>
                    <a:pt x="1207779" y="94574"/>
                  </a:lnTo>
                  <a:lnTo>
                    <a:pt x="1247569" y="68694"/>
                  </a:lnTo>
                  <a:lnTo>
                    <a:pt x="1284680" y="45796"/>
                  </a:lnTo>
                  <a:lnTo>
                    <a:pt x="135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343">
              <a:extLst>
                <a:ext uri="{FF2B5EF4-FFF2-40B4-BE49-F238E27FC236}">
                  <a16:creationId xmlns:a16="http://schemas.microsoft.com/office/drawing/2014/main" xmlns="" id="{A63D98B2-F5F5-4DE1-8D35-14C6DF9A2FC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699000" y="2609850"/>
              <a:ext cx="1397001" cy="1009651"/>
            </a:xfrm>
            <a:custGeom>
              <a:avLst/>
              <a:gdLst/>
              <a:ahLst/>
              <a:cxnLst/>
              <a:rect l="0" t="0" r="0" b="0"/>
              <a:pathLst>
                <a:path w="1397001" h="1009651">
                  <a:moveTo>
                    <a:pt x="0" y="1009650"/>
                  </a:moveTo>
                  <a:lnTo>
                    <a:pt x="0" y="1009650"/>
                  </a:lnTo>
                  <a:lnTo>
                    <a:pt x="40425" y="984433"/>
                  </a:lnTo>
                  <a:lnTo>
                    <a:pt x="85465" y="950699"/>
                  </a:lnTo>
                  <a:lnTo>
                    <a:pt x="114832" y="927311"/>
                  </a:lnTo>
                  <a:lnTo>
                    <a:pt x="147816" y="900430"/>
                  </a:lnTo>
                  <a:lnTo>
                    <a:pt x="183211" y="871220"/>
                  </a:lnTo>
                  <a:lnTo>
                    <a:pt x="225857" y="835519"/>
                  </a:lnTo>
                  <a:lnTo>
                    <a:pt x="273338" y="795490"/>
                  </a:lnTo>
                  <a:lnTo>
                    <a:pt x="324041" y="752577"/>
                  </a:lnTo>
                  <a:lnTo>
                    <a:pt x="381128" y="704212"/>
                  </a:lnTo>
                  <a:lnTo>
                    <a:pt x="442469" y="652214"/>
                  </a:lnTo>
                  <a:lnTo>
                    <a:pt x="506645" y="597793"/>
                  </a:lnTo>
                  <a:lnTo>
                    <a:pt x="573419" y="543168"/>
                  </a:lnTo>
                  <a:lnTo>
                    <a:pt x="641924" y="488406"/>
                  </a:lnTo>
                  <a:lnTo>
                    <a:pt x="711583" y="433554"/>
                  </a:lnTo>
                  <a:lnTo>
                    <a:pt x="779894" y="380759"/>
                  </a:lnTo>
                  <a:lnTo>
                    <a:pt x="847307" y="329333"/>
                  </a:lnTo>
                  <a:lnTo>
                    <a:pt x="914122" y="278822"/>
                  </a:lnTo>
                  <a:lnTo>
                    <a:pt x="976304" y="233154"/>
                  </a:lnTo>
                  <a:lnTo>
                    <a:pt x="1035396" y="190714"/>
                  </a:lnTo>
                  <a:lnTo>
                    <a:pt x="1092431" y="150426"/>
                  </a:lnTo>
                  <a:lnTo>
                    <a:pt x="1143154" y="117217"/>
                  </a:lnTo>
                  <a:lnTo>
                    <a:pt x="1189669" y="88728"/>
                  </a:lnTo>
                  <a:lnTo>
                    <a:pt x="1233380" y="63385"/>
                  </a:lnTo>
                  <a:lnTo>
                    <a:pt x="1270987" y="45079"/>
                  </a:lnTo>
                  <a:lnTo>
                    <a:pt x="1304524" y="31464"/>
                  </a:lnTo>
                  <a:lnTo>
                    <a:pt x="1335349" y="20976"/>
                  </a:lnTo>
                  <a:lnTo>
                    <a:pt x="139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344">
              <a:extLst>
                <a:ext uri="{FF2B5EF4-FFF2-40B4-BE49-F238E27FC236}">
                  <a16:creationId xmlns:a16="http://schemas.microsoft.com/office/drawing/2014/main" xmlns="" id="{635EAF62-2C07-48E3-A03C-9AD697D3445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184900" y="2482850"/>
              <a:ext cx="1295401" cy="946151"/>
            </a:xfrm>
            <a:custGeom>
              <a:avLst/>
              <a:gdLst/>
              <a:ahLst/>
              <a:cxnLst/>
              <a:rect l="0" t="0" r="0" b="0"/>
              <a:pathLst>
                <a:path w="1295401" h="946151">
                  <a:moveTo>
                    <a:pt x="0" y="946150"/>
                  </a:moveTo>
                  <a:lnTo>
                    <a:pt x="0" y="946150"/>
                  </a:lnTo>
                  <a:lnTo>
                    <a:pt x="33109" y="910088"/>
                  </a:lnTo>
                  <a:lnTo>
                    <a:pt x="55233" y="889653"/>
                  </a:lnTo>
                  <a:lnTo>
                    <a:pt x="81273" y="866152"/>
                  </a:lnTo>
                  <a:lnTo>
                    <a:pt x="114154" y="835668"/>
                  </a:lnTo>
                  <a:lnTo>
                    <a:pt x="151597" y="800529"/>
                  </a:lnTo>
                  <a:lnTo>
                    <a:pt x="192081" y="762286"/>
                  </a:lnTo>
                  <a:lnTo>
                    <a:pt x="241649" y="717741"/>
                  </a:lnTo>
                  <a:lnTo>
                    <a:pt x="297272" y="668994"/>
                  </a:lnTo>
                  <a:lnTo>
                    <a:pt x="356931" y="617446"/>
                  </a:lnTo>
                  <a:lnTo>
                    <a:pt x="421398" y="564736"/>
                  </a:lnTo>
                  <a:lnTo>
                    <a:pt x="489072" y="511252"/>
                  </a:lnTo>
                  <a:lnTo>
                    <a:pt x="558881" y="457251"/>
                  </a:lnTo>
                  <a:lnTo>
                    <a:pt x="628704" y="405728"/>
                  </a:lnTo>
                  <a:lnTo>
                    <a:pt x="698536" y="355858"/>
                  </a:lnTo>
                  <a:lnTo>
                    <a:pt x="768373" y="307089"/>
                  </a:lnTo>
                  <a:lnTo>
                    <a:pt x="834688" y="261876"/>
                  </a:lnTo>
                  <a:lnTo>
                    <a:pt x="898654" y="219034"/>
                  </a:lnTo>
                  <a:lnTo>
                    <a:pt x="961052" y="177772"/>
                  </a:lnTo>
                  <a:lnTo>
                    <a:pt x="1016763" y="141798"/>
                  </a:lnTo>
                  <a:lnTo>
                    <a:pt x="1068013" y="109349"/>
                  </a:lnTo>
                  <a:lnTo>
                    <a:pt x="1116292" y="79249"/>
                  </a:lnTo>
                  <a:lnTo>
                    <a:pt x="1157650" y="57066"/>
                  </a:lnTo>
                  <a:lnTo>
                    <a:pt x="1194395" y="40161"/>
                  </a:lnTo>
                  <a:lnTo>
                    <a:pt x="1228064" y="26774"/>
                  </a:lnTo>
                  <a:lnTo>
                    <a:pt x="1295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345">
              <a:extLst>
                <a:ext uri="{FF2B5EF4-FFF2-40B4-BE49-F238E27FC236}">
                  <a16:creationId xmlns:a16="http://schemas.microsoft.com/office/drawing/2014/main" xmlns="" id="{10EBEA2E-93E3-41D8-8A80-EA52E1BD04A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743700" y="2724150"/>
              <a:ext cx="1149351" cy="742951"/>
            </a:xfrm>
            <a:custGeom>
              <a:avLst/>
              <a:gdLst/>
              <a:ahLst/>
              <a:cxnLst/>
              <a:rect l="0" t="0" r="0" b="0"/>
              <a:pathLst>
                <a:path w="1149351" h="742951">
                  <a:moveTo>
                    <a:pt x="0" y="742950"/>
                  </a:moveTo>
                  <a:lnTo>
                    <a:pt x="0" y="742950"/>
                  </a:lnTo>
                  <a:lnTo>
                    <a:pt x="3370" y="736208"/>
                  </a:lnTo>
                  <a:lnTo>
                    <a:pt x="42549" y="694934"/>
                  </a:lnTo>
                  <a:lnTo>
                    <a:pt x="69993" y="669311"/>
                  </a:lnTo>
                  <a:lnTo>
                    <a:pt x="104517" y="638119"/>
                  </a:lnTo>
                  <a:lnTo>
                    <a:pt x="143761" y="603213"/>
                  </a:lnTo>
                  <a:lnTo>
                    <a:pt x="193913" y="561597"/>
                  </a:lnTo>
                  <a:lnTo>
                    <a:pt x="251337" y="515509"/>
                  </a:lnTo>
                  <a:lnTo>
                    <a:pt x="313608" y="466440"/>
                  </a:lnTo>
                  <a:lnTo>
                    <a:pt x="381933" y="416088"/>
                  </a:lnTo>
                  <a:lnTo>
                    <a:pt x="454294" y="364881"/>
                  </a:lnTo>
                  <a:lnTo>
                    <a:pt x="529345" y="313104"/>
                  </a:lnTo>
                  <a:lnTo>
                    <a:pt x="601252" y="265886"/>
                  </a:lnTo>
                  <a:lnTo>
                    <a:pt x="671063" y="221707"/>
                  </a:lnTo>
                  <a:lnTo>
                    <a:pt x="739475" y="179555"/>
                  </a:lnTo>
                  <a:lnTo>
                    <a:pt x="802016" y="142987"/>
                  </a:lnTo>
                  <a:lnTo>
                    <a:pt x="860644" y="110141"/>
                  </a:lnTo>
                  <a:lnTo>
                    <a:pt x="916663" y="79777"/>
                  </a:lnTo>
                  <a:lnTo>
                    <a:pt x="963181" y="56007"/>
                  </a:lnTo>
                  <a:lnTo>
                    <a:pt x="1003364" y="36633"/>
                  </a:lnTo>
                  <a:lnTo>
                    <a:pt x="1039326" y="20188"/>
                  </a:lnTo>
                  <a:lnTo>
                    <a:pt x="1067535" y="10637"/>
                  </a:lnTo>
                  <a:lnTo>
                    <a:pt x="1110165" y="3787"/>
                  </a:lnTo>
                  <a:lnTo>
                    <a:pt x="1149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346">
              <a:extLst>
                <a:ext uri="{FF2B5EF4-FFF2-40B4-BE49-F238E27FC236}">
                  <a16:creationId xmlns:a16="http://schemas.microsoft.com/office/drawing/2014/main" xmlns="" id="{13E35618-EF7E-40E5-A40A-0EC289ADE7E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083550" y="1447800"/>
              <a:ext cx="241301" cy="38101"/>
            </a:xfrm>
            <a:custGeom>
              <a:avLst/>
              <a:gdLst/>
              <a:ahLst/>
              <a:cxnLst/>
              <a:rect l="0" t="0" r="0" b="0"/>
              <a:pathLst>
                <a:path w="241301" h="38101">
                  <a:moveTo>
                    <a:pt x="0" y="38100"/>
                  </a:moveTo>
                  <a:lnTo>
                    <a:pt x="0" y="38100"/>
                  </a:lnTo>
                  <a:lnTo>
                    <a:pt x="34530" y="34729"/>
                  </a:lnTo>
                  <a:lnTo>
                    <a:pt x="80787" y="25891"/>
                  </a:lnTo>
                  <a:lnTo>
                    <a:pt x="120100" y="18327"/>
                  </a:lnTo>
                  <a:lnTo>
                    <a:pt x="162033" y="10968"/>
                  </a:lnTo>
                  <a:lnTo>
                    <a:pt x="201837" y="5345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347">
              <a:extLst>
                <a:ext uri="{FF2B5EF4-FFF2-40B4-BE49-F238E27FC236}">
                  <a16:creationId xmlns:a16="http://schemas.microsoft.com/office/drawing/2014/main" xmlns="" id="{BC462847-B34A-4A4B-B718-C3D1809EF5C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832850" y="1404233"/>
              <a:ext cx="177801" cy="142733"/>
            </a:xfrm>
            <a:custGeom>
              <a:avLst/>
              <a:gdLst/>
              <a:ahLst/>
              <a:cxnLst/>
              <a:rect l="0" t="0" r="0" b="0"/>
              <a:pathLst>
                <a:path w="177801" h="142733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15580" y="0"/>
                  </a:lnTo>
                  <a:lnTo>
                    <a:pt x="42328" y="4361"/>
                  </a:lnTo>
                  <a:lnTo>
                    <a:pt x="70546" y="14067"/>
                  </a:lnTo>
                  <a:lnTo>
                    <a:pt x="74547" y="17550"/>
                  </a:lnTo>
                  <a:lnTo>
                    <a:pt x="78993" y="27065"/>
                  </a:lnTo>
                  <a:lnTo>
                    <a:pt x="81497" y="44322"/>
                  </a:lnTo>
                  <a:lnTo>
                    <a:pt x="74555" y="58484"/>
                  </a:lnTo>
                  <a:lnTo>
                    <a:pt x="35506" y="103256"/>
                  </a:lnTo>
                  <a:lnTo>
                    <a:pt x="7236" y="136948"/>
                  </a:lnTo>
                  <a:lnTo>
                    <a:pt x="7647" y="139687"/>
                  </a:lnTo>
                  <a:lnTo>
                    <a:pt x="10743" y="141514"/>
                  </a:lnTo>
                  <a:lnTo>
                    <a:pt x="15629" y="142732"/>
                  </a:lnTo>
                  <a:lnTo>
                    <a:pt x="42731" y="137704"/>
                  </a:lnTo>
                  <a:lnTo>
                    <a:pt x="77571" y="123906"/>
                  </a:lnTo>
                  <a:lnTo>
                    <a:pt x="121448" y="109783"/>
                  </a:lnTo>
                  <a:lnTo>
                    <a:pt x="177800" y="1007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348">
              <a:extLst>
                <a:ext uri="{FF2B5EF4-FFF2-40B4-BE49-F238E27FC236}">
                  <a16:creationId xmlns:a16="http://schemas.microsoft.com/office/drawing/2014/main" xmlns="" id="{7699598A-FCBC-49F7-997B-B8CE0AD027A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724900" y="1200150"/>
              <a:ext cx="127001" cy="342901"/>
            </a:xfrm>
            <a:custGeom>
              <a:avLst/>
              <a:gdLst/>
              <a:ahLst/>
              <a:cxnLst/>
              <a:rect l="0" t="0" r="0" b="0"/>
              <a:pathLst>
                <a:path w="127001" h="342901">
                  <a:moveTo>
                    <a:pt x="127000" y="0"/>
                  </a:moveTo>
                  <a:lnTo>
                    <a:pt x="127000" y="0"/>
                  </a:lnTo>
                  <a:lnTo>
                    <a:pt x="107540" y="47089"/>
                  </a:lnTo>
                  <a:lnTo>
                    <a:pt x="90129" y="81606"/>
                  </a:lnTo>
                  <a:lnTo>
                    <a:pt x="70631" y="122818"/>
                  </a:lnTo>
                  <a:lnTo>
                    <a:pt x="52088" y="167004"/>
                  </a:lnTo>
                  <a:lnTo>
                    <a:pt x="35850" y="211102"/>
                  </a:lnTo>
                  <a:lnTo>
                    <a:pt x="23929" y="251867"/>
                  </a:lnTo>
                  <a:lnTo>
                    <a:pt x="13927" y="289271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349">
              <a:extLst>
                <a:ext uri="{FF2B5EF4-FFF2-40B4-BE49-F238E27FC236}">
                  <a16:creationId xmlns:a16="http://schemas.microsoft.com/office/drawing/2014/main" xmlns="" id="{1B872A47-BA1C-4CB4-ADCA-FC21A41F073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532626" y="1232783"/>
              <a:ext cx="179575" cy="195968"/>
            </a:xfrm>
            <a:custGeom>
              <a:avLst/>
              <a:gdLst/>
              <a:ahLst/>
              <a:cxnLst/>
              <a:rect l="0" t="0" r="0" b="0"/>
              <a:pathLst>
                <a:path w="179575" h="195968">
                  <a:moveTo>
                    <a:pt x="135124" y="5467"/>
                  </a:moveTo>
                  <a:lnTo>
                    <a:pt x="135124" y="5467"/>
                  </a:lnTo>
                  <a:lnTo>
                    <a:pt x="138494" y="2096"/>
                  </a:lnTo>
                  <a:lnTo>
                    <a:pt x="142031" y="441"/>
                  </a:lnTo>
                  <a:lnTo>
                    <a:pt x="143961" y="0"/>
                  </a:lnTo>
                  <a:lnTo>
                    <a:pt x="145249" y="2528"/>
                  </a:lnTo>
                  <a:lnTo>
                    <a:pt x="146680" y="12862"/>
                  </a:lnTo>
                  <a:lnTo>
                    <a:pt x="133858" y="59401"/>
                  </a:lnTo>
                  <a:lnTo>
                    <a:pt x="123273" y="83060"/>
                  </a:lnTo>
                  <a:lnTo>
                    <a:pt x="93513" y="118063"/>
                  </a:lnTo>
                  <a:lnTo>
                    <a:pt x="58589" y="141370"/>
                  </a:lnTo>
                  <a:lnTo>
                    <a:pt x="36432" y="150064"/>
                  </a:lnTo>
                  <a:lnTo>
                    <a:pt x="26996" y="150549"/>
                  </a:lnTo>
                  <a:lnTo>
                    <a:pt x="10867" y="145442"/>
                  </a:lnTo>
                  <a:lnTo>
                    <a:pt x="5719" y="139001"/>
                  </a:lnTo>
                  <a:lnTo>
                    <a:pt x="0" y="120554"/>
                  </a:lnTo>
                  <a:lnTo>
                    <a:pt x="151" y="96482"/>
                  </a:lnTo>
                  <a:lnTo>
                    <a:pt x="2808" y="90838"/>
                  </a:lnTo>
                  <a:lnTo>
                    <a:pt x="11406" y="82686"/>
                  </a:lnTo>
                  <a:lnTo>
                    <a:pt x="18073" y="82346"/>
                  </a:lnTo>
                  <a:lnTo>
                    <a:pt x="56002" y="97010"/>
                  </a:lnTo>
                  <a:lnTo>
                    <a:pt x="91689" y="117963"/>
                  </a:lnTo>
                  <a:lnTo>
                    <a:pt x="134933" y="156648"/>
                  </a:lnTo>
                  <a:lnTo>
                    <a:pt x="179574" y="1959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922">
            <a:extLst>
              <a:ext uri="{FF2B5EF4-FFF2-40B4-BE49-F238E27FC236}">
                <a16:creationId xmlns:a16="http://schemas.microsoft.com/office/drawing/2014/main" xmlns="" id="{CC7920B3-2BDC-4F4D-8E09-A6C8AF904DDE}"/>
              </a:ext>
            </a:extLst>
          </p:cNvPr>
          <p:cNvGrpSpPr/>
          <p:nvPr/>
        </p:nvGrpSpPr>
        <p:grpSpPr>
          <a:xfrm>
            <a:off x="7829550" y="3416300"/>
            <a:ext cx="1295401" cy="927101"/>
            <a:chOff x="7829550" y="3416300"/>
            <a:chExt cx="1295401" cy="927101"/>
          </a:xfrm>
        </p:grpSpPr>
        <p:sp>
          <p:nvSpPr>
            <p:cNvPr id="108" name="SMARTInkShape-4350">
              <a:extLst>
                <a:ext uri="{FF2B5EF4-FFF2-40B4-BE49-F238E27FC236}">
                  <a16:creationId xmlns:a16="http://schemas.microsoft.com/office/drawing/2014/main" xmlns="" id="{6DA59516-A8C1-467A-9A57-D89373419E6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887512" y="4182048"/>
              <a:ext cx="237439" cy="142303"/>
            </a:xfrm>
            <a:custGeom>
              <a:avLst/>
              <a:gdLst/>
              <a:ahLst/>
              <a:cxnLst/>
              <a:rect l="0" t="0" r="0" b="0"/>
              <a:pathLst>
                <a:path w="237439" h="142303">
                  <a:moveTo>
                    <a:pt x="8838" y="21652"/>
                  </a:moveTo>
                  <a:lnTo>
                    <a:pt x="8838" y="21652"/>
                  </a:lnTo>
                  <a:lnTo>
                    <a:pt x="0" y="12814"/>
                  </a:lnTo>
                  <a:lnTo>
                    <a:pt x="123" y="10821"/>
                  </a:lnTo>
                  <a:lnTo>
                    <a:pt x="1617" y="8787"/>
                  </a:lnTo>
                  <a:lnTo>
                    <a:pt x="7745" y="4645"/>
                  </a:lnTo>
                  <a:lnTo>
                    <a:pt x="17524" y="453"/>
                  </a:lnTo>
                  <a:lnTo>
                    <a:pt x="28927" y="0"/>
                  </a:lnTo>
                  <a:lnTo>
                    <a:pt x="41049" y="2857"/>
                  </a:lnTo>
                  <a:lnTo>
                    <a:pt x="53493" y="8830"/>
                  </a:lnTo>
                  <a:lnTo>
                    <a:pt x="57657" y="13809"/>
                  </a:lnTo>
                  <a:lnTo>
                    <a:pt x="62285" y="26868"/>
                  </a:lnTo>
                  <a:lnTo>
                    <a:pt x="64890" y="53458"/>
                  </a:lnTo>
                  <a:lnTo>
                    <a:pt x="55550" y="83679"/>
                  </a:lnTo>
                  <a:lnTo>
                    <a:pt x="29518" y="127401"/>
                  </a:lnTo>
                  <a:lnTo>
                    <a:pt x="30386" y="127428"/>
                  </a:lnTo>
                  <a:lnTo>
                    <a:pt x="40466" y="124803"/>
                  </a:lnTo>
                  <a:lnTo>
                    <a:pt x="83812" y="123558"/>
                  </a:lnTo>
                  <a:lnTo>
                    <a:pt x="119065" y="124799"/>
                  </a:lnTo>
                  <a:lnTo>
                    <a:pt x="155900" y="130054"/>
                  </a:lnTo>
                  <a:lnTo>
                    <a:pt x="189674" y="135212"/>
                  </a:lnTo>
                  <a:lnTo>
                    <a:pt x="237438" y="1423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351">
              <a:extLst>
                <a:ext uri="{FF2B5EF4-FFF2-40B4-BE49-F238E27FC236}">
                  <a16:creationId xmlns:a16="http://schemas.microsoft.com/office/drawing/2014/main" xmlns="" id="{41C887D7-1952-4ECC-8AE3-DEFD8275657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750300" y="3990779"/>
              <a:ext cx="143359" cy="352622"/>
            </a:xfrm>
            <a:custGeom>
              <a:avLst/>
              <a:gdLst/>
              <a:ahLst/>
              <a:cxnLst/>
              <a:rect l="0" t="0" r="0" b="0"/>
              <a:pathLst>
                <a:path w="143359" h="352622">
                  <a:moveTo>
                    <a:pt x="139700" y="3371"/>
                  </a:moveTo>
                  <a:lnTo>
                    <a:pt x="139700" y="3371"/>
                  </a:lnTo>
                  <a:lnTo>
                    <a:pt x="143070" y="0"/>
                  </a:lnTo>
                  <a:lnTo>
                    <a:pt x="143358" y="1124"/>
                  </a:lnTo>
                  <a:lnTo>
                    <a:pt x="133579" y="37281"/>
                  </a:lnTo>
                  <a:lnTo>
                    <a:pt x="120517" y="69007"/>
                  </a:lnTo>
                  <a:lnTo>
                    <a:pt x="103657" y="108037"/>
                  </a:lnTo>
                  <a:lnTo>
                    <a:pt x="86757" y="153606"/>
                  </a:lnTo>
                  <a:lnTo>
                    <a:pt x="67956" y="200199"/>
                  </a:lnTo>
                  <a:lnTo>
                    <a:pt x="48547" y="244661"/>
                  </a:lnTo>
                  <a:lnTo>
                    <a:pt x="30514" y="283237"/>
                  </a:lnTo>
                  <a:lnTo>
                    <a:pt x="7865" y="326575"/>
                  </a:lnTo>
                  <a:lnTo>
                    <a:pt x="1849" y="341045"/>
                  </a:lnTo>
                  <a:lnTo>
                    <a:pt x="0" y="3526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352">
              <a:extLst>
                <a:ext uri="{FF2B5EF4-FFF2-40B4-BE49-F238E27FC236}">
                  <a16:creationId xmlns:a16="http://schemas.microsoft.com/office/drawing/2014/main" xmlns="" id="{34A69651-61F7-49E7-9710-D60C2452730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585178" y="4034015"/>
              <a:ext cx="222273" cy="169686"/>
            </a:xfrm>
            <a:custGeom>
              <a:avLst/>
              <a:gdLst/>
              <a:ahLst/>
              <a:cxnLst/>
              <a:rect l="0" t="0" r="0" b="0"/>
              <a:pathLst>
                <a:path w="222273" h="169686">
                  <a:moveTo>
                    <a:pt x="222272" y="10935"/>
                  </a:moveTo>
                  <a:lnTo>
                    <a:pt x="222272" y="10935"/>
                  </a:lnTo>
                  <a:lnTo>
                    <a:pt x="222272" y="0"/>
                  </a:lnTo>
                  <a:lnTo>
                    <a:pt x="212159" y="5500"/>
                  </a:lnTo>
                  <a:lnTo>
                    <a:pt x="178934" y="40984"/>
                  </a:lnTo>
                  <a:lnTo>
                    <a:pt x="143108" y="80673"/>
                  </a:lnTo>
                  <a:lnTo>
                    <a:pt x="98784" y="120890"/>
                  </a:lnTo>
                  <a:lnTo>
                    <a:pt x="59622" y="145349"/>
                  </a:lnTo>
                  <a:lnTo>
                    <a:pt x="38976" y="151813"/>
                  </a:lnTo>
                  <a:lnTo>
                    <a:pt x="30225" y="150715"/>
                  </a:lnTo>
                  <a:lnTo>
                    <a:pt x="14856" y="141968"/>
                  </a:lnTo>
                  <a:lnTo>
                    <a:pt x="4733" y="128674"/>
                  </a:lnTo>
                  <a:lnTo>
                    <a:pt x="1047" y="121177"/>
                  </a:lnTo>
                  <a:lnTo>
                    <a:pt x="0" y="115475"/>
                  </a:lnTo>
                  <a:lnTo>
                    <a:pt x="713" y="110967"/>
                  </a:lnTo>
                  <a:lnTo>
                    <a:pt x="2599" y="107256"/>
                  </a:lnTo>
                  <a:lnTo>
                    <a:pt x="12220" y="101252"/>
                  </a:lnTo>
                  <a:lnTo>
                    <a:pt x="18739" y="98663"/>
                  </a:lnTo>
                  <a:lnTo>
                    <a:pt x="51506" y="101761"/>
                  </a:lnTo>
                  <a:lnTo>
                    <a:pt x="89124" y="114987"/>
                  </a:lnTo>
                  <a:lnTo>
                    <a:pt x="134870" y="142726"/>
                  </a:lnTo>
                  <a:lnTo>
                    <a:pt x="149103" y="156523"/>
                  </a:lnTo>
                  <a:lnTo>
                    <a:pt x="158772" y="1696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353">
              <a:extLst>
                <a:ext uri="{FF2B5EF4-FFF2-40B4-BE49-F238E27FC236}">
                  <a16:creationId xmlns:a16="http://schemas.microsoft.com/office/drawing/2014/main" xmlns="" id="{EC619E2A-DE78-4007-A785-BA93C6E36EA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228601" y="3791342"/>
              <a:ext cx="280400" cy="266309"/>
            </a:xfrm>
            <a:custGeom>
              <a:avLst/>
              <a:gdLst/>
              <a:ahLst/>
              <a:cxnLst/>
              <a:rect l="0" t="0" r="0" b="0"/>
              <a:pathLst>
                <a:path w="280400" h="266309">
                  <a:moveTo>
                    <a:pt x="13699" y="37708"/>
                  </a:moveTo>
                  <a:lnTo>
                    <a:pt x="13699" y="37708"/>
                  </a:lnTo>
                  <a:lnTo>
                    <a:pt x="2764" y="32241"/>
                  </a:lnTo>
                  <a:lnTo>
                    <a:pt x="2881" y="31946"/>
                  </a:lnTo>
                  <a:lnTo>
                    <a:pt x="49537" y="25634"/>
                  </a:lnTo>
                  <a:lnTo>
                    <a:pt x="87953" y="19172"/>
                  </a:lnTo>
                  <a:lnTo>
                    <a:pt x="130896" y="13477"/>
                  </a:lnTo>
                  <a:lnTo>
                    <a:pt x="173737" y="8594"/>
                  </a:lnTo>
                  <a:lnTo>
                    <a:pt x="211592" y="4072"/>
                  </a:lnTo>
                  <a:lnTo>
                    <a:pt x="251153" y="931"/>
                  </a:lnTo>
                  <a:lnTo>
                    <a:pt x="270635" y="0"/>
                  </a:lnTo>
                  <a:lnTo>
                    <a:pt x="271773" y="1986"/>
                  </a:lnTo>
                  <a:lnTo>
                    <a:pt x="270415" y="5427"/>
                  </a:lnTo>
                  <a:lnTo>
                    <a:pt x="267393" y="9837"/>
                  </a:lnTo>
                  <a:lnTo>
                    <a:pt x="232801" y="36270"/>
                  </a:lnTo>
                  <a:lnTo>
                    <a:pt x="196215" y="62704"/>
                  </a:lnTo>
                  <a:lnTo>
                    <a:pt x="154084" y="93267"/>
                  </a:lnTo>
                  <a:lnTo>
                    <a:pt x="109489" y="125666"/>
                  </a:lnTo>
                  <a:lnTo>
                    <a:pt x="69443" y="158880"/>
                  </a:lnTo>
                  <a:lnTo>
                    <a:pt x="24571" y="203668"/>
                  </a:lnTo>
                  <a:lnTo>
                    <a:pt x="3515" y="235518"/>
                  </a:lnTo>
                  <a:lnTo>
                    <a:pt x="559" y="243665"/>
                  </a:lnTo>
                  <a:lnTo>
                    <a:pt x="0" y="249801"/>
                  </a:lnTo>
                  <a:lnTo>
                    <a:pt x="1039" y="254598"/>
                  </a:lnTo>
                  <a:lnTo>
                    <a:pt x="3142" y="258501"/>
                  </a:lnTo>
                  <a:lnTo>
                    <a:pt x="18649" y="262838"/>
                  </a:lnTo>
                  <a:lnTo>
                    <a:pt x="58909" y="263398"/>
                  </a:lnTo>
                  <a:lnTo>
                    <a:pt x="93765" y="260782"/>
                  </a:lnTo>
                  <a:lnTo>
                    <a:pt x="132775" y="257267"/>
                  </a:lnTo>
                  <a:lnTo>
                    <a:pt x="169868" y="253353"/>
                  </a:lnTo>
                  <a:lnTo>
                    <a:pt x="214958" y="249064"/>
                  </a:lnTo>
                  <a:lnTo>
                    <a:pt x="252106" y="250986"/>
                  </a:lnTo>
                  <a:lnTo>
                    <a:pt x="264532" y="256205"/>
                  </a:lnTo>
                  <a:lnTo>
                    <a:pt x="280399" y="2663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354">
              <a:extLst>
                <a:ext uri="{FF2B5EF4-FFF2-40B4-BE49-F238E27FC236}">
                  <a16:creationId xmlns:a16="http://schemas.microsoft.com/office/drawing/2014/main" xmlns="" id="{DC65EE89-12D0-4EAA-9B5C-51F720CF4D7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829550" y="3416300"/>
              <a:ext cx="330201" cy="361951"/>
            </a:xfrm>
            <a:custGeom>
              <a:avLst/>
              <a:gdLst/>
              <a:ahLst/>
              <a:cxnLst/>
              <a:rect l="0" t="0" r="0" b="0"/>
              <a:pathLst>
                <a:path w="330201" h="361951">
                  <a:moveTo>
                    <a:pt x="330200" y="0"/>
                  </a:moveTo>
                  <a:lnTo>
                    <a:pt x="330200" y="0"/>
                  </a:lnTo>
                  <a:lnTo>
                    <a:pt x="294425" y="35774"/>
                  </a:lnTo>
                  <a:lnTo>
                    <a:pt x="255739" y="74461"/>
                  </a:lnTo>
                  <a:lnTo>
                    <a:pt x="232581" y="97618"/>
                  </a:lnTo>
                  <a:lnTo>
                    <a:pt x="207971" y="122229"/>
                  </a:lnTo>
                  <a:lnTo>
                    <a:pt x="183097" y="147808"/>
                  </a:lnTo>
                  <a:lnTo>
                    <a:pt x="158048" y="174033"/>
                  </a:lnTo>
                  <a:lnTo>
                    <a:pt x="132882" y="200689"/>
                  </a:lnTo>
                  <a:lnTo>
                    <a:pt x="89867" y="247240"/>
                  </a:lnTo>
                  <a:lnTo>
                    <a:pt x="54757" y="286979"/>
                  </a:lnTo>
                  <a:lnTo>
                    <a:pt x="21241" y="330329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355">
              <a:extLst>
                <a:ext uri="{FF2B5EF4-FFF2-40B4-BE49-F238E27FC236}">
                  <a16:creationId xmlns:a16="http://schemas.microsoft.com/office/drawing/2014/main" xmlns="" id="{EAE4B89D-D2B7-4DED-A680-6D4D47F8A45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886700" y="3451029"/>
              <a:ext cx="292101" cy="263923"/>
            </a:xfrm>
            <a:custGeom>
              <a:avLst/>
              <a:gdLst/>
              <a:ahLst/>
              <a:cxnLst/>
              <a:rect l="0" t="0" r="0" b="0"/>
              <a:pathLst>
                <a:path w="292101" h="263923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27450" y="36183"/>
                  </a:lnTo>
                  <a:lnTo>
                    <a:pt x="61755" y="79494"/>
                  </a:lnTo>
                  <a:lnTo>
                    <a:pt x="93769" y="114109"/>
                  </a:lnTo>
                  <a:lnTo>
                    <a:pt x="127282" y="150660"/>
                  </a:lnTo>
                  <a:lnTo>
                    <a:pt x="160991" y="185955"/>
                  </a:lnTo>
                  <a:lnTo>
                    <a:pt x="194788" y="215753"/>
                  </a:lnTo>
                  <a:lnTo>
                    <a:pt x="238808" y="246215"/>
                  </a:lnTo>
                  <a:lnTo>
                    <a:pt x="274988" y="263922"/>
                  </a:lnTo>
                  <a:lnTo>
                    <a:pt x="292100" y="2637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356">
              <a:extLst>
                <a:ext uri="{FF2B5EF4-FFF2-40B4-BE49-F238E27FC236}">
                  <a16:creationId xmlns:a16="http://schemas.microsoft.com/office/drawing/2014/main" xmlns="" id="{A00312DB-197B-4F8F-8C26-8CE50D0636B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842250" y="3433509"/>
              <a:ext cx="323851" cy="357442"/>
            </a:xfrm>
            <a:custGeom>
              <a:avLst/>
              <a:gdLst/>
              <a:ahLst/>
              <a:cxnLst/>
              <a:rect l="0" t="0" r="0" b="0"/>
              <a:pathLst>
                <a:path w="323851" h="357442">
                  <a:moveTo>
                    <a:pt x="323850" y="27241"/>
                  </a:moveTo>
                  <a:lnTo>
                    <a:pt x="323850" y="27241"/>
                  </a:lnTo>
                  <a:lnTo>
                    <a:pt x="318088" y="4887"/>
                  </a:lnTo>
                  <a:lnTo>
                    <a:pt x="317761" y="137"/>
                  </a:lnTo>
                  <a:lnTo>
                    <a:pt x="315557" y="0"/>
                  </a:lnTo>
                  <a:lnTo>
                    <a:pt x="307465" y="3609"/>
                  </a:lnTo>
                  <a:lnTo>
                    <a:pt x="272766" y="45595"/>
                  </a:lnTo>
                  <a:lnTo>
                    <a:pt x="244936" y="83141"/>
                  </a:lnTo>
                  <a:lnTo>
                    <a:pt x="206227" y="127579"/>
                  </a:lnTo>
                  <a:lnTo>
                    <a:pt x="161506" y="174847"/>
                  </a:lnTo>
                  <a:lnTo>
                    <a:pt x="115760" y="221725"/>
                  </a:lnTo>
                  <a:lnTo>
                    <a:pt x="77084" y="260904"/>
                  </a:lnTo>
                  <a:lnTo>
                    <a:pt x="35069" y="306965"/>
                  </a:lnTo>
                  <a:lnTo>
                    <a:pt x="2563" y="353464"/>
                  </a:lnTo>
                  <a:lnTo>
                    <a:pt x="0" y="3574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357">
              <a:extLst>
                <a:ext uri="{FF2B5EF4-FFF2-40B4-BE49-F238E27FC236}">
                  <a16:creationId xmlns:a16="http://schemas.microsoft.com/office/drawing/2014/main" xmlns="" id="{82C9CCBE-E7AC-4CB7-89C3-84B100F7F8C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907679" y="3462417"/>
              <a:ext cx="248219" cy="236112"/>
            </a:xfrm>
            <a:custGeom>
              <a:avLst/>
              <a:gdLst/>
              <a:ahLst/>
              <a:cxnLst/>
              <a:rect l="0" t="0" r="0" b="0"/>
              <a:pathLst>
                <a:path w="248219" h="236112">
                  <a:moveTo>
                    <a:pt x="29821" y="23733"/>
                  </a:moveTo>
                  <a:lnTo>
                    <a:pt x="29821" y="23733"/>
                  </a:lnTo>
                  <a:lnTo>
                    <a:pt x="0" y="0"/>
                  </a:lnTo>
                  <a:lnTo>
                    <a:pt x="2692" y="955"/>
                  </a:lnTo>
                  <a:lnTo>
                    <a:pt x="26030" y="17430"/>
                  </a:lnTo>
                  <a:lnTo>
                    <a:pt x="65316" y="58706"/>
                  </a:lnTo>
                  <a:lnTo>
                    <a:pt x="102192" y="100104"/>
                  </a:lnTo>
                  <a:lnTo>
                    <a:pt x="147532" y="146393"/>
                  </a:lnTo>
                  <a:lnTo>
                    <a:pt x="191150" y="186136"/>
                  </a:lnTo>
                  <a:lnTo>
                    <a:pt x="232564" y="221801"/>
                  </a:lnTo>
                  <a:lnTo>
                    <a:pt x="248218" y="236111"/>
                  </a:lnTo>
                  <a:lnTo>
                    <a:pt x="248091" y="235874"/>
                  </a:lnTo>
                  <a:lnTo>
                    <a:pt x="239371" y="2269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923">
            <a:extLst>
              <a:ext uri="{FF2B5EF4-FFF2-40B4-BE49-F238E27FC236}">
                <a16:creationId xmlns:a16="http://schemas.microsoft.com/office/drawing/2014/main" xmlns="" id="{B78ADF0E-A798-4EA5-BC84-D0960C03C93C}"/>
              </a:ext>
            </a:extLst>
          </p:cNvPr>
          <p:cNvGrpSpPr/>
          <p:nvPr/>
        </p:nvGrpSpPr>
        <p:grpSpPr>
          <a:xfrm>
            <a:off x="8108950" y="2667000"/>
            <a:ext cx="2152651" cy="1104901"/>
            <a:chOff x="8108950" y="2667000"/>
            <a:chExt cx="2152651" cy="1104901"/>
          </a:xfrm>
        </p:grpSpPr>
        <p:sp>
          <p:nvSpPr>
            <p:cNvPr id="117" name="SMARTInkShape-4358">
              <a:extLst>
                <a:ext uri="{FF2B5EF4-FFF2-40B4-BE49-F238E27FC236}">
                  <a16:creationId xmlns:a16="http://schemas.microsoft.com/office/drawing/2014/main" xmlns="" id="{BD636273-EEDA-4CA7-BD29-1B7B2C8A4E9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564432" y="3194050"/>
              <a:ext cx="697169" cy="431801"/>
            </a:xfrm>
            <a:custGeom>
              <a:avLst/>
              <a:gdLst/>
              <a:ahLst/>
              <a:cxnLst/>
              <a:rect l="0" t="0" r="0" b="0"/>
              <a:pathLst>
                <a:path w="697169" h="431801">
                  <a:moveTo>
                    <a:pt x="24068" y="0"/>
                  </a:moveTo>
                  <a:lnTo>
                    <a:pt x="24068" y="0"/>
                  </a:lnTo>
                  <a:lnTo>
                    <a:pt x="3842" y="13484"/>
                  </a:lnTo>
                  <a:lnTo>
                    <a:pt x="0" y="24512"/>
                  </a:lnTo>
                  <a:lnTo>
                    <a:pt x="1376" y="55579"/>
                  </a:lnTo>
                  <a:lnTo>
                    <a:pt x="31622" y="100431"/>
                  </a:lnTo>
                  <a:lnTo>
                    <a:pt x="54504" y="126221"/>
                  </a:lnTo>
                  <a:lnTo>
                    <a:pt x="90219" y="153291"/>
                  </a:lnTo>
                  <a:lnTo>
                    <a:pt x="134491" y="181216"/>
                  </a:lnTo>
                  <a:lnTo>
                    <a:pt x="184466" y="209711"/>
                  </a:lnTo>
                  <a:lnTo>
                    <a:pt x="241772" y="239290"/>
                  </a:lnTo>
                  <a:lnTo>
                    <a:pt x="303966" y="269594"/>
                  </a:lnTo>
                  <a:lnTo>
                    <a:pt x="369416" y="300379"/>
                  </a:lnTo>
                  <a:lnTo>
                    <a:pt x="434921" y="328664"/>
                  </a:lnTo>
                  <a:lnTo>
                    <a:pt x="500465" y="355281"/>
                  </a:lnTo>
                  <a:lnTo>
                    <a:pt x="566032" y="380788"/>
                  </a:lnTo>
                  <a:lnTo>
                    <a:pt x="609745" y="397792"/>
                  </a:lnTo>
                  <a:lnTo>
                    <a:pt x="697168" y="431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359">
              <a:extLst>
                <a:ext uri="{FF2B5EF4-FFF2-40B4-BE49-F238E27FC236}">
                  <a16:creationId xmlns:a16="http://schemas.microsoft.com/office/drawing/2014/main" xmlns="" id="{06119AB2-CA0B-4BE0-B6C6-048B6C86C83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226660" y="2667000"/>
              <a:ext cx="222141" cy="266701"/>
            </a:xfrm>
            <a:custGeom>
              <a:avLst/>
              <a:gdLst/>
              <a:ahLst/>
              <a:cxnLst/>
              <a:rect l="0" t="0" r="0" b="0"/>
              <a:pathLst>
                <a:path w="222141" h="266701">
                  <a:moveTo>
                    <a:pt x="222140" y="0"/>
                  </a:moveTo>
                  <a:lnTo>
                    <a:pt x="222140" y="0"/>
                  </a:lnTo>
                  <a:lnTo>
                    <a:pt x="188941" y="42632"/>
                  </a:lnTo>
                  <a:lnTo>
                    <a:pt x="156053" y="86790"/>
                  </a:lnTo>
                  <a:lnTo>
                    <a:pt x="122361" y="124493"/>
                  </a:lnTo>
                  <a:lnTo>
                    <a:pt x="86742" y="150481"/>
                  </a:lnTo>
                  <a:lnTo>
                    <a:pt x="66714" y="158603"/>
                  </a:lnTo>
                  <a:lnTo>
                    <a:pt x="46052" y="162212"/>
                  </a:lnTo>
                  <a:lnTo>
                    <a:pt x="37014" y="160353"/>
                  </a:lnTo>
                  <a:lnTo>
                    <a:pt x="21329" y="150761"/>
                  </a:lnTo>
                  <a:lnTo>
                    <a:pt x="3969" y="126122"/>
                  </a:lnTo>
                  <a:lnTo>
                    <a:pt x="56" y="112264"/>
                  </a:lnTo>
                  <a:lnTo>
                    <a:pt x="0" y="106592"/>
                  </a:lnTo>
                  <a:lnTo>
                    <a:pt x="1374" y="102812"/>
                  </a:lnTo>
                  <a:lnTo>
                    <a:pt x="3701" y="100291"/>
                  </a:lnTo>
                  <a:lnTo>
                    <a:pt x="6664" y="98611"/>
                  </a:lnTo>
                  <a:lnTo>
                    <a:pt x="21245" y="102388"/>
                  </a:lnTo>
                  <a:lnTo>
                    <a:pt x="41837" y="113239"/>
                  </a:lnTo>
                  <a:lnTo>
                    <a:pt x="77230" y="143854"/>
                  </a:lnTo>
                  <a:lnTo>
                    <a:pt x="113116" y="183891"/>
                  </a:lnTo>
                  <a:lnTo>
                    <a:pt x="141545" y="224212"/>
                  </a:lnTo>
                  <a:lnTo>
                    <a:pt x="173740" y="261915"/>
                  </a:lnTo>
                  <a:lnTo>
                    <a:pt x="178585" y="264921"/>
                  </a:lnTo>
                  <a:lnTo>
                    <a:pt x="183225" y="266219"/>
                  </a:lnTo>
                  <a:lnTo>
                    <a:pt x="19674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360">
              <a:extLst>
                <a:ext uri="{FF2B5EF4-FFF2-40B4-BE49-F238E27FC236}">
                  <a16:creationId xmlns:a16="http://schemas.microsoft.com/office/drawing/2014/main" xmlns="" id="{12521DCF-8F3C-413B-A6CB-852F8A05B5A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493250" y="2695092"/>
              <a:ext cx="76201" cy="264009"/>
            </a:xfrm>
            <a:custGeom>
              <a:avLst/>
              <a:gdLst/>
              <a:ahLst/>
              <a:cxnLst/>
              <a:rect l="0" t="0" r="0" b="0"/>
              <a:pathLst>
                <a:path w="76201" h="264009">
                  <a:moveTo>
                    <a:pt x="76200" y="3658"/>
                  </a:moveTo>
                  <a:lnTo>
                    <a:pt x="76200" y="3658"/>
                  </a:lnTo>
                  <a:lnTo>
                    <a:pt x="76200" y="0"/>
                  </a:lnTo>
                  <a:lnTo>
                    <a:pt x="72829" y="23263"/>
                  </a:lnTo>
                  <a:lnTo>
                    <a:pt x="60620" y="66617"/>
                  </a:lnTo>
                  <a:lnTo>
                    <a:pt x="47638" y="101490"/>
                  </a:lnTo>
                  <a:lnTo>
                    <a:pt x="33872" y="138155"/>
                  </a:lnTo>
                  <a:lnTo>
                    <a:pt x="23051" y="175618"/>
                  </a:lnTo>
                  <a:lnTo>
                    <a:pt x="13537" y="211553"/>
                  </a:lnTo>
                  <a:lnTo>
                    <a:pt x="0" y="2640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361">
              <a:extLst>
                <a:ext uri="{FF2B5EF4-FFF2-40B4-BE49-F238E27FC236}">
                  <a16:creationId xmlns:a16="http://schemas.microsoft.com/office/drawing/2014/main" xmlns="" id="{42B6E1DD-FFB6-4890-A7DF-56CC9050EE9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569450" y="2871499"/>
              <a:ext cx="190501" cy="150187"/>
            </a:xfrm>
            <a:custGeom>
              <a:avLst/>
              <a:gdLst/>
              <a:ahLst/>
              <a:cxnLst/>
              <a:rect l="0" t="0" r="0" b="0"/>
              <a:pathLst>
                <a:path w="190501" h="150187">
                  <a:moveTo>
                    <a:pt x="0" y="24101"/>
                  </a:moveTo>
                  <a:lnTo>
                    <a:pt x="0" y="24101"/>
                  </a:lnTo>
                  <a:lnTo>
                    <a:pt x="0" y="9795"/>
                  </a:lnTo>
                  <a:lnTo>
                    <a:pt x="2117" y="7508"/>
                  </a:lnTo>
                  <a:lnTo>
                    <a:pt x="10113" y="3086"/>
                  </a:lnTo>
                  <a:lnTo>
                    <a:pt x="33257" y="0"/>
                  </a:lnTo>
                  <a:lnTo>
                    <a:pt x="59086" y="2457"/>
                  </a:lnTo>
                  <a:lnTo>
                    <a:pt x="65496" y="6144"/>
                  </a:lnTo>
                  <a:lnTo>
                    <a:pt x="74500" y="17766"/>
                  </a:lnTo>
                  <a:lnTo>
                    <a:pt x="77091" y="32339"/>
                  </a:lnTo>
                  <a:lnTo>
                    <a:pt x="76794" y="40177"/>
                  </a:lnTo>
                  <a:lnTo>
                    <a:pt x="62892" y="68062"/>
                  </a:lnTo>
                  <a:lnTo>
                    <a:pt x="29957" y="107678"/>
                  </a:lnTo>
                  <a:lnTo>
                    <a:pt x="6366" y="140679"/>
                  </a:lnTo>
                  <a:lnTo>
                    <a:pt x="6361" y="144153"/>
                  </a:lnTo>
                  <a:lnTo>
                    <a:pt x="8474" y="146469"/>
                  </a:lnTo>
                  <a:lnTo>
                    <a:pt x="11999" y="148013"/>
                  </a:lnTo>
                  <a:lnTo>
                    <a:pt x="37187" y="150186"/>
                  </a:lnTo>
                  <a:lnTo>
                    <a:pt x="67092" y="146931"/>
                  </a:lnTo>
                  <a:lnTo>
                    <a:pt x="104608" y="142192"/>
                  </a:lnTo>
                  <a:lnTo>
                    <a:pt x="147151" y="140086"/>
                  </a:lnTo>
                  <a:lnTo>
                    <a:pt x="190500" y="1384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362">
              <a:extLst>
                <a:ext uri="{FF2B5EF4-FFF2-40B4-BE49-F238E27FC236}">
                  <a16:creationId xmlns:a16="http://schemas.microsoft.com/office/drawing/2014/main" xmlns="" id="{E43D75AD-F931-497F-9F6B-90C375A647A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108950" y="3257550"/>
              <a:ext cx="984251" cy="514351"/>
            </a:xfrm>
            <a:custGeom>
              <a:avLst/>
              <a:gdLst/>
              <a:ahLst/>
              <a:cxnLst/>
              <a:rect l="0" t="0" r="0" b="0"/>
              <a:pathLst>
                <a:path w="984251" h="514351">
                  <a:moveTo>
                    <a:pt x="0" y="0"/>
                  </a:moveTo>
                  <a:lnTo>
                    <a:pt x="0" y="0"/>
                  </a:lnTo>
                  <a:lnTo>
                    <a:pt x="18736" y="15914"/>
                  </a:lnTo>
                  <a:lnTo>
                    <a:pt x="62779" y="39679"/>
                  </a:lnTo>
                  <a:lnTo>
                    <a:pt x="86303" y="51147"/>
                  </a:lnTo>
                  <a:lnTo>
                    <a:pt x="112569" y="63731"/>
                  </a:lnTo>
                  <a:lnTo>
                    <a:pt x="144190" y="79177"/>
                  </a:lnTo>
                  <a:lnTo>
                    <a:pt x="179383" y="96529"/>
                  </a:lnTo>
                  <a:lnTo>
                    <a:pt x="216956" y="115152"/>
                  </a:lnTo>
                  <a:lnTo>
                    <a:pt x="257525" y="134624"/>
                  </a:lnTo>
                  <a:lnTo>
                    <a:pt x="300095" y="154660"/>
                  </a:lnTo>
                  <a:lnTo>
                    <a:pt x="343997" y="175073"/>
                  </a:lnTo>
                  <a:lnTo>
                    <a:pt x="390903" y="197149"/>
                  </a:lnTo>
                  <a:lnTo>
                    <a:pt x="439813" y="220333"/>
                  </a:lnTo>
                  <a:lnTo>
                    <a:pt x="490059" y="244255"/>
                  </a:lnTo>
                  <a:lnTo>
                    <a:pt x="539078" y="268670"/>
                  </a:lnTo>
                  <a:lnTo>
                    <a:pt x="587280" y="293413"/>
                  </a:lnTo>
                  <a:lnTo>
                    <a:pt x="634936" y="318376"/>
                  </a:lnTo>
                  <a:lnTo>
                    <a:pt x="679407" y="342073"/>
                  </a:lnTo>
                  <a:lnTo>
                    <a:pt x="721755" y="364926"/>
                  </a:lnTo>
                  <a:lnTo>
                    <a:pt x="762687" y="387217"/>
                  </a:lnTo>
                  <a:lnTo>
                    <a:pt x="800557" y="407723"/>
                  </a:lnTo>
                  <a:lnTo>
                    <a:pt x="836388" y="427038"/>
                  </a:lnTo>
                  <a:lnTo>
                    <a:pt x="870858" y="445558"/>
                  </a:lnTo>
                  <a:lnTo>
                    <a:pt x="898778" y="461433"/>
                  </a:lnTo>
                  <a:lnTo>
                    <a:pt x="942970" y="488479"/>
                  </a:lnTo>
                  <a:lnTo>
                    <a:pt x="984250" y="514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363">
              <a:extLst>
                <a:ext uri="{FF2B5EF4-FFF2-40B4-BE49-F238E27FC236}">
                  <a16:creationId xmlns:a16="http://schemas.microsoft.com/office/drawing/2014/main" xmlns="" id="{94207148-F9AA-42E9-859E-28C22570AB8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388901" y="3150883"/>
              <a:ext cx="1180550" cy="525768"/>
            </a:xfrm>
            <a:custGeom>
              <a:avLst/>
              <a:gdLst/>
              <a:ahLst/>
              <a:cxnLst/>
              <a:rect l="0" t="0" r="0" b="0"/>
              <a:pathLst>
                <a:path w="1180550" h="525768">
                  <a:moveTo>
                    <a:pt x="18499" y="36817"/>
                  </a:moveTo>
                  <a:lnTo>
                    <a:pt x="18499" y="36817"/>
                  </a:lnTo>
                  <a:lnTo>
                    <a:pt x="1748" y="9927"/>
                  </a:lnTo>
                  <a:lnTo>
                    <a:pt x="0" y="642"/>
                  </a:lnTo>
                  <a:lnTo>
                    <a:pt x="6166" y="0"/>
                  </a:lnTo>
                  <a:lnTo>
                    <a:pt x="50828" y="12033"/>
                  </a:lnTo>
                  <a:lnTo>
                    <a:pt x="76740" y="21705"/>
                  </a:lnTo>
                  <a:lnTo>
                    <a:pt x="106010" y="33092"/>
                  </a:lnTo>
                  <a:lnTo>
                    <a:pt x="143867" y="49150"/>
                  </a:lnTo>
                  <a:lnTo>
                    <a:pt x="187450" y="68322"/>
                  </a:lnTo>
                  <a:lnTo>
                    <a:pt x="234849" y="89571"/>
                  </a:lnTo>
                  <a:lnTo>
                    <a:pt x="287616" y="114319"/>
                  </a:lnTo>
                  <a:lnTo>
                    <a:pt x="343960" y="141402"/>
                  </a:lnTo>
                  <a:lnTo>
                    <a:pt x="402690" y="170040"/>
                  </a:lnTo>
                  <a:lnTo>
                    <a:pt x="463715" y="199716"/>
                  </a:lnTo>
                  <a:lnTo>
                    <a:pt x="526271" y="230083"/>
                  </a:lnTo>
                  <a:lnTo>
                    <a:pt x="589847" y="260911"/>
                  </a:lnTo>
                  <a:lnTo>
                    <a:pt x="653398" y="292046"/>
                  </a:lnTo>
                  <a:lnTo>
                    <a:pt x="716932" y="323386"/>
                  </a:lnTo>
                  <a:lnTo>
                    <a:pt x="780454" y="354863"/>
                  </a:lnTo>
                  <a:lnTo>
                    <a:pt x="840442" y="383609"/>
                  </a:lnTo>
                  <a:lnTo>
                    <a:pt x="898072" y="410534"/>
                  </a:lnTo>
                  <a:lnTo>
                    <a:pt x="954131" y="436245"/>
                  </a:lnTo>
                  <a:lnTo>
                    <a:pt x="1004204" y="457619"/>
                  </a:lnTo>
                  <a:lnTo>
                    <a:pt x="1050286" y="476101"/>
                  </a:lnTo>
                  <a:lnTo>
                    <a:pt x="1093706" y="492657"/>
                  </a:lnTo>
                  <a:lnTo>
                    <a:pt x="1122655" y="503694"/>
                  </a:lnTo>
                  <a:lnTo>
                    <a:pt x="1180549" y="525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364">
              <a:extLst>
                <a:ext uri="{FF2B5EF4-FFF2-40B4-BE49-F238E27FC236}">
                  <a16:creationId xmlns:a16="http://schemas.microsoft.com/office/drawing/2014/main" xmlns="" id="{BA1EB666-B2A5-463E-8B77-94A752B6DBA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788008" y="3114479"/>
              <a:ext cx="952893" cy="308172"/>
            </a:xfrm>
            <a:custGeom>
              <a:avLst/>
              <a:gdLst/>
              <a:ahLst/>
              <a:cxnLst/>
              <a:rect l="0" t="0" r="0" b="0"/>
              <a:pathLst>
                <a:path w="952893" h="308172">
                  <a:moveTo>
                    <a:pt x="6742" y="3371"/>
                  </a:moveTo>
                  <a:lnTo>
                    <a:pt x="6742" y="3371"/>
                  </a:lnTo>
                  <a:lnTo>
                    <a:pt x="0" y="0"/>
                  </a:lnTo>
                  <a:lnTo>
                    <a:pt x="26146" y="8017"/>
                  </a:lnTo>
                  <a:lnTo>
                    <a:pt x="49311" y="16346"/>
                  </a:lnTo>
                  <a:lnTo>
                    <a:pt x="79572" y="27543"/>
                  </a:lnTo>
                  <a:lnTo>
                    <a:pt x="114562" y="40652"/>
                  </a:lnTo>
                  <a:lnTo>
                    <a:pt x="159055" y="57153"/>
                  </a:lnTo>
                  <a:lnTo>
                    <a:pt x="209884" y="75915"/>
                  </a:lnTo>
                  <a:lnTo>
                    <a:pt x="264936" y="96183"/>
                  </a:lnTo>
                  <a:lnTo>
                    <a:pt x="325627" y="118163"/>
                  </a:lnTo>
                  <a:lnTo>
                    <a:pt x="390076" y="141282"/>
                  </a:lnTo>
                  <a:lnTo>
                    <a:pt x="457032" y="165162"/>
                  </a:lnTo>
                  <a:lnTo>
                    <a:pt x="524952" y="188137"/>
                  </a:lnTo>
                  <a:lnTo>
                    <a:pt x="593515" y="210510"/>
                  </a:lnTo>
                  <a:lnTo>
                    <a:pt x="662507" y="232480"/>
                  </a:lnTo>
                  <a:lnTo>
                    <a:pt x="725435" y="250655"/>
                  </a:lnTo>
                  <a:lnTo>
                    <a:pt x="784322" y="266299"/>
                  </a:lnTo>
                  <a:lnTo>
                    <a:pt x="840511" y="280256"/>
                  </a:lnTo>
                  <a:lnTo>
                    <a:pt x="877972" y="289561"/>
                  </a:lnTo>
                  <a:lnTo>
                    <a:pt x="952892" y="3081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68293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SMARTInkShape-Group433">
            <a:extLst>
              <a:ext uri="{FF2B5EF4-FFF2-40B4-BE49-F238E27FC236}">
                <a16:creationId xmlns:a16="http://schemas.microsoft.com/office/drawing/2014/main" xmlns="" id="{C1307A84-103C-4882-9B91-DACC812CEB3D}"/>
              </a:ext>
            </a:extLst>
          </p:cNvPr>
          <p:cNvGrpSpPr/>
          <p:nvPr/>
        </p:nvGrpSpPr>
        <p:grpSpPr>
          <a:xfrm>
            <a:off x="7486650" y="5660498"/>
            <a:ext cx="450225" cy="189498"/>
            <a:chOff x="7486650" y="5660498"/>
            <a:chExt cx="450225" cy="189498"/>
          </a:xfrm>
        </p:grpSpPr>
        <p:sp>
          <p:nvSpPr>
            <p:cNvPr id="189" name="SMARTInkShape-1977">
              <a:extLst>
                <a:ext uri="{FF2B5EF4-FFF2-40B4-BE49-F238E27FC236}">
                  <a16:creationId xmlns:a16="http://schemas.microsoft.com/office/drawing/2014/main" xmlns="" id="{0FADBA26-B716-4C14-8D48-B5C916A17716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7486650" y="5715000"/>
              <a:ext cx="101601" cy="31751"/>
            </a:xfrm>
            <a:custGeom>
              <a:avLst/>
              <a:gdLst/>
              <a:ahLst/>
              <a:cxnLst/>
              <a:rect l="0" t="0" r="0" b="0"/>
              <a:pathLst>
                <a:path w="101601" h="31751">
                  <a:moveTo>
                    <a:pt x="0" y="31750"/>
                  </a:moveTo>
                  <a:lnTo>
                    <a:pt x="0" y="31750"/>
                  </a:lnTo>
                  <a:lnTo>
                    <a:pt x="15580" y="19541"/>
                  </a:lnTo>
                  <a:lnTo>
                    <a:pt x="53877" y="532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978">
              <a:extLst>
                <a:ext uri="{FF2B5EF4-FFF2-40B4-BE49-F238E27FC236}">
                  <a16:creationId xmlns:a16="http://schemas.microsoft.com/office/drawing/2014/main" xmlns="" id="{5DB042A9-BEAB-4BDB-B0EB-48581373DB90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7497745" y="5816600"/>
              <a:ext cx="141306" cy="11557"/>
            </a:xfrm>
            <a:custGeom>
              <a:avLst/>
              <a:gdLst/>
              <a:ahLst/>
              <a:cxnLst/>
              <a:rect l="0" t="0" r="0" b="0"/>
              <a:pathLst>
                <a:path w="141306" h="11557">
                  <a:moveTo>
                    <a:pt x="14305" y="0"/>
                  </a:moveTo>
                  <a:lnTo>
                    <a:pt x="14305" y="0"/>
                  </a:lnTo>
                  <a:lnTo>
                    <a:pt x="0" y="8839"/>
                  </a:lnTo>
                  <a:lnTo>
                    <a:pt x="37113" y="11556"/>
                  </a:lnTo>
                  <a:lnTo>
                    <a:pt x="76889" y="10310"/>
                  </a:lnTo>
                  <a:lnTo>
                    <a:pt x="141305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979">
              <a:extLst>
                <a:ext uri="{FF2B5EF4-FFF2-40B4-BE49-F238E27FC236}">
                  <a16:creationId xmlns:a16="http://schemas.microsoft.com/office/drawing/2014/main" xmlns="" id="{3948B13B-7E1D-48CE-8198-68F2A19DA042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7788427" y="5660498"/>
              <a:ext cx="148448" cy="189498"/>
            </a:xfrm>
            <a:custGeom>
              <a:avLst/>
              <a:gdLst/>
              <a:ahLst/>
              <a:cxnLst/>
              <a:rect l="0" t="0" r="0" b="0"/>
              <a:pathLst>
                <a:path w="148448" h="189498">
                  <a:moveTo>
                    <a:pt x="110973" y="16402"/>
                  </a:moveTo>
                  <a:lnTo>
                    <a:pt x="110973" y="16402"/>
                  </a:lnTo>
                  <a:lnTo>
                    <a:pt x="100859" y="6289"/>
                  </a:lnTo>
                  <a:lnTo>
                    <a:pt x="88369" y="1324"/>
                  </a:lnTo>
                  <a:lnTo>
                    <a:pt x="81086" y="0"/>
                  </a:lnTo>
                  <a:lnTo>
                    <a:pt x="63588" y="4174"/>
                  </a:lnTo>
                  <a:lnTo>
                    <a:pt x="53983" y="8249"/>
                  </a:lnTo>
                  <a:lnTo>
                    <a:pt x="37666" y="24068"/>
                  </a:lnTo>
                  <a:lnTo>
                    <a:pt x="16580" y="58654"/>
                  </a:lnTo>
                  <a:lnTo>
                    <a:pt x="5521" y="85981"/>
                  </a:lnTo>
                  <a:lnTo>
                    <a:pt x="0" y="127721"/>
                  </a:lnTo>
                  <a:lnTo>
                    <a:pt x="1209" y="151720"/>
                  </a:lnTo>
                  <a:lnTo>
                    <a:pt x="5341" y="161647"/>
                  </a:lnTo>
                  <a:lnTo>
                    <a:pt x="19341" y="178322"/>
                  </a:lnTo>
                  <a:lnTo>
                    <a:pt x="37321" y="187144"/>
                  </a:lnTo>
                  <a:lnTo>
                    <a:pt x="47055" y="189497"/>
                  </a:lnTo>
                  <a:lnTo>
                    <a:pt x="69159" y="186466"/>
                  </a:lnTo>
                  <a:lnTo>
                    <a:pt x="91683" y="176653"/>
                  </a:lnTo>
                  <a:lnTo>
                    <a:pt x="111102" y="160532"/>
                  </a:lnTo>
                  <a:lnTo>
                    <a:pt x="134530" y="124881"/>
                  </a:lnTo>
                  <a:lnTo>
                    <a:pt x="148134" y="89779"/>
                  </a:lnTo>
                  <a:lnTo>
                    <a:pt x="148447" y="80136"/>
                  </a:lnTo>
                  <a:lnTo>
                    <a:pt x="143149" y="63779"/>
                  </a:lnTo>
                  <a:lnTo>
                    <a:pt x="129977" y="49453"/>
                  </a:lnTo>
                  <a:lnTo>
                    <a:pt x="112364" y="37441"/>
                  </a:lnTo>
                  <a:lnTo>
                    <a:pt x="72873" y="227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434">
            <a:extLst>
              <a:ext uri="{FF2B5EF4-FFF2-40B4-BE49-F238E27FC236}">
                <a16:creationId xmlns:a16="http://schemas.microsoft.com/office/drawing/2014/main" xmlns="" id="{A7186BBB-458B-4E49-A504-8A5392E14FEC}"/>
              </a:ext>
            </a:extLst>
          </p:cNvPr>
          <p:cNvGrpSpPr/>
          <p:nvPr/>
        </p:nvGrpSpPr>
        <p:grpSpPr>
          <a:xfrm>
            <a:off x="5797495" y="5153653"/>
            <a:ext cx="1447856" cy="1033941"/>
            <a:chOff x="5797495" y="5153653"/>
            <a:chExt cx="1447856" cy="1033941"/>
          </a:xfrm>
        </p:grpSpPr>
        <p:sp>
          <p:nvSpPr>
            <p:cNvPr id="193" name="SMARTInkShape-1980">
              <a:extLst>
                <a:ext uri="{FF2B5EF4-FFF2-40B4-BE49-F238E27FC236}">
                  <a16:creationId xmlns:a16="http://schemas.microsoft.com/office/drawing/2014/main" xmlns="" id="{FC002C37-1E10-4D78-A2B6-FAD654A65026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521610" y="5524500"/>
              <a:ext cx="69691" cy="303407"/>
            </a:xfrm>
            <a:custGeom>
              <a:avLst/>
              <a:gdLst/>
              <a:ahLst/>
              <a:cxnLst/>
              <a:rect l="0" t="0" r="0" b="0"/>
              <a:pathLst>
                <a:path w="69691" h="303407">
                  <a:moveTo>
                    <a:pt x="18890" y="0"/>
                  </a:moveTo>
                  <a:lnTo>
                    <a:pt x="18890" y="0"/>
                  </a:lnTo>
                  <a:lnTo>
                    <a:pt x="15519" y="0"/>
                  </a:lnTo>
                  <a:lnTo>
                    <a:pt x="11982" y="7526"/>
                  </a:lnTo>
                  <a:lnTo>
                    <a:pt x="3963" y="42095"/>
                  </a:lnTo>
                  <a:lnTo>
                    <a:pt x="1672" y="74683"/>
                  </a:lnTo>
                  <a:lnTo>
                    <a:pt x="655" y="115036"/>
                  </a:lnTo>
                  <a:lnTo>
                    <a:pt x="201" y="158842"/>
                  </a:lnTo>
                  <a:lnTo>
                    <a:pt x="0" y="200418"/>
                  </a:lnTo>
                  <a:lnTo>
                    <a:pt x="1322" y="237947"/>
                  </a:lnTo>
                  <a:lnTo>
                    <a:pt x="10706" y="280053"/>
                  </a:lnTo>
                  <a:lnTo>
                    <a:pt x="20897" y="296388"/>
                  </a:lnTo>
                  <a:lnTo>
                    <a:pt x="27283" y="300603"/>
                  </a:lnTo>
                  <a:lnTo>
                    <a:pt x="41906" y="303406"/>
                  </a:lnTo>
                  <a:lnTo>
                    <a:pt x="48344" y="301048"/>
                  </a:lnTo>
                  <a:lnTo>
                    <a:pt x="69690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981">
              <a:extLst>
                <a:ext uri="{FF2B5EF4-FFF2-40B4-BE49-F238E27FC236}">
                  <a16:creationId xmlns:a16="http://schemas.microsoft.com/office/drawing/2014/main" xmlns="" id="{2FDE41C8-246F-4EA0-A39B-B5F608C1E271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349431" y="5501748"/>
              <a:ext cx="114870" cy="359303"/>
            </a:xfrm>
            <a:custGeom>
              <a:avLst/>
              <a:gdLst/>
              <a:ahLst/>
              <a:cxnLst/>
              <a:rect l="0" t="0" r="0" b="0"/>
              <a:pathLst>
                <a:path w="114870" h="359303">
                  <a:moveTo>
                    <a:pt x="114869" y="16402"/>
                  </a:moveTo>
                  <a:lnTo>
                    <a:pt x="114869" y="16402"/>
                  </a:lnTo>
                  <a:lnTo>
                    <a:pt x="104756" y="6289"/>
                  </a:lnTo>
                  <a:lnTo>
                    <a:pt x="94146" y="1323"/>
                  </a:lnTo>
                  <a:lnTo>
                    <a:pt x="88354" y="0"/>
                  </a:lnTo>
                  <a:lnTo>
                    <a:pt x="82376" y="1234"/>
                  </a:lnTo>
                  <a:lnTo>
                    <a:pt x="70088" y="8250"/>
                  </a:lnTo>
                  <a:lnTo>
                    <a:pt x="47901" y="34213"/>
                  </a:lnTo>
                  <a:lnTo>
                    <a:pt x="35480" y="64299"/>
                  </a:lnTo>
                  <a:lnTo>
                    <a:pt x="24552" y="102601"/>
                  </a:lnTo>
                  <a:lnTo>
                    <a:pt x="12639" y="147846"/>
                  </a:lnTo>
                  <a:lnTo>
                    <a:pt x="7910" y="171765"/>
                  </a:lnTo>
                  <a:lnTo>
                    <a:pt x="4052" y="196177"/>
                  </a:lnTo>
                  <a:lnTo>
                    <a:pt x="0" y="243058"/>
                  </a:lnTo>
                  <a:lnTo>
                    <a:pt x="2903" y="282707"/>
                  </a:lnTo>
                  <a:lnTo>
                    <a:pt x="19212" y="326651"/>
                  </a:lnTo>
                  <a:lnTo>
                    <a:pt x="34020" y="343144"/>
                  </a:lnTo>
                  <a:lnTo>
                    <a:pt x="57719" y="3593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982">
              <a:extLst>
                <a:ext uri="{FF2B5EF4-FFF2-40B4-BE49-F238E27FC236}">
                  <a16:creationId xmlns:a16="http://schemas.microsoft.com/office/drawing/2014/main" xmlns="" id="{B500698B-9902-4FC9-BB07-7FA851A80774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134983" y="5683250"/>
              <a:ext cx="170568" cy="50801"/>
            </a:xfrm>
            <a:custGeom>
              <a:avLst/>
              <a:gdLst/>
              <a:ahLst/>
              <a:cxnLst/>
              <a:rect l="0" t="0" r="0" b="0"/>
              <a:pathLst>
                <a:path w="170568" h="50801">
                  <a:moveTo>
                    <a:pt x="5467" y="50800"/>
                  </a:moveTo>
                  <a:lnTo>
                    <a:pt x="5467" y="50800"/>
                  </a:lnTo>
                  <a:lnTo>
                    <a:pt x="0" y="34398"/>
                  </a:lnTo>
                  <a:lnTo>
                    <a:pt x="1116" y="32810"/>
                  </a:lnTo>
                  <a:lnTo>
                    <a:pt x="6120" y="29163"/>
                  </a:lnTo>
                  <a:lnTo>
                    <a:pt x="51249" y="18988"/>
                  </a:lnTo>
                  <a:lnTo>
                    <a:pt x="92880" y="12681"/>
                  </a:lnTo>
                  <a:lnTo>
                    <a:pt x="132026" y="6345"/>
                  </a:lnTo>
                  <a:lnTo>
                    <a:pt x="1705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983">
              <a:extLst>
                <a:ext uri="{FF2B5EF4-FFF2-40B4-BE49-F238E27FC236}">
                  <a16:creationId xmlns:a16="http://schemas.microsoft.com/office/drawing/2014/main" xmlns="" id="{51CFE5D3-4B48-4875-9005-546F6E831EFA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7032141" y="5626100"/>
              <a:ext cx="213210" cy="25401"/>
            </a:xfrm>
            <a:custGeom>
              <a:avLst/>
              <a:gdLst/>
              <a:ahLst/>
              <a:cxnLst/>
              <a:rect l="0" t="0" r="0" b="0"/>
              <a:pathLst>
                <a:path w="213210" h="25401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1561" y="25400"/>
                  </a:lnTo>
                  <a:lnTo>
                    <a:pt x="46846" y="16561"/>
                  </a:lnTo>
                  <a:lnTo>
                    <a:pt x="84235" y="10652"/>
                  </a:lnTo>
                  <a:lnTo>
                    <a:pt x="127666" y="4735"/>
                  </a:lnTo>
                  <a:lnTo>
                    <a:pt x="170485" y="2104"/>
                  </a:lnTo>
                  <a:lnTo>
                    <a:pt x="2132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984">
              <a:extLst>
                <a:ext uri="{FF2B5EF4-FFF2-40B4-BE49-F238E27FC236}">
                  <a16:creationId xmlns:a16="http://schemas.microsoft.com/office/drawing/2014/main" xmlns="" id="{53E6CADA-6D2A-480A-8091-35459449007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817731" y="5499621"/>
              <a:ext cx="319670" cy="349314"/>
            </a:xfrm>
            <a:custGeom>
              <a:avLst/>
              <a:gdLst/>
              <a:ahLst/>
              <a:cxnLst/>
              <a:rect l="0" t="0" r="0" b="0"/>
              <a:pathLst>
                <a:path w="319670" h="349314">
                  <a:moveTo>
                    <a:pt x="91069" y="266179"/>
                  </a:moveTo>
                  <a:lnTo>
                    <a:pt x="91069" y="266179"/>
                  </a:lnTo>
                  <a:lnTo>
                    <a:pt x="86043" y="243575"/>
                  </a:lnTo>
                  <a:lnTo>
                    <a:pt x="84187" y="215172"/>
                  </a:lnTo>
                  <a:lnTo>
                    <a:pt x="81425" y="208702"/>
                  </a:lnTo>
                  <a:lnTo>
                    <a:pt x="77584" y="208105"/>
                  </a:lnTo>
                  <a:lnTo>
                    <a:pt x="65790" y="211204"/>
                  </a:lnTo>
                  <a:lnTo>
                    <a:pt x="39913" y="230998"/>
                  </a:lnTo>
                  <a:lnTo>
                    <a:pt x="13275" y="265946"/>
                  </a:lnTo>
                  <a:lnTo>
                    <a:pt x="3577" y="291476"/>
                  </a:lnTo>
                  <a:lnTo>
                    <a:pt x="0" y="325885"/>
                  </a:lnTo>
                  <a:lnTo>
                    <a:pt x="722" y="335617"/>
                  </a:lnTo>
                  <a:lnTo>
                    <a:pt x="3321" y="342104"/>
                  </a:lnTo>
                  <a:lnTo>
                    <a:pt x="7170" y="346429"/>
                  </a:lnTo>
                  <a:lnTo>
                    <a:pt x="11853" y="349313"/>
                  </a:lnTo>
                  <a:lnTo>
                    <a:pt x="17798" y="349118"/>
                  </a:lnTo>
                  <a:lnTo>
                    <a:pt x="31928" y="343258"/>
                  </a:lnTo>
                  <a:lnTo>
                    <a:pt x="55749" y="317945"/>
                  </a:lnTo>
                  <a:lnTo>
                    <a:pt x="74195" y="288010"/>
                  </a:lnTo>
                  <a:lnTo>
                    <a:pt x="93447" y="247660"/>
                  </a:lnTo>
                  <a:lnTo>
                    <a:pt x="102533" y="222083"/>
                  </a:lnTo>
                  <a:lnTo>
                    <a:pt x="111411" y="194448"/>
                  </a:lnTo>
                  <a:lnTo>
                    <a:pt x="120151" y="165442"/>
                  </a:lnTo>
                  <a:lnTo>
                    <a:pt x="128802" y="135521"/>
                  </a:lnTo>
                  <a:lnTo>
                    <a:pt x="137390" y="104990"/>
                  </a:lnTo>
                  <a:lnTo>
                    <a:pt x="150697" y="61660"/>
                  </a:lnTo>
                  <a:lnTo>
                    <a:pt x="163996" y="18582"/>
                  </a:lnTo>
                  <a:lnTo>
                    <a:pt x="163675" y="15742"/>
                  </a:lnTo>
                  <a:lnTo>
                    <a:pt x="162050" y="15259"/>
                  </a:lnTo>
                  <a:lnTo>
                    <a:pt x="159557" y="16349"/>
                  </a:lnTo>
                  <a:lnTo>
                    <a:pt x="145934" y="44851"/>
                  </a:lnTo>
                  <a:lnTo>
                    <a:pt x="136385" y="84790"/>
                  </a:lnTo>
                  <a:lnTo>
                    <a:pt x="131863" y="109270"/>
                  </a:lnTo>
                  <a:lnTo>
                    <a:pt x="127437" y="134762"/>
                  </a:lnTo>
                  <a:lnTo>
                    <a:pt x="123076" y="160928"/>
                  </a:lnTo>
                  <a:lnTo>
                    <a:pt x="118756" y="187545"/>
                  </a:lnTo>
                  <a:lnTo>
                    <a:pt x="115171" y="212345"/>
                  </a:lnTo>
                  <a:lnTo>
                    <a:pt x="109307" y="258716"/>
                  </a:lnTo>
                  <a:lnTo>
                    <a:pt x="106230" y="295318"/>
                  </a:lnTo>
                  <a:lnTo>
                    <a:pt x="106274" y="322874"/>
                  </a:lnTo>
                  <a:lnTo>
                    <a:pt x="110996" y="339824"/>
                  </a:lnTo>
                  <a:lnTo>
                    <a:pt x="114937" y="343498"/>
                  </a:lnTo>
                  <a:lnTo>
                    <a:pt x="119680" y="344535"/>
                  </a:lnTo>
                  <a:lnTo>
                    <a:pt x="124960" y="343816"/>
                  </a:lnTo>
                  <a:lnTo>
                    <a:pt x="149245" y="319209"/>
                  </a:lnTo>
                  <a:lnTo>
                    <a:pt x="170547" y="284809"/>
                  </a:lnTo>
                  <a:lnTo>
                    <a:pt x="194126" y="237770"/>
                  </a:lnTo>
                  <a:lnTo>
                    <a:pt x="206340" y="208434"/>
                  </a:lnTo>
                  <a:lnTo>
                    <a:pt x="218716" y="176883"/>
                  </a:lnTo>
                  <a:lnTo>
                    <a:pt x="231201" y="145970"/>
                  </a:lnTo>
                  <a:lnTo>
                    <a:pt x="243757" y="115484"/>
                  </a:lnTo>
                  <a:lnTo>
                    <a:pt x="256360" y="85282"/>
                  </a:lnTo>
                  <a:lnTo>
                    <a:pt x="276010" y="44199"/>
                  </a:lnTo>
                  <a:lnTo>
                    <a:pt x="301602" y="260"/>
                  </a:lnTo>
                  <a:lnTo>
                    <a:pt x="301275" y="0"/>
                  </a:lnTo>
                  <a:lnTo>
                    <a:pt x="289903" y="37185"/>
                  </a:lnTo>
                  <a:lnTo>
                    <a:pt x="279629" y="71506"/>
                  </a:lnTo>
                  <a:lnTo>
                    <a:pt x="269888" y="112160"/>
                  </a:lnTo>
                  <a:lnTo>
                    <a:pt x="260856" y="156098"/>
                  </a:lnTo>
                  <a:lnTo>
                    <a:pt x="252137" y="201497"/>
                  </a:lnTo>
                  <a:lnTo>
                    <a:pt x="249203" y="241900"/>
                  </a:lnTo>
                  <a:lnTo>
                    <a:pt x="250251" y="276555"/>
                  </a:lnTo>
                  <a:lnTo>
                    <a:pt x="256220" y="313781"/>
                  </a:lnTo>
                  <a:lnTo>
                    <a:pt x="265363" y="328728"/>
                  </a:lnTo>
                  <a:lnTo>
                    <a:pt x="273587" y="329751"/>
                  </a:lnTo>
                  <a:lnTo>
                    <a:pt x="319669" y="3106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985">
              <a:extLst>
                <a:ext uri="{FF2B5EF4-FFF2-40B4-BE49-F238E27FC236}">
                  <a16:creationId xmlns:a16="http://schemas.microsoft.com/office/drawing/2014/main" xmlns="" id="{F7522BD9-4BC5-40FA-BAD7-0584A3895FEC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6667500" y="5532616"/>
              <a:ext cx="41280" cy="328435"/>
            </a:xfrm>
            <a:custGeom>
              <a:avLst/>
              <a:gdLst/>
              <a:ahLst/>
              <a:cxnLst/>
              <a:rect l="0" t="0" r="0" b="0"/>
              <a:pathLst>
                <a:path w="41280" h="328435">
                  <a:moveTo>
                    <a:pt x="12700" y="10934"/>
                  </a:moveTo>
                  <a:lnTo>
                    <a:pt x="12700" y="10934"/>
                  </a:lnTo>
                  <a:lnTo>
                    <a:pt x="12698" y="0"/>
                  </a:lnTo>
                  <a:lnTo>
                    <a:pt x="19441" y="41759"/>
                  </a:lnTo>
                  <a:lnTo>
                    <a:pt x="28396" y="77080"/>
                  </a:lnTo>
                  <a:lnTo>
                    <a:pt x="37315" y="119354"/>
                  </a:lnTo>
                  <a:lnTo>
                    <a:pt x="41279" y="166365"/>
                  </a:lnTo>
                  <a:lnTo>
                    <a:pt x="39277" y="209837"/>
                  </a:lnTo>
                  <a:lnTo>
                    <a:pt x="32979" y="248208"/>
                  </a:lnTo>
                  <a:lnTo>
                    <a:pt x="18238" y="291492"/>
                  </a:lnTo>
                  <a:lnTo>
                    <a:pt x="0" y="3284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986">
              <a:extLst>
                <a:ext uri="{FF2B5EF4-FFF2-40B4-BE49-F238E27FC236}">
                  <a16:creationId xmlns:a16="http://schemas.microsoft.com/office/drawing/2014/main" xmlns="" id="{9E8A2DF7-6D95-408A-BF87-2B002BECD862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481530" y="5676900"/>
              <a:ext cx="166921" cy="31751"/>
            </a:xfrm>
            <a:custGeom>
              <a:avLst/>
              <a:gdLst/>
              <a:ahLst/>
              <a:cxnLst/>
              <a:rect l="0" t="0" r="0" b="0"/>
              <a:pathLst>
                <a:path w="166921" h="31751">
                  <a:moveTo>
                    <a:pt x="8170" y="31750"/>
                  </a:moveTo>
                  <a:lnTo>
                    <a:pt x="8170" y="31750"/>
                  </a:lnTo>
                  <a:lnTo>
                    <a:pt x="0" y="31750"/>
                  </a:lnTo>
                  <a:lnTo>
                    <a:pt x="34936" y="27987"/>
                  </a:lnTo>
                  <a:lnTo>
                    <a:pt x="75837" y="19817"/>
                  </a:lnTo>
                  <a:lnTo>
                    <a:pt x="121823" y="11046"/>
                  </a:lnTo>
                  <a:lnTo>
                    <a:pt x="1669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987">
              <a:extLst>
                <a:ext uri="{FF2B5EF4-FFF2-40B4-BE49-F238E27FC236}">
                  <a16:creationId xmlns:a16="http://schemas.microsoft.com/office/drawing/2014/main" xmlns="" id="{DA3A6C03-F011-418D-B77F-F70A992E44EB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854700" y="5380349"/>
              <a:ext cx="95251" cy="614052"/>
            </a:xfrm>
            <a:custGeom>
              <a:avLst/>
              <a:gdLst/>
              <a:ahLst/>
              <a:cxnLst/>
              <a:rect l="0" t="0" r="0" b="0"/>
              <a:pathLst>
                <a:path w="95251" h="614052">
                  <a:moveTo>
                    <a:pt x="95250" y="42551"/>
                  </a:moveTo>
                  <a:lnTo>
                    <a:pt x="95250" y="42551"/>
                  </a:lnTo>
                  <a:lnTo>
                    <a:pt x="93368" y="21828"/>
                  </a:lnTo>
                  <a:lnTo>
                    <a:pt x="91879" y="16036"/>
                  </a:lnTo>
                  <a:lnTo>
                    <a:pt x="86461" y="7719"/>
                  </a:lnTo>
                  <a:lnTo>
                    <a:pt x="83041" y="4512"/>
                  </a:lnTo>
                  <a:lnTo>
                    <a:pt x="73596" y="951"/>
                  </a:lnTo>
                  <a:lnTo>
                    <a:pt x="68112" y="0"/>
                  </a:lnTo>
                  <a:lnTo>
                    <a:pt x="63048" y="779"/>
                  </a:lnTo>
                  <a:lnTo>
                    <a:pt x="53657" y="5406"/>
                  </a:lnTo>
                  <a:lnTo>
                    <a:pt x="37065" y="32798"/>
                  </a:lnTo>
                  <a:lnTo>
                    <a:pt x="24940" y="64088"/>
                  </a:lnTo>
                  <a:lnTo>
                    <a:pt x="13907" y="103628"/>
                  </a:lnTo>
                  <a:lnTo>
                    <a:pt x="9977" y="127014"/>
                  </a:lnTo>
                  <a:lnTo>
                    <a:pt x="6652" y="151777"/>
                  </a:lnTo>
                  <a:lnTo>
                    <a:pt x="6550" y="178162"/>
                  </a:lnTo>
                  <a:lnTo>
                    <a:pt x="8600" y="205631"/>
                  </a:lnTo>
                  <a:lnTo>
                    <a:pt x="12084" y="233820"/>
                  </a:lnTo>
                  <a:lnTo>
                    <a:pt x="17228" y="261080"/>
                  </a:lnTo>
                  <a:lnTo>
                    <a:pt x="23480" y="287721"/>
                  </a:lnTo>
                  <a:lnTo>
                    <a:pt x="30470" y="313948"/>
                  </a:lnTo>
                  <a:lnTo>
                    <a:pt x="47644" y="358140"/>
                  </a:lnTo>
                  <a:lnTo>
                    <a:pt x="64919" y="396596"/>
                  </a:lnTo>
                  <a:lnTo>
                    <a:pt x="77301" y="432504"/>
                  </a:lnTo>
                  <a:lnTo>
                    <a:pt x="83745" y="465395"/>
                  </a:lnTo>
                  <a:lnTo>
                    <a:pt x="83610" y="509798"/>
                  </a:lnTo>
                  <a:lnTo>
                    <a:pt x="76671" y="535966"/>
                  </a:lnTo>
                  <a:lnTo>
                    <a:pt x="56192" y="569826"/>
                  </a:lnTo>
                  <a:lnTo>
                    <a:pt x="29507" y="595930"/>
                  </a:lnTo>
                  <a:lnTo>
                    <a:pt x="0" y="6140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988">
              <a:extLst>
                <a:ext uri="{FF2B5EF4-FFF2-40B4-BE49-F238E27FC236}">
                  <a16:creationId xmlns:a16="http://schemas.microsoft.com/office/drawing/2014/main" xmlns="" id="{2CDD7980-1610-46B6-BE45-67F65DBBC896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797495" y="6075069"/>
              <a:ext cx="158806" cy="112525"/>
            </a:xfrm>
            <a:custGeom>
              <a:avLst/>
              <a:gdLst/>
              <a:ahLst/>
              <a:cxnLst/>
              <a:rect l="0" t="0" r="0" b="0"/>
              <a:pathLst>
                <a:path w="158806" h="112525">
                  <a:moveTo>
                    <a:pt x="82605" y="78081"/>
                  </a:moveTo>
                  <a:lnTo>
                    <a:pt x="82605" y="78081"/>
                  </a:lnTo>
                  <a:lnTo>
                    <a:pt x="79234" y="71340"/>
                  </a:lnTo>
                  <a:lnTo>
                    <a:pt x="79460" y="64266"/>
                  </a:lnTo>
                  <a:lnTo>
                    <a:pt x="81983" y="44857"/>
                  </a:lnTo>
                  <a:lnTo>
                    <a:pt x="82421" y="26844"/>
                  </a:lnTo>
                  <a:lnTo>
                    <a:pt x="78759" y="16268"/>
                  </a:lnTo>
                  <a:lnTo>
                    <a:pt x="75809" y="11472"/>
                  </a:lnTo>
                  <a:lnTo>
                    <a:pt x="66884" y="4261"/>
                  </a:lnTo>
                  <a:lnTo>
                    <a:pt x="61542" y="1352"/>
                  </a:lnTo>
                  <a:lnTo>
                    <a:pt x="48079" y="0"/>
                  </a:lnTo>
                  <a:lnTo>
                    <a:pt x="40538" y="627"/>
                  </a:lnTo>
                  <a:lnTo>
                    <a:pt x="33393" y="4574"/>
                  </a:lnTo>
                  <a:lnTo>
                    <a:pt x="19810" y="18364"/>
                  </a:lnTo>
                  <a:lnTo>
                    <a:pt x="3635" y="49334"/>
                  </a:lnTo>
                  <a:lnTo>
                    <a:pt x="0" y="71184"/>
                  </a:lnTo>
                  <a:lnTo>
                    <a:pt x="1441" y="90538"/>
                  </a:lnTo>
                  <a:lnTo>
                    <a:pt x="6786" y="103843"/>
                  </a:lnTo>
                  <a:lnTo>
                    <a:pt x="10893" y="107956"/>
                  </a:lnTo>
                  <a:lnTo>
                    <a:pt x="21099" y="112524"/>
                  </a:lnTo>
                  <a:lnTo>
                    <a:pt x="36454" y="107030"/>
                  </a:lnTo>
                  <a:lnTo>
                    <a:pt x="78853" y="74053"/>
                  </a:lnTo>
                  <a:lnTo>
                    <a:pt x="94977" y="60346"/>
                  </a:lnTo>
                  <a:lnTo>
                    <a:pt x="98614" y="59203"/>
                  </a:lnTo>
                  <a:lnTo>
                    <a:pt x="101744" y="59145"/>
                  </a:lnTo>
                  <a:lnTo>
                    <a:pt x="104537" y="60518"/>
                  </a:lnTo>
                  <a:lnTo>
                    <a:pt x="115969" y="74743"/>
                  </a:lnTo>
                  <a:lnTo>
                    <a:pt x="131607" y="94355"/>
                  </a:lnTo>
                  <a:lnTo>
                    <a:pt x="141779" y="99425"/>
                  </a:lnTo>
                  <a:lnTo>
                    <a:pt x="158805" y="1034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989">
              <a:extLst>
                <a:ext uri="{FF2B5EF4-FFF2-40B4-BE49-F238E27FC236}">
                  <a16:creationId xmlns:a16="http://schemas.microsoft.com/office/drawing/2014/main" xmlns="" id="{BA755985-D0C7-4737-BA82-8AB4F14C147E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800171" y="5153653"/>
              <a:ext cx="137080" cy="148598"/>
            </a:xfrm>
            <a:custGeom>
              <a:avLst/>
              <a:gdLst/>
              <a:ahLst/>
              <a:cxnLst/>
              <a:rect l="0" t="0" r="0" b="0"/>
              <a:pathLst>
                <a:path w="137080" h="148598">
                  <a:moveTo>
                    <a:pt x="54529" y="27947"/>
                  </a:moveTo>
                  <a:lnTo>
                    <a:pt x="54529" y="27947"/>
                  </a:lnTo>
                  <a:lnTo>
                    <a:pt x="54529" y="8174"/>
                  </a:lnTo>
                  <a:lnTo>
                    <a:pt x="52647" y="3166"/>
                  </a:lnTo>
                  <a:lnTo>
                    <a:pt x="51158" y="843"/>
                  </a:lnTo>
                  <a:lnTo>
                    <a:pt x="47343" y="0"/>
                  </a:lnTo>
                  <a:lnTo>
                    <a:pt x="35577" y="944"/>
                  </a:lnTo>
                  <a:lnTo>
                    <a:pt x="29900" y="4301"/>
                  </a:lnTo>
                  <a:lnTo>
                    <a:pt x="19829" y="15556"/>
                  </a:lnTo>
                  <a:lnTo>
                    <a:pt x="6226" y="41130"/>
                  </a:lnTo>
                  <a:lnTo>
                    <a:pt x="0" y="71051"/>
                  </a:lnTo>
                  <a:lnTo>
                    <a:pt x="2307" y="88026"/>
                  </a:lnTo>
                  <a:lnTo>
                    <a:pt x="7330" y="100510"/>
                  </a:lnTo>
                  <a:lnTo>
                    <a:pt x="11914" y="106059"/>
                  </a:lnTo>
                  <a:lnTo>
                    <a:pt x="15536" y="106126"/>
                  </a:lnTo>
                  <a:lnTo>
                    <a:pt x="25204" y="102440"/>
                  </a:lnTo>
                  <a:lnTo>
                    <a:pt x="42547" y="89060"/>
                  </a:lnTo>
                  <a:lnTo>
                    <a:pt x="76182" y="46178"/>
                  </a:lnTo>
                  <a:lnTo>
                    <a:pt x="81320" y="43105"/>
                  </a:lnTo>
                  <a:lnTo>
                    <a:pt x="83679" y="45814"/>
                  </a:lnTo>
                  <a:lnTo>
                    <a:pt x="102595" y="90583"/>
                  </a:lnTo>
                  <a:lnTo>
                    <a:pt x="127834" y="133832"/>
                  </a:lnTo>
                  <a:lnTo>
                    <a:pt x="137079" y="1485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990">
              <a:extLst>
                <a:ext uri="{FF2B5EF4-FFF2-40B4-BE49-F238E27FC236}">
                  <a16:creationId xmlns:a16="http://schemas.microsoft.com/office/drawing/2014/main" xmlns="" id="{1DCDD0E3-1A8E-4987-81AE-754692D9070F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6187509" y="5433981"/>
              <a:ext cx="105342" cy="433420"/>
            </a:xfrm>
            <a:custGeom>
              <a:avLst/>
              <a:gdLst/>
              <a:ahLst/>
              <a:cxnLst/>
              <a:rect l="0" t="0" r="0" b="0"/>
              <a:pathLst>
                <a:path w="105342" h="433420">
                  <a:moveTo>
                    <a:pt x="105341" y="39719"/>
                  </a:moveTo>
                  <a:lnTo>
                    <a:pt x="105341" y="39719"/>
                  </a:lnTo>
                  <a:lnTo>
                    <a:pt x="101970" y="29606"/>
                  </a:lnTo>
                  <a:lnTo>
                    <a:pt x="89761" y="13204"/>
                  </a:lnTo>
                  <a:lnTo>
                    <a:pt x="72738" y="1681"/>
                  </a:lnTo>
                  <a:lnTo>
                    <a:pt x="62393" y="0"/>
                  </a:lnTo>
                  <a:lnTo>
                    <a:pt x="57659" y="540"/>
                  </a:lnTo>
                  <a:lnTo>
                    <a:pt x="46754" y="12428"/>
                  </a:lnTo>
                  <a:lnTo>
                    <a:pt x="28715" y="50447"/>
                  </a:lnTo>
                  <a:lnTo>
                    <a:pt x="16956" y="88232"/>
                  </a:lnTo>
                  <a:lnTo>
                    <a:pt x="7026" y="133247"/>
                  </a:lnTo>
                  <a:lnTo>
                    <a:pt x="3815" y="158515"/>
                  </a:lnTo>
                  <a:lnTo>
                    <a:pt x="1674" y="185239"/>
                  </a:lnTo>
                  <a:lnTo>
                    <a:pt x="245" y="212932"/>
                  </a:lnTo>
                  <a:lnTo>
                    <a:pt x="0" y="239156"/>
                  </a:lnTo>
                  <a:lnTo>
                    <a:pt x="543" y="264399"/>
                  </a:lnTo>
                  <a:lnTo>
                    <a:pt x="3024" y="311733"/>
                  </a:lnTo>
                  <a:lnTo>
                    <a:pt x="6480" y="353937"/>
                  </a:lnTo>
                  <a:lnTo>
                    <a:pt x="8486" y="388215"/>
                  </a:lnTo>
                  <a:lnTo>
                    <a:pt x="10091" y="4334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435">
            <a:extLst>
              <a:ext uri="{FF2B5EF4-FFF2-40B4-BE49-F238E27FC236}">
                <a16:creationId xmlns:a16="http://schemas.microsoft.com/office/drawing/2014/main" xmlns="" id="{DB1DED35-0F37-42F4-877B-B6FA8F23D914}"/>
              </a:ext>
            </a:extLst>
          </p:cNvPr>
          <p:cNvGrpSpPr/>
          <p:nvPr/>
        </p:nvGrpSpPr>
        <p:grpSpPr>
          <a:xfrm>
            <a:off x="5279542" y="5581650"/>
            <a:ext cx="206859" cy="95251"/>
            <a:chOff x="5279542" y="5581650"/>
            <a:chExt cx="206859" cy="95251"/>
          </a:xfrm>
        </p:grpSpPr>
        <p:sp>
          <p:nvSpPr>
            <p:cNvPr id="205" name="SMARTInkShape-1991">
              <a:extLst>
                <a:ext uri="{FF2B5EF4-FFF2-40B4-BE49-F238E27FC236}">
                  <a16:creationId xmlns:a16="http://schemas.microsoft.com/office/drawing/2014/main" xmlns="" id="{E2620776-7DDE-4498-9FE7-2CBABEE3CA2A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328533" y="5657850"/>
              <a:ext cx="157868" cy="19051"/>
            </a:xfrm>
            <a:custGeom>
              <a:avLst/>
              <a:gdLst/>
              <a:ahLst/>
              <a:cxnLst/>
              <a:rect l="0" t="0" r="0" b="0"/>
              <a:pathLst>
                <a:path w="1578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2749" y="15679"/>
                  </a:lnTo>
                  <a:lnTo>
                    <a:pt x="33806" y="8218"/>
                  </a:lnTo>
                  <a:lnTo>
                    <a:pt x="66275" y="4123"/>
                  </a:lnTo>
                  <a:lnTo>
                    <a:pt x="102342" y="1832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992">
              <a:extLst>
                <a:ext uri="{FF2B5EF4-FFF2-40B4-BE49-F238E27FC236}">
                  <a16:creationId xmlns:a16="http://schemas.microsoft.com/office/drawing/2014/main" xmlns="" id="{AF644EEF-2E42-463E-B21B-A82CC01855EE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279542" y="5581650"/>
              <a:ext cx="143359" cy="19051"/>
            </a:xfrm>
            <a:custGeom>
              <a:avLst/>
              <a:gdLst/>
              <a:ahLst/>
              <a:cxnLst/>
              <a:rect l="0" t="0" r="0" b="0"/>
              <a:pathLst>
                <a:path w="143359" h="19051">
                  <a:moveTo>
                    <a:pt x="3658" y="19050"/>
                  </a:moveTo>
                  <a:lnTo>
                    <a:pt x="3658" y="19050"/>
                  </a:lnTo>
                  <a:lnTo>
                    <a:pt x="287" y="15679"/>
                  </a:lnTo>
                  <a:lnTo>
                    <a:pt x="0" y="14686"/>
                  </a:lnTo>
                  <a:lnTo>
                    <a:pt x="514" y="14024"/>
                  </a:lnTo>
                  <a:lnTo>
                    <a:pt x="14016" y="11211"/>
                  </a:lnTo>
                  <a:lnTo>
                    <a:pt x="48590" y="5909"/>
                  </a:lnTo>
                  <a:lnTo>
                    <a:pt x="94582" y="1751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436">
            <a:extLst>
              <a:ext uri="{FF2B5EF4-FFF2-40B4-BE49-F238E27FC236}">
                <a16:creationId xmlns:a16="http://schemas.microsoft.com/office/drawing/2014/main" xmlns="" id="{BED11F44-00A5-4F0B-8F96-C9D4FEB70971}"/>
              </a:ext>
            </a:extLst>
          </p:cNvPr>
          <p:cNvGrpSpPr/>
          <p:nvPr/>
        </p:nvGrpSpPr>
        <p:grpSpPr>
          <a:xfrm>
            <a:off x="4048485" y="5285642"/>
            <a:ext cx="877130" cy="448409"/>
            <a:chOff x="4048485" y="5285642"/>
            <a:chExt cx="877130" cy="448409"/>
          </a:xfrm>
        </p:grpSpPr>
        <p:sp>
          <p:nvSpPr>
            <p:cNvPr id="208" name="SMARTInkShape-1993">
              <a:extLst>
                <a:ext uri="{FF2B5EF4-FFF2-40B4-BE49-F238E27FC236}">
                  <a16:creationId xmlns:a16="http://schemas.microsoft.com/office/drawing/2014/main" xmlns="" id="{ABA0A9CD-3E9B-43F0-B289-EEA14B10A354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048485" y="5318818"/>
              <a:ext cx="91716" cy="383483"/>
            </a:xfrm>
            <a:custGeom>
              <a:avLst/>
              <a:gdLst/>
              <a:ahLst/>
              <a:cxnLst/>
              <a:rect l="0" t="0" r="0" b="0"/>
              <a:pathLst>
                <a:path w="91716" h="383483">
                  <a:moveTo>
                    <a:pt x="91715" y="15182"/>
                  </a:moveTo>
                  <a:lnTo>
                    <a:pt x="91715" y="15182"/>
                  </a:lnTo>
                  <a:lnTo>
                    <a:pt x="77410" y="876"/>
                  </a:lnTo>
                  <a:lnTo>
                    <a:pt x="75123" y="0"/>
                  </a:lnTo>
                  <a:lnTo>
                    <a:pt x="72892" y="122"/>
                  </a:lnTo>
                  <a:lnTo>
                    <a:pt x="70700" y="908"/>
                  </a:lnTo>
                  <a:lnTo>
                    <a:pt x="60872" y="15499"/>
                  </a:lnTo>
                  <a:lnTo>
                    <a:pt x="45652" y="51181"/>
                  </a:lnTo>
                  <a:lnTo>
                    <a:pt x="33848" y="85273"/>
                  </a:lnTo>
                  <a:lnTo>
                    <a:pt x="21547" y="126767"/>
                  </a:lnTo>
                  <a:lnTo>
                    <a:pt x="15303" y="151661"/>
                  </a:lnTo>
                  <a:lnTo>
                    <a:pt x="9024" y="178135"/>
                  </a:lnTo>
                  <a:lnTo>
                    <a:pt x="4837" y="202840"/>
                  </a:lnTo>
                  <a:lnTo>
                    <a:pt x="186" y="249104"/>
                  </a:lnTo>
                  <a:lnTo>
                    <a:pt x="0" y="289421"/>
                  </a:lnTo>
                  <a:lnTo>
                    <a:pt x="4386" y="324039"/>
                  </a:lnTo>
                  <a:lnTo>
                    <a:pt x="15743" y="351183"/>
                  </a:lnTo>
                  <a:lnTo>
                    <a:pt x="24134" y="360539"/>
                  </a:lnTo>
                  <a:lnTo>
                    <a:pt x="66315" y="3834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994">
              <a:extLst>
                <a:ext uri="{FF2B5EF4-FFF2-40B4-BE49-F238E27FC236}">
                  <a16:creationId xmlns:a16="http://schemas.microsoft.com/office/drawing/2014/main" xmlns="" id="{92159818-284D-4592-83A4-80E24AFF497E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524688" y="5451229"/>
              <a:ext cx="136213" cy="143122"/>
            </a:xfrm>
            <a:custGeom>
              <a:avLst/>
              <a:gdLst/>
              <a:ahLst/>
              <a:cxnLst/>
              <a:rect l="0" t="0" r="0" b="0"/>
              <a:pathLst>
                <a:path w="136213" h="143122">
                  <a:moveTo>
                    <a:pt x="98112" y="73271"/>
                  </a:moveTo>
                  <a:lnTo>
                    <a:pt x="98112" y="73271"/>
                  </a:lnTo>
                  <a:lnTo>
                    <a:pt x="103138" y="50667"/>
                  </a:lnTo>
                  <a:lnTo>
                    <a:pt x="102462" y="36413"/>
                  </a:lnTo>
                  <a:lnTo>
                    <a:pt x="97458" y="23023"/>
                  </a:lnTo>
                  <a:lnTo>
                    <a:pt x="86768" y="11897"/>
                  </a:lnTo>
                  <a:lnTo>
                    <a:pt x="72609" y="3661"/>
                  </a:lnTo>
                  <a:lnTo>
                    <a:pt x="56909" y="0"/>
                  </a:lnTo>
                  <a:lnTo>
                    <a:pt x="38642" y="5898"/>
                  </a:lnTo>
                  <a:lnTo>
                    <a:pt x="28832" y="11422"/>
                  </a:lnTo>
                  <a:lnTo>
                    <a:pt x="14169" y="28849"/>
                  </a:lnTo>
                  <a:lnTo>
                    <a:pt x="4358" y="50706"/>
                  </a:lnTo>
                  <a:lnTo>
                    <a:pt x="0" y="74531"/>
                  </a:lnTo>
                  <a:lnTo>
                    <a:pt x="1825" y="93586"/>
                  </a:lnTo>
                  <a:lnTo>
                    <a:pt x="4287" y="101631"/>
                  </a:lnTo>
                  <a:lnTo>
                    <a:pt x="8750" y="106289"/>
                  </a:lnTo>
                  <a:lnTo>
                    <a:pt x="14549" y="108689"/>
                  </a:lnTo>
                  <a:lnTo>
                    <a:pt x="21237" y="109583"/>
                  </a:lnTo>
                  <a:lnTo>
                    <a:pt x="36193" y="103050"/>
                  </a:lnTo>
                  <a:lnTo>
                    <a:pt x="81789" y="58577"/>
                  </a:lnTo>
                  <a:lnTo>
                    <a:pt x="90857" y="49807"/>
                  </a:lnTo>
                  <a:lnTo>
                    <a:pt x="93275" y="48456"/>
                  </a:lnTo>
                  <a:lnTo>
                    <a:pt x="94889" y="48261"/>
                  </a:lnTo>
                  <a:lnTo>
                    <a:pt x="96668" y="50247"/>
                  </a:lnTo>
                  <a:lnTo>
                    <a:pt x="117483" y="90526"/>
                  </a:lnTo>
                  <a:lnTo>
                    <a:pt x="136212" y="1431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995">
              <a:extLst>
                <a:ext uri="{FF2B5EF4-FFF2-40B4-BE49-F238E27FC236}">
                  <a16:creationId xmlns:a16="http://schemas.microsoft.com/office/drawing/2014/main" xmlns="" id="{C71652CE-A3BA-422F-908D-FE6C9FD060B4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356100" y="5626100"/>
              <a:ext cx="44451" cy="88901"/>
            </a:xfrm>
            <a:custGeom>
              <a:avLst/>
              <a:gdLst/>
              <a:ahLst/>
              <a:cxnLst/>
              <a:rect l="0" t="0" r="0" b="0"/>
              <a:pathLst>
                <a:path w="44451" h="88901">
                  <a:moveTo>
                    <a:pt x="44450" y="0"/>
                  </a:moveTo>
                  <a:lnTo>
                    <a:pt x="44450" y="0"/>
                  </a:lnTo>
                  <a:lnTo>
                    <a:pt x="44450" y="6742"/>
                  </a:lnTo>
                  <a:lnTo>
                    <a:pt x="28753" y="4142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996">
              <a:extLst>
                <a:ext uri="{FF2B5EF4-FFF2-40B4-BE49-F238E27FC236}">
                  <a16:creationId xmlns:a16="http://schemas.microsoft.com/office/drawing/2014/main" xmlns="" id="{98B8D3A5-780C-4FB3-AC29-8AAFC315EBCE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181127" y="5447895"/>
              <a:ext cx="130524" cy="178206"/>
            </a:xfrm>
            <a:custGeom>
              <a:avLst/>
              <a:gdLst/>
              <a:ahLst/>
              <a:cxnLst/>
              <a:rect l="0" t="0" r="0" b="0"/>
              <a:pathLst>
                <a:path w="130524" h="178206">
                  <a:moveTo>
                    <a:pt x="105123" y="51205"/>
                  </a:moveTo>
                  <a:lnTo>
                    <a:pt x="105123" y="51205"/>
                  </a:lnTo>
                  <a:lnTo>
                    <a:pt x="89915" y="39655"/>
                  </a:lnTo>
                  <a:lnTo>
                    <a:pt x="53734" y="0"/>
                  </a:lnTo>
                  <a:lnTo>
                    <a:pt x="49697" y="134"/>
                  </a:lnTo>
                  <a:lnTo>
                    <a:pt x="39567" y="5929"/>
                  </a:lnTo>
                  <a:lnTo>
                    <a:pt x="21964" y="31205"/>
                  </a:lnTo>
                  <a:lnTo>
                    <a:pt x="6714" y="68876"/>
                  </a:lnTo>
                  <a:lnTo>
                    <a:pt x="0" y="107946"/>
                  </a:lnTo>
                  <a:lnTo>
                    <a:pt x="2192" y="126048"/>
                  </a:lnTo>
                  <a:lnTo>
                    <a:pt x="4752" y="132850"/>
                  </a:lnTo>
                  <a:lnTo>
                    <a:pt x="8575" y="137385"/>
                  </a:lnTo>
                  <a:lnTo>
                    <a:pt x="18468" y="142423"/>
                  </a:lnTo>
                  <a:lnTo>
                    <a:pt x="24776" y="140240"/>
                  </a:lnTo>
                  <a:lnTo>
                    <a:pt x="39309" y="128406"/>
                  </a:lnTo>
                  <a:lnTo>
                    <a:pt x="70224" y="89110"/>
                  </a:lnTo>
                  <a:lnTo>
                    <a:pt x="89501" y="64415"/>
                  </a:lnTo>
                  <a:lnTo>
                    <a:pt x="92592" y="62128"/>
                  </a:lnTo>
                  <a:lnTo>
                    <a:pt x="95358" y="62721"/>
                  </a:lnTo>
                  <a:lnTo>
                    <a:pt x="97907" y="65232"/>
                  </a:lnTo>
                  <a:lnTo>
                    <a:pt x="100312" y="69023"/>
                  </a:lnTo>
                  <a:lnTo>
                    <a:pt x="109243" y="105525"/>
                  </a:lnTo>
                  <a:lnTo>
                    <a:pt x="119681" y="149737"/>
                  </a:lnTo>
                  <a:lnTo>
                    <a:pt x="130523" y="1782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997">
              <a:extLst>
                <a:ext uri="{FF2B5EF4-FFF2-40B4-BE49-F238E27FC236}">
                  <a16:creationId xmlns:a16="http://schemas.microsoft.com/office/drawing/2014/main" xmlns="" id="{AD2F9F0D-2CC4-4316-ABA4-7A444FED73C4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838700" y="5285642"/>
              <a:ext cx="86915" cy="448409"/>
            </a:xfrm>
            <a:custGeom>
              <a:avLst/>
              <a:gdLst/>
              <a:ahLst/>
              <a:cxnLst/>
              <a:rect l="0" t="0" r="0" b="0"/>
              <a:pathLst>
                <a:path w="86915" h="448409">
                  <a:moveTo>
                    <a:pt x="0" y="35658"/>
                  </a:moveTo>
                  <a:lnTo>
                    <a:pt x="0" y="35658"/>
                  </a:lnTo>
                  <a:lnTo>
                    <a:pt x="0" y="17981"/>
                  </a:lnTo>
                  <a:lnTo>
                    <a:pt x="3763" y="9928"/>
                  </a:lnTo>
                  <a:lnTo>
                    <a:pt x="6742" y="5805"/>
                  </a:lnTo>
                  <a:lnTo>
                    <a:pt x="13815" y="1223"/>
                  </a:lnTo>
                  <a:lnTo>
                    <a:pt x="17677" y="0"/>
                  </a:lnTo>
                  <a:lnTo>
                    <a:pt x="27611" y="2407"/>
                  </a:lnTo>
                  <a:lnTo>
                    <a:pt x="33224" y="5023"/>
                  </a:lnTo>
                  <a:lnTo>
                    <a:pt x="51237" y="35675"/>
                  </a:lnTo>
                  <a:lnTo>
                    <a:pt x="63694" y="72354"/>
                  </a:lnTo>
                  <a:lnTo>
                    <a:pt x="74875" y="118996"/>
                  </a:lnTo>
                  <a:lnTo>
                    <a:pt x="78844" y="146250"/>
                  </a:lnTo>
                  <a:lnTo>
                    <a:pt x="82197" y="175003"/>
                  </a:lnTo>
                  <a:lnTo>
                    <a:pt x="84431" y="204048"/>
                  </a:lnTo>
                  <a:lnTo>
                    <a:pt x="85921" y="233291"/>
                  </a:lnTo>
                  <a:lnTo>
                    <a:pt x="86914" y="262664"/>
                  </a:lnTo>
                  <a:lnTo>
                    <a:pt x="85460" y="290711"/>
                  </a:lnTo>
                  <a:lnTo>
                    <a:pt x="82373" y="317877"/>
                  </a:lnTo>
                  <a:lnTo>
                    <a:pt x="78199" y="344453"/>
                  </a:lnTo>
                  <a:lnTo>
                    <a:pt x="66034" y="389036"/>
                  </a:lnTo>
                  <a:lnTo>
                    <a:pt x="44450" y="448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998">
              <a:extLst>
                <a:ext uri="{FF2B5EF4-FFF2-40B4-BE49-F238E27FC236}">
                  <a16:creationId xmlns:a16="http://schemas.microsoft.com/office/drawing/2014/main" xmlns="" id="{3C9848A2-C8B9-40C8-B906-B9EDCB79ACFD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711700" y="5322183"/>
              <a:ext cx="88949" cy="345467"/>
            </a:xfrm>
            <a:custGeom>
              <a:avLst/>
              <a:gdLst/>
              <a:ahLst/>
              <a:cxnLst/>
              <a:rect l="0" t="0" r="0" b="0"/>
              <a:pathLst>
                <a:path w="88949" h="345467">
                  <a:moveTo>
                    <a:pt x="12700" y="5467"/>
                  </a:moveTo>
                  <a:lnTo>
                    <a:pt x="12700" y="5467"/>
                  </a:lnTo>
                  <a:lnTo>
                    <a:pt x="1765" y="0"/>
                  </a:lnTo>
                  <a:lnTo>
                    <a:pt x="7265" y="16233"/>
                  </a:lnTo>
                  <a:lnTo>
                    <a:pt x="31315" y="56870"/>
                  </a:lnTo>
                  <a:lnTo>
                    <a:pt x="49666" y="94870"/>
                  </a:lnTo>
                  <a:lnTo>
                    <a:pt x="66523" y="137629"/>
                  </a:lnTo>
                  <a:lnTo>
                    <a:pt x="81071" y="182503"/>
                  </a:lnTo>
                  <a:lnTo>
                    <a:pt x="88948" y="228318"/>
                  </a:lnTo>
                  <a:lnTo>
                    <a:pt x="88921" y="271729"/>
                  </a:lnTo>
                  <a:lnTo>
                    <a:pt x="77150" y="307485"/>
                  </a:lnTo>
                  <a:lnTo>
                    <a:pt x="58277" y="332314"/>
                  </a:lnTo>
                  <a:lnTo>
                    <a:pt x="47319" y="341898"/>
                  </a:lnTo>
                  <a:lnTo>
                    <a:pt x="37190" y="345466"/>
                  </a:lnTo>
                  <a:lnTo>
                    <a:pt x="27616" y="345022"/>
                  </a:lnTo>
                  <a:lnTo>
                    <a:pt x="0" y="335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437">
            <a:extLst>
              <a:ext uri="{FF2B5EF4-FFF2-40B4-BE49-F238E27FC236}">
                <a16:creationId xmlns:a16="http://schemas.microsoft.com/office/drawing/2014/main" xmlns="" id="{87948B6A-80E4-4F27-9B8B-4DE9E813C9A0}"/>
              </a:ext>
            </a:extLst>
          </p:cNvPr>
          <p:cNvGrpSpPr/>
          <p:nvPr/>
        </p:nvGrpSpPr>
        <p:grpSpPr>
          <a:xfrm>
            <a:off x="2425961" y="5183541"/>
            <a:ext cx="1301490" cy="502530"/>
            <a:chOff x="2425961" y="5183541"/>
            <a:chExt cx="1301490" cy="502530"/>
          </a:xfrm>
        </p:grpSpPr>
        <p:sp>
          <p:nvSpPr>
            <p:cNvPr id="215" name="SMARTInkShape-1999">
              <a:extLst>
                <a:ext uri="{FF2B5EF4-FFF2-40B4-BE49-F238E27FC236}">
                  <a16:creationId xmlns:a16="http://schemas.microsoft.com/office/drawing/2014/main" xmlns="" id="{06ADD0DC-7296-4F40-8CEB-9FCF5191C157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425961" y="5183541"/>
              <a:ext cx="152512" cy="494838"/>
            </a:xfrm>
            <a:custGeom>
              <a:avLst/>
              <a:gdLst/>
              <a:ahLst/>
              <a:cxnLst/>
              <a:rect l="0" t="0" r="0" b="0"/>
              <a:pathLst>
                <a:path w="152512" h="494838">
                  <a:moveTo>
                    <a:pt x="6089" y="169509"/>
                  </a:moveTo>
                  <a:lnTo>
                    <a:pt x="6089" y="169509"/>
                  </a:lnTo>
                  <a:lnTo>
                    <a:pt x="0" y="151244"/>
                  </a:lnTo>
                  <a:lnTo>
                    <a:pt x="496" y="190334"/>
                  </a:lnTo>
                  <a:lnTo>
                    <a:pt x="3133" y="232622"/>
                  </a:lnTo>
                  <a:lnTo>
                    <a:pt x="4118" y="258150"/>
                  </a:lnTo>
                  <a:lnTo>
                    <a:pt x="4775" y="285753"/>
                  </a:lnTo>
                  <a:lnTo>
                    <a:pt x="5213" y="314739"/>
                  </a:lnTo>
                  <a:lnTo>
                    <a:pt x="6211" y="342529"/>
                  </a:lnTo>
                  <a:lnTo>
                    <a:pt x="7581" y="369522"/>
                  </a:lnTo>
                  <a:lnTo>
                    <a:pt x="9200" y="395984"/>
                  </a:lnTo>
                  <a:lnTo>
                    <a:pt x="11000" y="438557"/>
                  </a:lnTo>
                  <a:lnTo>
                    <a:pt x="12013" y="480884"/>
                  </a:lnTo>
                  <a:lnTo>
                    <a:pt x="12313" y="494837"/>
                  </a:lnTo>
                  <a:lnTo>
                    <a:pt x="12414" y="456570"/>
                  </a:lnTo>
                  <a:lnTo>
                    <a:pt x="12422" y="430733"/>
                  </a:lnTo>
                  <a:lnTo>
                    <a:pt x="12428" y="398692"/>
                  </a:lnTo>
                  <a:lnTo>
                    <a:pt x="12431" y="362513"/>
                  </a:lnTo>
                  <a:lnTo>
                    <a:pt x="14550" y="320051"/>
                  </a:lnTo>
                  <a:lnTo>
                    <a:pt x="18080" y="273398"/>
                  </a:lnTo>
                  <a:lnTo>
                    <a:pt x="22550" y="223951"/>
                  </a:lnTo>
                  <a:lnTo>
                    <a:pt x="29763" y="181110"/>
                  </a:lnTo>
                  <a:lnTo>
                    <a:pt x="38805" y="142671"/>
                  </a:lnTo>
                  <a:lnTo>
                    <a:pt x="49066" y="107167"/>
                  </a:lnTo>
                  <a:lnTo>
                    <a:pt x="58729" y="79970"/>
                  </a:lnTo>
                  <a:lnTo>
                    <a:pt x="76992" y="40344"/>
                  </a:lnTo>
                  <a:lnTo>
                    <a:pt x="103141" y="8314"/>
                  </a:lnTo>
                  <a:lnTo>
                    <a:pt x="118368" y="970"/>
                  </a:lnTo>
                  <a:lnTo>
                    <a:pt x="125391" y="0"/>
                  </a:lnTo>
                  <a:lnTo>
                    <a:pt x="131485" y="4292"/>
                  </a:lnTo>
                  <a:lnTo>
                    <a:pt x="142018" y="22231"/>
                  </a:lnTo>
                  <a:lnTo>
                    <a:pt x="152511" y="66840"/>
                  </a:lnTo>
                  <a:lnTo>
                    <a:pt x="152069" y="102006"/>
                  </a:lnTo>
                  <a:lnTo>
                    <a:pt x="145052" y="138096"/>
                  </a:lnTo>
                  <a:lnTo>
                    <a:pt x="130174" y="172952"/>
                  </a:lnTo>
                  <a:lnTo>
                    <a:pt x="98594" y="214195"/>
                  </a:lnTo>
                  <a:lnTo>
                    <a:pt x="62425" y="238645"/>
                  </a:lnTo>
                  <a:lnTo>
                    <a:pt x="41240" y="242335"/>
                  </a:lnTo>
                  <a:lnTo>
                    <a:pt x="19091" y="238359"/>
                  </a:lnTo>
                  <a:lnTo>
                    <a:pt x="6089" y="2330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000">
              <a:extLst>
                <a:ext uri="{FF2B5EF4-FFF2-40B4-BE49-F238E27FC236}">
                  <a16:creationId xmlns:a16="http://schemas.microsoft.com/office/drawing/2014/main" xmlns="" id="{47CE8D53-719C-4A95-B0BF-ED19343B7DF5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570567" y="5429250"/>
              <a:ext cx="147234" cy="256531"/>
            </a:xfrm>
            <a:custGeom>
              <a:avLst/>
              <a:gdLst/>
              <a:ahLst/>
              <a:cxnLst/>
              <a:rect l="0" t="0" r="0" b="0"/>
              <a:pathLst>
                <a:path w="147234" h="256531">
                  <a:moveTo>
                    <a:pt x="32933" y="50800"/>
                  </a:moveTo>
                  <a:lnTo>
                    <a:pt x="32933" y="50800"/>
                  </a:lnTo>
                  <a:lnTo>
                    <a:pt x="2225" y="36495"/>
                  </a:lnTo>
                  <a:lnTo>
                    <a:pt x="467" y="34913"/>
                  </a:lnTo>
                  <a:lnTo>
                    <a:pt x="0" y="33860"/>
                  </a:lnTo>
                  <a:lnTo>
                    <a:pt x="394" y="33156"/>
                  </a:lnTo>
                  <a:lnTo>
                    <a:pt x="4596" y="34256"/>
                  </a:lnTo>
                  <a:lnTo>
                    <a:pt x="13283" y="39214"/>
                  </a:lnTo>
                  <a:lnTo>
                    <a:pt x="60902" y="83341"/>
                  </a:lnTo>
                  <a:lnTo>
                    <a:pt x="87081" y="127626"/>
                  </a:lnTo>
                  <a:lnTo>
                    <a:pt x="95804" y="161849"/>
                  </a:lnTo>
                  <a:lnTo>
                    <a:pt x="97565" y="196111"/>
                  </a:lnTo>
                  <a:lnTo>
                    <a:pt x="91291" y="225449"/>
                  </a:lnTo>
                  <a:lnTo>
                    <a:pt x="81448" y="245075"/>
                  </a:lnTo>
                  <a:lnTo>
                    <a:pt x="75859" y="252283"/>
                  </a:lnTo>
                  <a:lnTo>
                    <a:pt x="70723" y="255677"/>
                  </a:lnTo>
                  <a:lnTo>
                    <a:pt x="65887" y="256530"/>
                  </a:lnTo>
                  <a:lnTo>
                    <a:pt x="61253" y="255686"/>
                  </a:lnTo>
                  <a:lnTo>
                    <a:pt x="54221" y="237816"/>
                  </a:lnTo>
                  <a:lnTo>
                    <a:pt x="50156" y="206591"/>
                  </a:lnTo>
                  <a:lnTo>
                    <a:pt x="50701" y="164490"/>
                  </a:lnTo>
                  <a:lnTo>
                    <a:pt x="62702" y="121321"/>
                  </a:lnTo>
                  <a:lnTo>
                    <a:pt x="81441" y="80731"/>
                  </a:lnTo>
                  <a:lnTo>
                    <a:pt x="111119" y="33641"/>
                  </a:lnTo>
                  <a:lnTo>
                    <a:pt x="14723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001">
              <a:extLst>
                <a:ext uri="{FF2B5EF4-FFF2-40B4-BE49-F238E27FC236}">
                  <a16:creationId xmlns:a16="http://schemas.microsoft.com/office/drawing/2014/main" xmlns="" id="{67CD12D3-D830-46DD-ABD3-431CB8614D9C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900542" y="5263738"/>
              <a:ext cx="103009" cy="406813"/>
            </a:xfrm>
            <a:custGeom>
              <a:avLst/>
              <a:gdLst/>
              <a:ahLst/>
              <a:cxnLst/>
              <a:rect l="0" t="0" r="0" b="0"/>
              <a:pathLst>
                <a:path w="103009" h="406813">
                  <a:moveTo>
                    <a:pt x="103008" y="38512"/>
                  </a:moveTo>
                  <a:lnTo>
                    <a:pt x="103008" y="38512"/>
                  </a:lnTo>
                  <a:lnTo>
                    <a:pt x="84710" y="3191"/>
                  </a:lnTo>
                  <a:lnTo>
                    <a:pt x="81637" y="853"/>
                  </a:lnTo>
                  <a:lnTo>
                    <a:pt x="78883" y="0"/>
                  </a:lnTo>
                  <a:lnTo>
                    <a:pt x="76342" y="138"/>
                  </a:lnTo>
                  <a:lnTo>
                    <a:pt x="69755" y="5935"/>
                  </a:lnTo>
                  <a:lnTo>
                    <a:pt x="66022" y="10444"/>
                  </a:lnTo>
                  <a:lnTo>
                    <a:pt x="54028" y="43758"/>
                  </a:lnTo>
                  <a:lnTo>
                    <a:pt x="41963" y="82942"/>
                  </a:lnTo>
                  <a:lnTo>
                    <a:pt x="34795" y="106232"/>
                  </a:lnTo>
                  <a:lnTo>
                    <a:pt x="27899" y="133047"/>
                  </a:lnTo>
                  <a:lnTo>
                    <a:pt x="21186" y="162213"/>
                  </a:lnTo>
                  <a:lnTo>
                    <a:pt x="14593" y="192946"/>
                  </a:lnTo>
                  <a:lnTo>
                    <a:pt x="9493" y="222607"/>
                  </a:lnTo>
                  <a:lnTo>
                    <a:pt x="5386" y="251552"/>
                  </a:lnTo>
                  <a:lnTo>
                    <a:pt x="1944" y="280023"/>
                  </a:lnTo>
                  <a:lnTo>
                    <a:pt x="0" y="324826"/>
                  </a:lnTo>
                  <a:lnTo>
                    <a:pt x="469" y="343688"/>
                  </a:lnTo>
                  <a:lnTo>
                    <a:pt x="5721" y="359085"/>
                  </a:lnTo>
                  <a:lnTo>
                    <a:pt x="45858" y="4068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002">
              <a:extLst>
                <a:ext uri="{FF2B5EF4-FFF2-40B4-BE49-F238E27FC236}">
                  <a16:creationId xmlns:a16="http://schemas.microsoft.com/office/drawing/2014/main" xmlns="" id="{3FFA3826-BCDD-4651-AB6B-C5C9E6DCAFA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162300" y="5311673"/>
              <a:ext cx="176918" cy="365228"/>
            </a:xfrm>
            <a:custGeom>
              <a:avLst/>
              <a:gdLst/>
              <a:ahLst/>
              <a:cxnLst/>
              <a:rect l="0" t="0" r="0" b="0"/>
              <a:pathLst>
                <a:path w="176918" h="365228">
                  <a:moveTo>
                    <a:pt x="171450" y="41377"/>
                  </a:moveTo>
                  <a:lnTo>
                    <a:pt x="171450" y="41377"/>
                  </a:lnTo>
                  <a:lnTo>
                    <a:pt x="176917" y="7298"/>
                  </a:lnTo>
                  <a:lnTo>
                    <a:pt x="176506" y="3841"/>
                  </a:lnTo>
                  <a:lnTo>
                    <a:pt x="175526" y="1536"/>
                  </a:lnTo>
                  <a:lnTo>
                    <a:pt x="174167" y="0"/>
                  </a:lnTo>
                  <a:lnTo>
                    <a:pt x="171850" y="1798"/>
                  </a:lnTo>
                  <a:lnTo>
                    <a:pt x="147270" y="46034"/>
                  </a:lnTo>
                  <a:lnTo>
                    <a:pt x="128248" y="83664"/>
                  </a:lnTo>
                  <a:lnTo>
                    <a:pt x="105682" y="128610"/>
                  </a:lnTo>
                  <a:lnTo>
                    <a:pt x="93738" y="152449"/>
                  </a:lnTo>
                  <a:lnTo>
                    <a:pt x="81542" y="176808"/>
                  </a:lnTo>
                  <a:lnTo>
                    <a:pt x="68473" y="201515"/>
                  </a:lnTo>
                  <a:lnTo>
                    <a:pt x="54821" y="226452"/>
                  </a:lnTo>
                  <a:lnTo>
                    <a:pt x="30009" y="273211"/>
                  </a:lnTo>
                  <a:lnTo>
                    <a:pt x="14278" y="310455"/>
                  </a:lnTo>
                  <a:lnTo>
                    <a:pt x="0" y="3652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003">
              <a:extLst>
                <a:ext uri="{FF2B5EF4-FFF2-40B4-BE49-F238E27FC236}">
                  <a16:creationId xmlns:a16="http://schemas.microsoft.com/office/drawing/2014/main" xmlns="" id="{96B6781A-6743-4C60-9759-246BFC3B7A79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152292" y="5348465"/>
              <a:ext cx="219559" cy="322086"/>
            </a:xfrm>
            <a:custGeom>
              <a:avLst/>
              <a:gdLst/>
              <a:ahLst/>
              <a:cxnLst/>
              <a:rect l="0" t="0" r="0" b="0"/>
              <a:pathLst>
                <a:path w="219559" h="322086">
                  <a:moveTo>
                    <a:pt x="3658" y="10935"/>
                  </a:moveTo>
                  <a:lnTo>
                    <a:pt x="3658" y="10935"/>
                  </a:lnTo>
                  <a:lnTo>
                    <a:pt x="287" y="4193"/>
                  </a:lnTo>
                  <a:lnTo>
                    <a:pt x="0" y="2207"/>
                  </a:lnTo>
                  <a:lnTo>
                    <a:pt x="514" y="883"/>
                  </a:lnTo>
                  <a:lnTo>
                    <a:pt x="1562" y="0"/>
                  </a:lnTo>
                  <a:lnTo>
                    <a:pt x="8371" y="4664"/>
                  </a:lnTo>
                  <a:lnTo>
                    <a:pt x="40102" y="41759"/>
                  </a:lnTo>
                  <a:lnTo>
                    <a:pt x="66657" y="78962"/>
                  </a:lnTo>
                  <a:lnTo>
                    <a:pt x="97274" y="123014"/>
                  </a:lnTo>
                  <a:lnTo>
                    <a:pt x="129697" y="168463"/>
                  </a:lnTo>
                  <a:lnTo>
                    <a:pt x="159158" y="210769"/>
                  </a:lnTo>
                  <a:lnTo>
                    <a:pt x="184247" y="249328"/>
                  </a:lnTo>
                  <a:lnTo>
                    <a:pt x="208154" y="294569"/>
                  </a:lnTo>
                  <a:lnTo>
                    <a:pt x="219558" y="322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004">
              <a:extLst>
                <a:ext uri="{FF2B5EF4-FFF2-40B4-BE49-F238E27FC236}">
                  <a16:creationId xmlns:a16="http://schemas.microsoft.com/office/drawing/2014/main" xmlns="" id="{FE3435DB-BCB7-412D-B893-9F175C9AA656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568246" y="5391566"/>
              <a:ext cx="140155" cy="294505"/>
            </a:xfrm>
            <a:custGeom>
              <a:avLst/>
              <a:gdLst/>
              <a:ahLst/>
              <a:cxnLst/>
              <a:rect l="0" t="0" r="0" b="0"/>
              <a:pathLst>
                <a:path w="140155" h="294505">
                  <a:moveTo>
                    <a:pt x="108404" y="18634"/>
                  </a:moveTo>
                  <a:lnTo>
                    <a:pt x="108404" y="18634"/>
                  </a:lnTo>
                  <a:lnTo>
                    <a:pt x="108404" y="11892"/>
                  </a:lnTo>
                  <a:lnTo>
                    <a:pt x="106522" y="6701"/>
                  </a:lnTo>
                  <a:lnTo>
                    <a:pt x="105033" y="4328"/>
                  </a:lnTo>
                  <a:lnTo>
                    <a:pt x="103335" y="2747"/>
                  </a:lnTo>
                  <a:lnTo>
                    <a:pt x="99566" y="990"/>
                  </a:lnTo>
                  <a:lnTo>
                    <a:pt x="90106" y="0"/>
                  </a:lnTo>
                  <a:lnTo>
                    <a:pt x="71624" y="6449"/>
                  </a:lnTo>
                  <a:lnTo>
                    <a:pt x="60072" y="17217"/>
                  </a:lnTo>
                  <a:lnTo>
                    <a:pt x="34416" y="57238"/>
                  </a:lnTo>
                  <a:lnTo>
                    <a:pt x="22369" y="88002"/>
                  </a:lnTo>
                  <a:lnTo>
                    <a:pt x="12311" y="123548"/>
                  </a:lnTo>
                  <a:lnTo>
                    <a:pt x="3136" y="162864"/>
                  </a:lnTo>
                  <a:lnTo>
                    <a:pt x="0" y="201976"/>
                  </a:lnTo>
                  <a:lnTo>
                    <a:pt x="2369" y="237702"/>
                  </a:lnTo>
                  <a:lnTo>
                    <a:pt x="10477" y="265340"/>
                  </a:lnTo>
                  <a:lnTo>
                    <a:pt x="26781" y="283739"/>
                  </a:lnTo>
                  <a:lnTo>
                    <a:pt x="37055" y="290620"/>
                  </a:lnTo>
                  <a:lnTo>
                    <a:pt x="63523" y="294504"/>
                  </a:lnTo>
                  <a:lnTo>
                    <a:pt x="91984" y="290115"/>
                  </a:lnTo>
                  <a:lnTo>
                    <a:pt x="140154" y="266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005">
              <a:extLst>
                <a:ext uri="{FF2B5EF4-FFF2-40B4-BE49-F238E27FC236}">
                  <a16:creationId xmlns:a16="http://schemas.microsoft.com/office/drawing/2014/main" xmlns="" id="{3842B692-B307-496C-8103-A075800DF5E8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569583" y="5530850"/>
              <a:ext cx="157868" cy="28772"/>
            </a:xfrm>
            <a:custGeom>
              <a:avLst/>
              <a:gdLst/>
              <a:ahLst/>
              <a:cxnLst/>
              <a:rect l="0" t="0" r="0" b="0"/>
              <a:pathLst>
                <a:path w="157868" h="28772">
                  <a:moveTo>
                    <a:pt x="5467" y="25400"/>
                  </a:moveTo>
                  <a:lnTo>
                    <a:pt x="5467" y="25400"/>
                  </a:lnTo>
                  <a:lnTo>
                    <a:pt x="2096" y="25400"/>
                  </a:lnTo>
                  <a:lnTo>
                    <a:pt x="1103" y="26105"/>
                  </a:lnTo>
                  <a:lnTo>
                    <a:pt x="441" y="27282"/>
                  </a:lnTo>
                  <a:lnTo>
                    <a:pt x="0" y="28771"/>
                  </a:lnTo>
                  <a:lnTo>
                    <a:pt x="8916" y="28544"/>
                  </a:lnTo>
                  <a:lnTo>
                    <a:pt x="53499" y="22650"/>
                  </a:lnTo>
                  <a:lnTo>
                    <a:pt x="91726" y="15005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438">
            <a:extLst>
              <a:ext uri="{FF2B5EF4-FFF2-40B4-BE49-F238E27FC236}">
                <a16:creationId xmlns:a16="http://schemas.microsoft.com/office/drawing/2014/main" xmlns="" id="{A36195C7-ECD1-4EB3-8189-1D9795FCD215}"/>
              </a:ext>
            </a:extLst>
          </p:cNvPr>
          <p:cNvGrpSpPr/>
          <p:nvPr/>
        </p:nvGrpSpPr>
        <p:grpSpPr>
          <a:xfrm>
            <a:off x="5537200" y="247650"/>
            <a:ext cx="2042907" cy="403849"/>
            <a:chOff x="5537200" y="247650"/>
            <a:chExt cx="2042907" cy="403849"/>
          </a:xfrm>
        </p:grpSpPr>
        <p:sp>
          <p:nvSpPr>
            <p:cNvPr id="223" name="SMARTInkShape-2006">
              <a:extLst>
                <a:ext uri="{FF2B5EF4-FFF2-40B4-BE49-F238E27FC236}">
                  <a16:creationId xmlns:a16="http://schemas.microsoft.com/office/drawing/2014/main" xmlns="" id="{544895B9-65C8-4F14-8F53-7CEA8830339F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237465" y="412750"/>
              <a:ext cx="144286" cy="12701"/>
            </a:xfrm>
            <a:custGeom>
              <a:avLst/>
              <a:gdLst/>
              <a:ahLst/>
              <a:cxnLst/>
              <a:rect l="0" t="0" r="0" b="0"/>
              <a:pathLst>
                <a:path w="14428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5500" y="9329"/>
                  </a:lnTo>
                  <a:lnTo>
                    <a:pt x="40984" y="2574"/>
                  </a:lnTo>
                  <a:lnTo>
                    <a:pt x="81378" y="763"/>
                  </a:lnTo>
                  <a:lnTo>
                    <a:pt x="123137" y="226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007">
              <a:extLst>
                <a:ext uri="{FF2B5EF4-FFF2-40B4-BE49-F238E27FC236}">
                  <a16:creationId xmlns:a16="http://schemas.microsoft.com/office/drawing/2014/main" xmlns="" id="{67C123D1-F5F2-405E-9DF9-7EA185D860C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270143" y="463550"/>
              <a:ext cx="219558" cy="47521"/>
            </a:xfrm>
            <a:custGeom>
              <a:avLst/>
              <a:gdLst/>
              <a:ahLst/>
              <a:cxnLst/>
              <a:rect l="0" t="0" r="0" b="0"/>
              <a:pathLst>
                <a:path w="219558" h="47521">
                  <a:moveTo>
                    <a:pt x="3657" y="38100"/>
                  </a:moveTo>
                  <a:lnTo>
                    <a:pt x="3657" y="38100"/>
                  </a:lnTo>
                  <a:lnTo>
                    <a:pt x="286" y="41471"/>
                  </a:lnTo>
                  <a:lnTo>
                    <a:pt x="0" y="43170"/>
                  </a:lnTo>
                  <a:lnTo>
                    <a:pt x="512" y="45007"/>
                  </a:lnTo>
                  <a:lnTo>
                    <a:pt x="1559" y="46938"/>
                  </a:lnTo>
                  <a:lnTo>
                    <a:pt x="5082" y="47520"/>
                  </a:lnTo>
                  <a:lnTo>
                    <a:pt x="52310" y="38252"/>
                  </a:lnTo>
                  <a:lnTo>
                    <a:pt x="88310" y="28995"/>
                  </a:lnTo>
                  <a:lnTo>
                    <a:pt x="130181" y="18531"/>
                  </a:lnTo>
                  <a:lnTo>
                    <a:pt x="174661" y="9177"/>
                  </a:lnTo>
                  <a:lnTo>
                    <a:pt x="21955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008">
              <a:extLst>
                <a:ext uri="{FF2B5EF4-FFF2-40B4-BE49-F238E27FC236}">
                  <a16:creationId xmlns:a16="http://schemas.microsoft.com/office/drawing/2014/main" xmlns="" id="{9985956E-A4B3-446C-9DF3-F1D5ACC7D861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526787" y="342900"/>
              <a:ext cx="159764" cy="168140"/>
            </a:xfrm>
            <a:custGeom>
              <a:avLst/>
              <a:gdLst/>
              <a:ahLst/>
              <a:cxnLst/>
              <a:rect l="0" t="0" r="0" b="0"/>
              <a:pathLst>
                <a:path w="159764" h="168140">
                  <a:moveTo>
                    <a:pt x="159763" y="0"/>
                  </a:moveTo>
                  <a:lnTo>
                    <a:pt x="159763" y="0"/>
                  </a:lnTo>
                  <a:lnTo>
                    <a:pt x="154694" y="5775"/>
                  </a:lnTo>
                  <a:lnTo>
                    <a:pt x="150924" y="12209"/>
                  </a:lnTo>
                  <a:lnTo>
                    <a:pt x="145708" y="48822"/>
                  </a:lnTo>
                  <a:lnTo>
                    <a:pt x="131374" y="87295"/>
                  </a:lnTo>
                  <a:lnTo>
                    <a:pt x="99722" y="132615"/>
                  </a:lnTo>
                  <a:lnTo>
                    <a:pt x="80162" y="152073"/>
                  </a:lnTo>
                  <a:lnTo>
                    <a:pt x="59709" y="165425"/>
                  </a:lnTo>
                  <a:lnTo>
                    <a:pt x="50727" y="168139"/>
                  </a:lnTo>
                  <a:lnTo>
                    <a:pt x="35103" y="167391"/>
                  </a:lnTo>
                  <a:lnTo>
                    <a:pt x="21102" y="160474"/>
                  </a:lnTo>
                  <a:lnTo>
                    <a:pt x="14406" y="155666"/>
                  </a:lnTo>
                  <a:lnTo>
                    <a:pt x="5084" y="142798"/>
                  </a:lnTo>
                  <a:lnTo>
                    <a:pt x="0" y="128377"/>
                  </a:lnTo>
                  <a:lnTo>
                    <a:pt x="92" y="114912"/>
                  </a:lnTo>
                  <a:lnTo>
                    <a:pt x="2516" y="109769"/>
                  </a:lnTo>
                  <a:lnTo>
                    <a:pt x="10853" y="102173"/>
                  </a:lnTo>
                  <a:lnTo>
                    <a:pt x="25377" y="100208"/>
                  </a:lnTo>
                  <a:lnTo>
                    <a:pt x="66817" y="108067"/>
                  </a:lnTo>
                  <a:lnTo>
                    <a:pt x="109287" y="123913"/>
                  </a:lnTo>
                  <a:lnTo>
                    <a:pt x="159763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009">
              <a:extLst>
                <a:ext uri="{FF2B5EF4-FFF2-40B4-BE49-F238E27FC236}">
                  <a16:creationId xmlns:a16="http://schemas.microsoft.com/office/drawing/2014/main" xmlns="" id="{A0BE1800-8BFA-4507-843A-F1E20A3F7BF9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762750" y="247650"/>
              <a:ext cx="77023" cy="323851"/>
            </a:xfrm>
            <a:custGeom>
              <a:avLst/>
              <a:gdLst/>
              <a:ahLst/>
              <a:cxnLst/>
              <a:rect l="0" t="0" r="0" b="0"/>
              <a:pathLst>
                <a:path w="77023" h="323851">
                  <a:moveTo>
                    <a:pt x="38100" y="0"/>
                  </a:moveTo>
                  <a:lnTo>
                    <a:pt x="38100" y="0"/>
                  </a:lnTo>
                  <a:lnTo>
                    <a:pt x="41470" y="0"/>
                  </a:lnTo>
                  <a:lnTo>
                    <a:pt x="50309" y="6742"/>
                  </a:lnTo>
                  <a:lnTo>
                    <a:pt x="58494" y="31161"/>
                  </a:lnTo>
                  <a:lnTo>
                    <a:pt x="65387" y="75320"/>
                  </a:lnTo>
                  <a:lnTo>
                    <a:pt x="71630" y="114144"/>
                  </a:lnTo>
                  <a:lnTo>
                    <a:pt x="76991" y="156564"/>
                  </a:lnTo>
                  <a:lnTo>
                    <a:pt x="77022" y="198936"/>
                  </a:lnTo>
                  <a:lnTo>
                    <a:pt x="67157" y="237523"/>
                  </a:lnTo>
                  <a:lnTo>
                    <a:pt x="49603" y="271371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010">
              <a:extLst>
                <a:ext uri="{FF2B5EF4-FFF2-40B4-BE49-F238E27FC236}">
                  <a16:creationId xmlns:a16="http://schemas.microsoft.com/office/drawing/2014/main" xmlns="" id="{315B1FF4-E302-4C57-BA86-C71D48D992ED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039080" y="395983"/>
              <a:ext cx="231671" cy="29468"/>
            </a:xfrm>
            <a:custGeom>
              <a:avLst/>
              <a:gdLst/>
              <a:ahLst/>
              <a:cxnLst/>
              <a:rect l="0" t="0" r="0" b="0"/>
              <a:pathLst>
                <a:path w="231671" h="29468">
                  <a:moveTo>
                    <a:pt x="9420" y="29467"/>
                  </a:moveTo>
                  <a:lnTo>
                    <a:pt x="9420" y="29467"/>
                  </a:lnTo>
                  <a:lnTo>
                    <a:pt x="0" y="29467"/>
                  </a:lnTo>
                  <a:lnTo>
                    <a:pt x="35242" y="23692"/>
                  </a:lnTo>
                  <a:lnTo>
                    <a:pt x="66051" y="17258"/>
                  </a:lnTo>
                  <a:lnTo>
                    <a:pt x="102793" y="9694"/>
                  </a:lnTo>
                  <a:lnTo>
                    <a:pt x="140524" y="3040"/>
                  </a:lnTo>
                  <a:lnTo>
                    <a:pt x="187417" y="0"/>
                  </a:lnTo>
                  <a:lnTo>
                    <a:pt x="231670" y="40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011">
              <a:extLst>
                <a:ext uri="{FF2B5EF4-FFF2-40B4-BE49-F238E27FC236}">
                  <a16:creationId xmlns:a16="http://schemas.microsoft.com/office/drawing/2014/main" xmlns="" id="{ED588047-0D14-4D2D-A2E6-50795E146FCC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092950" y="457200"/>
              <a:ext cx="203201" cy="41472"/>
            </a:xfrm>
            <a:custGeom>
              <a:avLst/>
              <a:gdLst/>
              <a:ahLst/>
              <a:cxnLst/>
              <a:rect l="0" t="0" r="0" b="0"/>
              <a:pathLst>
                <a:path w="203201" h="41472">
                  <a:moveTo>
                    <a:pt x="0" y="38100"/>
                  </a:moveTo>
                  <a:lnTo>
                    <a:pt x="0" y="38100"/>
                  </a:lnTo>
                  <a:lnTo>
                    <a:pt x="0" y="41471"/>
                  </a:lnTo>
                  <a:lnTo>
                    <a:pt x="16855" y="40196"/>
                  </a:lnTo>
                  <a:lnTo>
                    <a:pt x="50933" y="31979"/>
                  </a:lnTo>
                  <a:lnTo>
                    <a:pt x="85666" y="22680"/>
                  </a:lnTo>
                  <a:lnTo>
                    <a:pt x="125563" y="12902"/>
                  </a:lnTo>
                  <a:lnTo>
                    <a:pt x="164461" y="6205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012">
              <a:extLst>
                <a:ext uri="{FF2B5EF4-FFF2-40B4-BE49-F238E27FC236}">
                  <a16:creationId xmlns:a16="http://schemas.microsoft.com/office/drawing/2014/main" xmlns="" id="{95521847-CD73-4E6A-85B9-44E9A55ED08E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413298" y="317500"/>
              <a:ext cx="166809" cy="180370"/>
            </a:xfrm>
            <a:custGeom>
              <a:avLst/>
              <a:gdLst/>
              <a:ahLst/>
              <a:cxnLst/>
              <a:rect l="0" t="0" r="0" b="0"/>
              <a:pathLst>
                <a:path w="166809" h="180370">
                  <a:moveTo>
                    <a:pt x="149552" y="50800"/>
                  </a:moveTo>
                  <a:lnTo>
                    <a:pt x="149552" y="50800"/>
                  </a:lnTo>
                  <a:lnTo>
                    <a:pt x="140713" y="27656"/>
                  </a:lnTo>
                  <a:lnTo>
                    <a:pt x="131254" y="14858"/>
                  </a:lnTo>
                  <a:lnTo>
                    <a:pt x="116143" y="5500"/>
                  </a:lnTo>
                  <a:lnTo>
                    <a:pt x="88146" y="5001"/>
                  </a:lnTo>
                  <a:lnTo>
                    <a:pt x="56412" y="16063"/>
                  </a:lnTo>
                  <a:lnTo>
                    <a:pt x="24667" y="42859"/>
                  </a:lnTo>
                  <a:lnTo>
                    <a:pt x="3031" y="80981"/>
                  </a:lnTo>
                  <a:lnTo>
                    <a:pt x="0" y="109134"/>
                  </a:lnTo>
                  <a:lnTo>
                    <a:pt x="4769" y="135993"/>
                  </a:lnTo>
                  <a:lnTo>
                    <a:pt x="16294" y="157338"/>
                  </a:lnTo>
                  <a:lnTo>
                    <a:pt x="32706" y="172469"/>
                  </a:lnTo>
                  <a:lnTo>
                    <a:pt x="42021" y="178479"/>
                  </a:lnTo>
                  <a:lnTo>
                    <a:pt x="53170" y="180369"/>
                  </a:lnTo>
                  <a:lnTo>
                    <a:pt x="78728" y="176825"/>
                  </a:lnTo>
                  <a:lnTo>
                    <a:pt x="120884" y="152817"/>
                  </a:lnTo>
                  <a:lnTo>
                    <a:pt x="151171" y="115521"/>
                  </a:lnTo>
                  <a:lnTo>
                    <a:pt x="166808" y="76562"/>
                  </a:lnTo>
                  <a:lnTo>
                    <a:pt x="165689" y="52842"/>
                  </a:lnTo>
                  <a:lnTo>
                    <a:pt x="162426" y="41578"/>
                  </a:lnTo>
                  <a:lnTo>
                    <a:pt x="149394" y="23418"/>
                  </a:lnTo>
                  <a:lnTo>
                    <a:pt x="140980" y="15612"/>
                  </a:lnTo>
                  <a:lnTo>
                    <a:pt x="122223" y="6939"/>
                  </a:lnTo>
                  <a:lnTo>
                    <a:pt x="9240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013">
              <a:extLst>
                <a:ext uri="{FF2B5EF4-FFF2-40B4-BE49-F238E27FC236}">
                  <a16:creationId xmlns:a16="http://schemas.microsoft.com/office/drawing/2014/main" xmlns="" id="{E7B9FBE5-7DED-41C1-B0F6-00E3239F9094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537200" y="253746"/>
              <a:ext cx="165859" cy="397753"/>
            </a:xfrm>
            <a:custGeom>
              <a:avLst/>
              <a:gdLst/>
              <a:ahLst/>
              <a:cxnLst/>
              <a:rect l="0" t="0" r="0" b="0"/>
              <a:pathLst>
                <a:path w="165859" h="397753">
                  <a:moveTo>
                    <a:pt x="0" y="152654"/>
                  </a:moveTo>
                  <a:lnTo>
                    <a:pt x="0" y="152654"/>
                  </a:lnTo>
                  <a:lnTo>
                    <a:pt x="14305" y="107641"/>
                  </a:lnTo>
                  <a:lnTo>
                    <a:pt x="17298" y="103595"/>
                  </a:lnTo>
                  <a:lnTo>
                    <a:pt x="24386" y="99100"/>
                  </a:lnTo>
                  <a:lnTo>
                    <a:pt x="27546" y="100724"/>
                  </a:lnTo>
                  <a:lnTo>
                    <a:pt x="32939" y="110053"/>
                  </a:lnTo>
                  <a:lnTo>
                    <a:pt x="45808" y="157070"/>
                  </a:lnTo>
                  <a:lnTo>
                    <a:pt x="48582" y="195304"/>
                  </a:lnTo>
                  <a:lnTo>
                    <a:pt x="49814" y="241930"/>
                  </a:lnTo>
                  <a:lnTo>
                    <a:pt x="50143" y="267204"/>
                  </a:lnTo>
                  <a:lnTo>
                    <a:pt x="50508" y="312221"/>
                  </a:lnTo>
                  <a:lnTo>
                    <a:pt x="49965" y="349867"/>
                  </a:lnTo>
                  <a:lnTo>
                    <a:pt x="45315" y="396476"/>
                  </a:lnTo>
                  <a:lnTo>
                    <a:pt x="45027" y="397752"/>
                  </a:lnTo>
                  <a:lnTo>
                    <a:pt x="34413" y="359020"/>
                  </a:lnTo>
                  <a:lnTo>
                    <a:pt x="23761" y="316809"/>
                  </a:lnTo>
                  <a:lnTo>
                    <a:pt x="17957" y="291724"/>
                  </a:lnTo>
                  <a:lnTo>
                    <a:pt x="13383" y="262301"/>
                  </a:lnTo>
                  <a:lnTo>
                    <a:pt x="9627" y="229985"/>
                  </a:lnTo>
                  <a:lnTo>
                    <a:pt x="6417" y="195741"/>
                  </a:lnTo>
                  <a:lnTo>
                    <a:pt x="4984" y="165151"/>
                  </a:lnTo>
                  <a:lnTo>
                    <a:pt x="4733" y="136997"/>
                  </a:lnTo>
                  <a:lnTo>
                    <a:pt x="5273" y="110466"/>
                  </a:lnTo>
                  <a:lnTo>
                    <a:pt x="9634" y="71580"/>
                  </a:lnTo>
                  <a:lnTo>
                    <a:pt x="20022" y="31736"/>
                  </a:lnTo>
                  <a:lnTo>
                    <a:pt x="23932" y="21242"/>
                  </a:lnTo>
                  <a:lnTo>
                    <a:pt x="30066" y="13540"/>
                  </a:lnTo>
                  <a:lnTo>
                    <a:pt x="46289" y="3102"/>
                  </a:lnTo>
                  <a:lnTo>
                    <a:pt x="85368" y="0"/>
                  </a:lnTo>
                  <a:lnTo>
                    <a:pt x="110848" y="9549"/>
                  </a:lnTo>
                  <a:lnTo>
                    <a:pt x="133227" y="26963"/>
                  </a:lnTo>
                  <a:lnTo>
                    <a:pt x="152581" y="51165"/>
                  </a:lnTo>
                  <a:lnTo>
                    <a:pt x="163064" y="78385"/>
                  </a:lnTo>
                  <a:lnTo>
                    <a:pt x="165858" y="92558"/>
                  </a:lnTo>
                  <a:lnTo>
                    <a:pt x="161439" y="117713"/>
                  </a:lnTo>
                  <a:lnTo>
                    <a:pt x="135606" y="162607"/>
                  </a:lnTo>
                  <a:lnTo>
                    <a:pt x="114128" y="178479"/>
                  </a:lnTo>
                  <a:lnTo>
                    <a:pt x="78031" y="191586"/>
                  </a:lnTo>
                  <a:lnTo>
                    <a:pt x="50637" y="193587"/>
                  </a:lnTo>
                  <a:lnTo>
                    <a:pt x="31750" y="1907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014">
              <a:extLst>
                <a:ext uri="{FF2B5EF4-FFF2-40B4-BE49-F238E27FC236}">
                  <a16:creationId xmlns:a16="http://schemas.microsoft.com/office/drawing/2014/main" xmlns="" id="{E8843C20-B814-468E-B508-7FCB14C9EF5F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692291" y="438150"/>
              <a:ext cx="149710" cy="169797"/>
            </a:xfrm>
            <a:custGeom>
              <a:avLst/>
              <a:gdLst/>
              <a:ahLst/>
              <a:cxnLst/>
              <a:rect l="0" t="0" r="0" b="0"/>
              <a:pathLst>
                <a:path w="149710" h="169797">
                  <a:moveTo>
                    <a:pt x="3659" y="44450"/>
                  </a:moveTo>
                  <a:lnTo>
                    <a:pt x="3659" y="44450"/>
                  </a:lnTo>
                  <a:lnTo>
                    <a:pt x="288" y="41079"/>
                  </a:lnTo>
                  <a:lnTo>
                    <a:pt x="0" y="39380"/>
                  </a:lnTo>
                  <a:lnTo>
                    <a:pt x="514" y="37542"/>
                  </a:lnTo>
                  <a:lnTo>
                    <a:pt x="1563" y="35612"/>
                  </a:lnTo>
                  <a:lnTo>
                    <a:pt x="8372" y="33466"/>
                  </a:lnTo>
                  <a:lnTo>
                    <a:pt x="13151" y="32894"/>
                  </a:lnTo>
                  <a:lnTo>
                    <a:pt x="25987" y="37903"/>
                  </a:lnTo>
                  <a:lnTo>
                    <a:pt x="41099" y="48596"/>
                  </a:lnTo>
                  <a:lnTo>
                    <a:pt x="57223" y="65107"/>
                  </a:lnTo>
                  <a:lnTo>
                    <a:pt x="68152" y="87968"/>
                  </a:lnTo>
                  <a:lnTo>
                    <a:pt x="73245" y="113180"/>
                  </a:lnTo>
                  <a:lnTo>
                    <a:pt x="68178" y="145797"/>
                  </a:lnTo>
                  <a:lnTo>
                    <a:pt x="61497" y="162165"/>
                  </a:lnTo>
                  <a:lnTo>
                    <a:pt x="58445" y="166671"/>
                  </a:lnTo>
                  <a:lnTo>
                    <a:pt x="55705" y="168970"/>
                  </a:lnTo>
                  <a:lnTo>
                    <a:pt x="53173" y="169796"/>
                  </a:lnTo>
                  <a:lnTo>
                    <a:pt x="44715" y="163189"/>
                  </a:lnTo>
                  <a:lnTo>
                    <a:pt x="39496" y="157476"/>
                  </a:lnTo>
                  <a:lnTo>
                    <a:pt x="33698" y="137958"/>
                  </a:lnTo>
                  <a:lnTo>
                    <a:pt x="33237" y="113526"/>
                  </a:lnTo>
                  <a:lnTo>
                    <a:pt x="40088" y="88556"/>
                  </a:lnTo>
                  <a:lnTo>
                    <a:pt x="62588" y="54069"/>
                  </a:lnTo>
                  <a:lnTo>
                    <a:pt x="91597" y="28250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015">
              <a:extLst>
                <a:ext uri="{FF2B5EF4-FFF2-40B4-BE49-F238E27FC236}">
                  <a16:creationId xmlns:a16="http://schemas.microsoft.com/office/drawing/2014/main" xmlns="" id="{49CC3DDE-360F-4FF6-BE90-7922E916A000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924824" y="300117"/>
              <a:ext cx="94977" cy="301422"/>
            </a:xfrm>
            <a:custGeom>
              <a:avLst/>
              <a:gdLst/>
              <a:ahLst/>
              <a:cxnLst/>
              <a:rect l="0" t="0" r="0" b="0"/>
              <a:pathLst>
                <a:path w="94977" h="301422">
                  <a:moveTo>
                    <a:pt x="82276" y="23733"/>
                  </a:moveTo>
                  <a:lnTo>
                    <a:pt x="82276" y="23733"/>
                  </a:lnTo>
                  <a:lnTo>
                    <a:pt x="75369" y="6774"/>
                  </a:lnTo>
                  <a:lnTo>
                    <a:pt x="73437" y="3960"/>
                  </a:lnTo>
                  <a:lnTo>
                    <a:pt x="70033" y="2084"/>
                  </a:lnTo>
                  <a:lnTo>
                    <a:pt x="60607" y="0"/>
                  </a:lnTo>
                  <a:lnTo>
                    <a:pt x="47480" y="8481"/>
                  </a:lnTo>
                  <a:lnTo>
                    <a:pt x="32240" y="26832"/>
                  </a:lnTo>
                  <a:lnTo>
                    <a:pt x="16058" y="56155"/>
                  </a:lnTo>
                  <a:lnTo>
                    <a:pt x="5104" y="95998"/>
                  </a:lnTo>
                  <a:lnTo>
                    <a:pt x="0" y="141223"/>
                  </a:lnTo>
                  <a:lnTo>
                    <a:pt x="2435" y="187193"/>
                  </a:lnTo>
                  <a:lnTo>
                    <a:pt x="6339" y="227851"/>
                  </a:lnTo>
                  <a:lnTo>
                    <a:pt x="12543" y="261207"/>
                  </a:lnTo>
                  <a:lnTo>
                    <a:pt x="24707" y="283088"/>
                  </a:lnTo>
                  <a:lnTo>
                    <a:pt x="41403" y="296106"/>
                  </a:lnTo>
                  <a:lnTo>
                    <a:pt x="50793" y="300565"/>
                  </a:lnTo>
                  <a:lnTo>
                    <a:pt x="59876" y="301421"/>
                  </a:lnTo>
                  <a:lnTo>
                    <a:pt x="94976" y="2904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016">
              <a:extLst>
                <a:ext uri="{FF2B5EF4-FFF2-40B4-BE49-F238E27FC236}">
                  <a16:creationId xmlns:a16="http://schemas.microsoft.com/office/drawing/2014/main" xmlns="" id="{94BD0468-FBBF-46BA-BD42-448F5613ED68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045985" y="378518"/>
              <a:ext cx="132566" cy="205683"/>
            </a:xfrm>
            <a:custGeom>
              <a:avLst/>
              <a:gdLst/>
              <a:ahLst/>
              <a:cxnLst/>
              <a:rect l="0" t="0" r="0" b="0"/>
              <a:pathLst>
                <a:path w="132566" h="205683">
                  <a:moveTo>
                    <a:pt x="18265" y="15182"/>
                  </a:moveTo>
                  <a:lnTo>
                    <a:pt x="18265" y="15182"/>
                  </a:lnTo>
                  <a:lnTo>
                    <a:pt x="5174" y="5748"/>
                  </a:lnTo>
                  <a:lnTo>
                    <a:pt x="980" y="0"/>
                  </a:lnTo>
                  <a:lnTo>
                    <a:pt x="392" y="122"/>
                  </a:lnTo>
                  <a:lnTo>
                    <a:pt x="0" y="909"/>
                  </a:lnTo>
                  <a:lnTo>
                    <a:pt x="6189" y="18871"/>
                  </a:lnTo>
                  <a:lnTo>
                    <a:pt x="36837" y="63026"/>
                  </a:lnTo>
                  <a:lnTo>
                    <a:pt x="69394" y="107048"/>
                  </a:lnTo>
                  <a:lnTo>
                    <a:pt x="96836" y="146824"/>
                  </a:lnTo>
                  <a:lnTo>
                    <a:pt x="125299" y="192949"/>
                  </a:lnTo>
                  <a:lnTo>
                    <a:pt x="132565" y="2056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017">
              <a:extLst>
                <a:ext uri="{FF2B5EF4-FFF2-40B4-BE49-F238E27FC236}">
                  <a16:creationId xmlns:a16="http://schemas.microsoft.com/office/drawing/2014/main" xmlns="" id="{CA8B467F-AC81-42FE-A01B-9243EC43D773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038850" y="368300"/>
              <a:ext cx="133351" cy="222251"/>
            </a:xfrm>
            <a:custGeom>
              <a:avLst/>
              <a:gdLst/>
              <a:ahLst/>
              <a:cxnLst/>
              <a:rect l="0" t="0" r="0" b="0"/>
              <a:pathLst>
                <a:path w="133351" h="222251">
                  <a:moveTo>
                    <a:pt x="133350" y="0"/>
                  </a:moveTo>
                  <a:lnTo>
                    <a:pt x="133350" y="0"/>
                  </a:lnTo>
                  <a:lnTo>
                    <a:pt x="103464" y="36628"/>
                  </a:lnTo>
                  <a:lnTo>
                    <a:pt x="72989" y="81408"/>
                  </a:lnTo>
                  <a:lnTo>
                    <a:pt x="49372" y="116615"/>
                  </a:lnTo>
                  <a:lnTo>
                    <a:pt x="26883" y="150607"/>
                  </a:lnTo>
                  <a:lnTo>
                    <a:pt x="5143" y="188166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439">
            <a:extLst>
              <a:ext uri="{FF2B5EF4-FFF2-40B4-BE49-F238E27FC236}">
                <a16:creationId xmlns:a16="http://schemas.microsoft.com/office/drawing/2014/main" xmlns="" id="{D6BD7CFB-BB27-407B-894F-59771BDB9129}"/>
              </a:ext>
            </a:extLst>
          </p:cNvPr>
          <p:cNvGrpSpPr/>
          <p:nvPr/>
        </p:nvGrpSpPr>
        <p:grpSpPr>
          <a:xfrm>
            <a:off x="5711600" y="767737"/>
            <a:ext cx="238351" cy="438764"/>
            <a:chOff x="5711600" y="767737"/>
            <a:chExt cx="238351" cy="438764"/>
          </a:xfrm>
        </p:grpSpPr>
        <p:sp>
          <p:nvSpPr>
            <p:cNvPr id="236" name="SMARTInkShape-2018">
              <a:extLst>
                <a:ext uri="{FF2B5EF4-FFF2-40B4-BE49-F238E27FC236}">
                  <a16:creationId xmlns:a16="http://schemas.microsoft.com/office/drawing/2014/main" xmlns="" id="{6E8344DD-60A1-4531-BBC3-1EB21AD0EBA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799186" y="767737"/>
              <a:ext cx="82073" cy="86026"/>
            </a:xfrm>
            <a:custGeom>
              <a:avLst/>
              <a:gdLst/>
              <a:ahLst/>
              <a:cxnLst/>
              <a:rect l="0" t="0" r="0" b="0"/>
              <a:pathLst>
                <a:path w="82073" h="86026">
                  <a:moveTo>
                    <a:pt x="49164" y="19663"/>
                  </a:moveTo>
                  <a:lnTo>
                    <a:pt x="49164" y="19663"/>
                  </a:lnTo>
                  <a:lnTo>
                    <a:pt x="52535" y="16292"/>
                  </a:lnTo>
                  <a:lnTo>
                    <a:pt x="54190" y="12755"/>
                  </a:lnTo>
                  <a:lnTo>
                    <a:pt x="55491" y="7063"/>
                  </a:lnTo>
                  <a:lnTo>
                    <a:pt x="52136" y="3622"/>
                  </a:lnTo>
                  <a:lnTo>
                    <a:pt x="44841" y="3832"/>
                  </a:lnTo>
                  <a:lnTo>
                    <a:pt x="35248" y="6982"/>
                  </a:lnTo>
                  <a:lnTo>
                    <a:pt x="21914" y="17395"/>
                  </a:lnTo>
                  <a:lnTo>
                    <a:pt x="9732" y="33573"/>
                  </a:lnTo>
                  <a:lnTo>
                    <a:pt x="2046" y="51066"/>
                  </a:lnTo>
                  <a:lnTo>
                    <a:pt x="0" y="60901"/>
                  </a:lnTo>
                  <a:lnTo>
                    <a:pt x="2854" y="71858"/>
                  </a:lnTo>
                  <a:lnTo>
                    <a:pt x="5591" y="77743"/>
                  </a:lnTo>
                  <a:lnTo>
                    <a:pt x="8826" y="81666"/>
                  </a:lnTo>
                  <a:lnTo>
                    <a:pt x="16184" y="86025"/>
                  </a:lnTo>
                  <a:lnTo>
                    <a:pt x="35002" y="85109"/>
                  </a:lnTo>
                  <a:lnTo>
                    <a:pt x="48514" y="78383"/>
                  </a:lnTo>
                  <a:lnTo>
                    <a:pt x="60163" y="68339"/>
                  </a:lnTo>
                  <a:lnTo>
                    <a:pt x="67695" y="56819"/>
                  </a:lnTo>
                  <a:lnTo>
                    <a:pt x="75899" y="28320"/>
                  </a:lnTo>
                  <a:lnTo>
                    <a:pt x="76803" y="14574"/>
                  </a:lnTo>
                  <a:lnTo>
                    <a:pt x="76057" y="9920"/>
                  </a:lnTo>
                  <a:lnTo>
                    <a:pt x="74149" y="6112"/>
                  </a:lnTo>
                  <a:lnTo>
                    <a:pt x="68265" y="0"/>
                  </a:lnTo>
                  <a:lnTo>
                    <a:pt x="61898" y="204"/>
                  </a:lnTo>
                  <a:lnTo>
                    <a:pt x="36239" y="9899"/>
                  </a:lnTo>
                  <a:lnTo>
                    <a:pt x="26251" y="17911"/>
                  </a:lnTo>
                  <a:lnTo>
                    <a:pt x="21341" y="26175"/>
                  </a:lnTo>
                  <a:lnTo>
                    <a:pt x="20032" y="30354"/>
                  </a:lnTo>
                  <a:lnTo>
                    <a:pt x="20460" y="38761"/>
                  </a:lnTo>
                  <a:lnTo>
                    <a:pt x="21561" y="42978"/>
                  </a:lnTo>
                  <a:lnTo>
                    <a:pt x="32192" y="51427"/>
                  </a:lnTo>
                  <a:lnTo>
                    <a:pt x="46560" y="57769"/>
                  </a:lnTo>
                  <a:lnTo>
                    <a:pt x="57649" y="58236"/>
                  </a:lnTo>
                  <a:lnTo>
                    <a:pt x="67282" y="54210"/>
                  </a:lnTo>
                  <a:lnTo>
                    <a:pt x="75560" y="47717"/>
                  </a:lnTo>
                  <a:lnTo>
                    <a:pt x="81592" y="40128"/>
                  </a:lnTo>
                  <a:lnTo>
                    <a:pt x="82072" y="35423"/>
                  </a:lnTo>
                  <a:lnTo>
                    <a:pt x="78841" y="24551"/>
                  </a:lnTo>
                  <a:lnTo>
                    <a:pt x="76004" y="20805"/>
                  </a:lnTo>
                  <a:lnTo>
                    <a:pt x="69089" y="16643"/>
                  </a:lnTo>
                  <a:lnTo>
                    <a:pt x="50521" y="14300"/>
                  </a:lnTo>
                  <a:lnTo>
                    <a:pt x="37066" y="17514"/>
                  </a:lnTo>
                  <a:lnTo>
                    <a:pt x="19474" y="27258"/>
                  </a:lnTo>
                  <a:lnTo>
                    <a:pt x="11273" y="35033"/>
                  </a:lnTo>
                  <a:lnTo>
                    <a:pt x="7630" y="43192"/>
                  </a:lnTo>
                  <a:lnTo>
                    <a:pt x="7891" y="53404"/>
                  </a:lnTo>
                  <a:lnTo>
                    <a:pt x="8948" y="59090"/>
                  </a:lnTo>
                  <a:lnTo>
                    <a:pt x="11769" y="63587"/>
                  </a:lnTo>
                  <a:lnTo>
                    <a:pt x="20550" y="70464"/>
                  </a:lnTo>
                  <a:lnTo>
                    <a:pt x="37393" y="78303"/>
                  </a:lnTo>
                  <a:lnTo>
                    <a:pt x="55790" y="81723"/>
                  </a:lnTo>
                  <a:lnTo>
                    <a:pt x="64573" y="80641"/>
                  </a:lnTo>
                  <a:lnTo>
                    <a:pt x="67904" y="79365"/>
                  </a:lnTo>
                  <a:lnTo>
                    <a:pt x="73487" y="74184"/>
                  </a:lnTo>
                  <a:lnTo>
                    <a:pt x="75961" y="70827"/>
                  </a:lnTo>
                  <a:lnTo>
                    <a:pt x="76201" y="66473"/>
                  </a:lnTo>
                  <a:lnTo>
                    <a:pt x="72705" y="55989"/>
                  </a:lnTo>
                  <a:lnTo>
                    <a:pt x="66447" y="48038"/>
                  </a:lnTo>
                  <a:lnTo>
                    <a:pt x="58960" y="42857"/>
                  </a:lnTo>
                  <a:lnTo>
                    <a:pt x="44540" y="39532"/>
                  </a:lnTo>
                  <a:lnTo>
                    <a:pt x="41848" y="39259"/>
                  </a:lnTo>
                  <a:lnTo>
                    <a:pt x="36974" y="40837"/>
                  </a:lnTo>
                  <a:lnTo>
                    <a:pt x="34689" y="42246"/>
                  </a:lnTo>
                  <a:lnTo>
                    <a:pt x="28098" y="50970"/>
                  </a:lnTo>
                  <a:lnTo>
                    <a:pt x="28770" y="55351"/>
                  </a:lnTo>
                  <a:lnTo>
                    <a:pt x="42814" y="768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019">
              <a:extLst>
                <a:ext uri="{FF2B5EF4-FFF2-40B4-BE49-F238E27FC236}">
                  <a16:creationId xmlns:a16="http://schemas.microsoft.com/office/drawing/2014/main" xmlns="" id="{586EBB66-8CE9-4155-9F55-D00FB930EF74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711600" y="1004545"/>
              <a:ext cx="238351" cy="201956"/>
            </a:xfrm>
            <a:custGeom>
              <a:avLst/>
              <a:gdLst/>
              <a:ahLst/>
              <a:cxnLst/>
              <a:rect l="0" t="0" r="0" b="0"/>
              <a:pathLst>
                <a:path w="238351" h="201956">
                  <a:moveTo>
                    <a:pt x="193900" y="24155"/>
                  </a:moveTo>
                  <a:lnTo>
                    <a:pt x="193900" y="24155"/>
                  </a:lnTo>
                  <a:lnTo>
                    <a:pt x="204025" y="13324"/>
                  </a:lnTo>
                  <a:lnTo>
                    <a:pt x="207972" y="5056"/>
                  </a:lnTo>
                  <a:lnTo>
                    <a:pt x="211968" y="0"/>
                  </a:lnTo>
                  <a:lnTo>
                    <a:pt x="212513" y="3071"/>
                  </a:lnTo>
                  <a:lnTo>
                    <a:pt x="211481" y="31335"/>
                  </a:lnTo>
                  <a:lnTo>
                    <a:pt x="199123" y="69605"/>
                  </a:lnTo>
                  <a:lnTo>
                    <a:pt x="179723" y="111136"/>
                  </a:lnTo>
                  <a:lnTo>
                    <a:pt x="154971" y="139376"/>
                  </a:lnTo>
                  <a:lnTo>
                    <a:pt x="110637" y="167722"/>
                  </a:lnTo>
                  <a:lnTo>
                    <a:pt x="88689" y="175686"/>
                  </a:lnTo>
                  <a:lnTo>
                    <a:pt x="67178" y="175934"/>
                  </a:lnTo>
                  <a:lnTo>
                    <a:pt x="46562" y="170634"/>
                  </a:lnTo>
                  <a:lnTo>
                    <a:pt x="20501" y="155751"/>
                  </a:lnTo>
                  <a:lnTo>
                    <a:pt x="8412" y="144025"/>
                  </a:lnTo>
                  <a:lnTo>
                    <a:pt x="2100" y="131759"/>
                  </a:lnTo>
                  <a:lnTo>
                    <a:pt x="0" y="119957"/>
                  </a:lnTo>
                  <a:lnTo>
                    <a:pt x="1418" y="110008"/>
                  </a:lnTo>
                  <a:lnTo>
                    <a:pt x="11927" y="100882"/>
                  </a:lnTo>
                  <a:lnTo>
                    <a:pt x="29062" y="93534"/>
                  </a:lnTo>
                  <a:lnTo>
                    <a:pt x="50788" y="90268"/>
                  </a:lnTo>
                  <a:lnTo>
                    <a:pt x="80078" y="95171"/>
                  </a:lnTo>
                  <a:lnTo>
                    <a:pt x="110002" y="108932"/>
                  </a:lnTo>
                  <a:lnTo>
                    <a:pt x="150317" y="148800"/>
                  </a:lnTo>
                  <a:lnTo>
                    <a:pt x="187533" y="181184"/>
                  </a:lnTo>
                  <a:lnTo>
                    <a:pt x="238350" y="2019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9" name="SMARTInkShape-2020">
            <a:extLst>
              <a:ext uri="{FF2B5EF4-FFF2-40B4-BE49-F238E27FC236}">
                <a16:creationId xmlns:a16="http://schemas.microsoft.com/office/drawing/2014/main" xmlns="" id="{B2C8B440-3257-43FC-BA68-7D66C8EB68D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585179" y="1042622"/>
            <a:ext cx="22122" cy="284529"/>
          </a:xfrm>
          <a:custGeom>
            <a:avLst/>
            <a:gdLst/>
            <a:ahLst/>
            <a:cxnLst/>
            <a:rect l="0" t="0" r="0" b="0"/>
            <a:pathLst>
              <a:path w="22122" h="284529">
                <a:moveTo>
                  <a:pt x="9421" y="17828"/>
                </a:moveTo>
                <a:lnTo>
                  <a:pt x="9421" y="17828"/>
                </a:lnTo>
                <a:lnTo>
                  <a:pt x="582" y="8990"/>
                </a:lnTo>
                <a:lnTo>
                  <a:pt x="0" y="6997"/>
                </a:lnTo>
                <a:lnTo>
                  <a:pt x="318" y="4963"/>
                </a:lnTo>
                <a:lnTo>
                  <a:pt x="2527" y="0"/>
                </a:lnTo>
                <a:lnTo>
                  <a:pt x="2707" y="298"/>
                </a:lnTo>
                <a:lnTo>
                  <a:pt x="8076" y="43084"/>
                </a:lnTo>
                <a:lnTo>
                  <a:pt x="10904" y="85048"/>
                </a:lnTo>
                <a:lnTo>
                  <a:pt x="12901" y="118259"/>
                </a:lnTo>
                <a:lnTo>
                  <a:pt x="11439" y="156538"/>
                </a:lnTo>
                <a:lnTo>
                  <a:pt x="14080" y="191425"/>
                </a:lnTo>
                <a:lnTo>
                  <a:pt x="17857" y="235070"/>
                </a:lnTo>
                <a:lnTo>
                  <a:pt x="18271" y="264700"/>
                </a:lnTo>
                <a:lnTo>
                  <a:pt x="22121" y="28452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SMARTInkShape-2021">
            <a:extLst>
              <a:ext uri="{FF2B5EF4-FFF2-40B4-BE49-F238E27FC236}">
                <a16:creationId xmlns:a16="http://schemas.microsoft.com/office/drawing/2014/main" xmlns="" id="{5F9FCA18-793F-441D-8ECC-D7C253BDE9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88686" y="1027877"/>
            <a:ext cx="187088" cy="262537"/>
          </a:xfrm>
          <a:custGeom>
            <a:avLst/>
            <a:gdLst/>
            <a:ahLst/>
            <a:cxnLst/>
            <a:rect l="0" t="0" r="0" b="0"/>
            <a:pathLst>
              <a:path w="187088" h="262537">
                <a:moveTo>
                  <a:pt x="108714" y="13523"/>
                </a:moveTo>
                <a:lnTo>
                  <a:pt x="108714" y="13523"/>
                </a:lnTo>
                <a:lnTo>
                  <a:pt x="105343" y="13523"/>
                </a:lnTo>
                <a:lnTo>
                  <a:pt x="101806" y="11642"/>
                </a:lnTo>
                <a:lnTo>
                  <a:pt x="97882" y="9159"/>
                </a:lnTo>
                <a:lnTo>
                  <a:pt x="91002" y="7761"/>
                </a:lnTo>
                <a:lnTo>
                  <a:pt x="84143" y="7435"/>
                </a:lnTo>
                <a:lnTo>
                  <a:pt x="76392" y="11052"/>
                </a:lnTo>
                <a:lnTo>
                  <a:pt x="38459" y="40404"/>
                </a:lnTo>
                <a:lnTo>
                  <a:pt x="23065" y="65154"/>
                </a:lnTo>
                <a:lnTo>
                  <a:pt x="5927" y="109486"/>
                </a:lnTo>
                <a:lnTo>
                  <a:pt x="0" y="131432"/>
                </a:lnTo>
                <a:lnTo>
                  <a:pt x="2812" y="166992"/>
                </a:lnTo>
                <a:lnTo>
                  <a:pt x="15952" y="200969"/>
                </a:lnTo>
                <a:lnTo>
                  <a:pt x="33251" y="226637"/>
                </a:lnTo>
                <a:lnTo>
                  <a:pt x="58524" y="247647"/>
                </a:lnTo>
                <a:lnTo>
                  <a:pt x="84984" y="260536"/>
                </a:lnTo>
                <a:lnTo>
                  <a:pt x="102165" y="262536"/>
                </a:lnTo>
                <a:lnTo>
                  <a:pt x="110698" y="262082"/>
                </a:lnTo>
                <a:lnTo>
                  <a:pt x="129587" y="252170"/>
                </a:lnTo>
                <a:lnTo>
                  <a:pt x="156291" y="226755"/>
                </a:lnTo>
                <a:lnTo>
                  <a:pt x="169370" y="206365"/>
                </a:lnTo>
                <a:lnTo>
                  <a:pt x="183516" y="158781"/>
                </a:lnTo>
                <a:lnTo>
                  <a:pt x="187087" y="119357"/>
                </a:lnTo>
                <a:lnTo>
                  <a:pt x="183676" y="80159"/>
                </a:lnTo>
                <a:lnTo>
                  <a:pt x="178014" y="57956"/>
                </a:lnTo>
                <a:lnTo>
                  <a:pt x="146881" y="15332"/>
                </a:lnTo>
                <a:lnTo>
                  <a:pt x="130381" y="5390"/>
                </a:lnTo>
                <a:lnTo>
                  <a:pt x="111994" y="31"/>
                </a:lnTo>
                <a:lnTo>
                  <a:pt x="94414" y="0"/>
                </a:lnTo>
                <a:lnTo>
                  <a:pt x="65279" y="7321"/>
                </a:lnTo>
                <a:lnTo>
                  <a:pt x="44418" y="18427"/>
                </a:lnTo>
                <a:lnTo>
                  <a:pt x="41861" y="21732"/>
                </a:lnTo>
                <a:lnTo>
                  <a:pt x="41567" y="24640"/>
                </a:lnTo>
                <a:lnTo>
                  <a:pt x="45214" y="3257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3" name="SMARTInkShape-Group442">
            <a:extLst>
              <a:ext uri="{FF2B5EF4-FFF2-40B4-BE49-F238E27FC236}">
                <a16:creationId xmlns:a16="http://schemas.microsoft.com/office/drawing/2014/main" xmlns="" id="{96B2051E-05F1-4655-9EE4-048462582E53}"/>
              </a:ext>
            </a:extLst>
          </p:cNvPr>
          <p:cNvGrpSpPr/>
          <p:nvPr/>
        </p:nvGrpSpPr>
        <p:grpSpPr>
          <a:xfrm>
            <a:off x="4587473" y="765695"/>
            <a:ext cx="2979201" cy="149707"/>
            <a:chOff x="4587473" y="765695"/>
            <a:chExt cx="2979201" cy="149707"/>
          </a:xfrm>
        </p:grpSpPr>
        <p:sp>
          <p:nvSpPr>
            <p:cNvPr id="241" name="SMARTInkShape-2022">
              <a:extLst>
                <a:ext uri="{FF2B5EF4-FFF2-40B4-BE49-F238E27FC236}">
                  <a16:creationId xmlns:a16="http://schemas.microsoft.com/office/drawing/2014/main" xmlns="" id="{8E3B4082-188A-48CE-9FED-71BFAE1F0FF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589679" y="838653"/>
              <a:ext cx="54158" cy="76749"/>
            </a:xfrm>
            <a:custGeom>
              <a:avLst/>
              <a:gdLst/>
              <a:ahLst/>
              <a:cxnLst/>
              <a:rect l="0" t="0" r="0" b="0"/>
              <a:pathLst>
                <a:path w="54158" h="76749">
                  <a:moveTo>
                    <a:pt x="39471" y="37647"/>
                  </a:moveTo>
                  <a:lnTo>
                    <a:pt x="39471" y="37647"/>
                  </a:lnTo>
                  <a:lnTo>
                    <a:pt x="38765" y="10101"/>
                  </a:lnTo>
                  <a:lnTo>
                    <a:pt x="34004" y="1076"/>
                  </a:lnTo>
                  <a:lnTo>
                    <a:pt x="33004" y="566"/>
                  </a:lnTo>
                  <a:lnTo>
                    <a:pt x="30011" y="0"/>
                  </a:lnTo>
                  <a:lnTo>
                    <a:pt x="24447" y="5393"/>
                  </a:lnTo>
                  <a:lnTo>
                    <a:pt x="6004" y="36431"/>
                  </a:lnTo>
                  <a:lnTo>
                    <a:pt x="371" y="49806"/>
                  </a:lnTo>
                  <a:lnTo>
                    <a:pt x="0" y="55631"/>
                  </a:lnTo>
                  <a:lnTo>
                    <a:pt x="3348" y="65866"/>
                  </a:lnTo>
                  <a:lnTo>
                    <a:pt x="9796" y="76190"/>
                  </a:lnTo>
                  <a:lnTo>
                    <a:pt x="12632" y="76748"/>
                  </a:lnTo>
                  <a:lnTo>
                    <a:pt x="19545" y="73605"/>
                  </a:lnTo>
                  <a:lnTo>
                    <a:pt x="34743" y="60531"/>
                  </a:lnTo>
                  <a:lnTo>
                    <a:pt x="45909" y="43251"/>
                  </a:lnTo>
                  <a:lnTo>
                    <a:pt x="50316" y="28097"/>
                  </a:lnTo>
                  <a:lnTo>
                    <a:pt x="49523" y="24930"/>
                  </a:lnTo>
                  <a:lnTo>
                    <a:pt x="47583" y="22819"/>
                  </a:lnTo>
                  <a:lnTo>
                    <a:pt x="44879" y="21412"/>
                  </a:lnTo>
                  <a:lnTo>
                    <a:pt x="36231" y="21729"/>
                  </a:lnTo>
                  <a:lnTo>
                    <a:pt x="26742" y="24223"/>
                  </a:lnTo>
                  <a:lnTo>
                    <a:pt x="17433" y="29593"/>
                  </a:lnTo>
                  <a:lnTo>
                    <a:pt x="12508" y="33597"/>
                  </a:lnTo>
                  <a:lnTo>
                    <a:pt x="9848" y="39610"/>
                  </a:lnTo>
                  <a:lnTo>
                    <a:pt x="9139" y="43189"/>
                  </a:lnTo>
                  <a:lnTo>
                    <a:pt x="10783" y="46280"/>
                  </a:lnTo>
                  <a:lnTo>
                    <a:pt x="18254" y="51597"/>
                  </a:lnTo>
                  <a:lnTo>
                    <a:pt x="30989" y="55186"/>
                  </a:lnTo>
                  <a:lnTo>
                    <a:pt x="39464" y="54144"/>
                  </a:lnTo>
                  <a:lnTo>
                    <a:pt x="47229" y="51329"/>
                  </a:lnTo>
                  <a:lnTo>
                    <a:pt x="53032" y="47726"/>
                  </a:lnTo>
                  <a:lnTo>
                    <a:pt x="54157" y="45072"/>
                  </a:lnTo>
                  <a:lnTo>
                    <a:pt x="53524" y="38360"/>
                  </a:lnTo>
                  <a:lnTo>
                    <a:pt x="50891" y="32555"/>
                  </a:lnTo>
                  <a:lnTo>
                    <a:pt x="49201" y="30019"/>
                  </a:lnTo>
                  <a:lnTo>
                    <a:pt x="41679" y="27201"/>
                  </a:lnTo>
                  <a:lnTo>
                    <a:pt x="20941" y="24986"/>
                  </a:lnTo>
                  <a:lnTo>
                    <a:pt x="23946" y="28330"/>
                  </a:lnTo>
                  <a:lnTo>
                    <a:pt x="52171" y="376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023">
              <a:extLst>
                <a:ext uri="{FF2B5EF4-FFF2-40B4-BE49-F238E27FC236}">
                  <a16:creationId xmlns:a16="http://schemas.microsoft.com/office/drawing/2014/main" xmlns="" id="{09E662B8-A6C5-4B3E-8EF3-38D2FBEB45E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587473" y="765695"/>
              <a:ext cx="2979201" cy="97906"/>
            </a:xfrm>
            <a:custGeom>
              <a:avLst/>
              <a:gdLst/>
              <a:ahLst/>
              <a:cxnLst/>
              <a:rect l="0" t="0" r="0" b="0"/>
              <a:pathLst>
                <a:path w="2979201" h="97906">
                  <a:moveTo>
                    <a:pt x="22627" y="97905"/>
                  </a:moveTo>
                  <a:lnTo>
                    <a:pt x="22627" y="97905"/>
                  </a:lnTo>
                  <a:lnTo>
                    <a:pt x="0" y="97905"/>
                  </a:lnTo>
                  <a:lnTo>
                    <a:pt x="47293" y="97905"/>
                  </a:lnTo>
                  <a:lnTo>
                    <a:pt x="82146" y="97905"/>
                  </a:lnTo>
                  <a:lnTo>
                    <a:pt x="125556" y="97199"/>
                  </a:lnTo>
                  <a:lnTo>
                    <a:pt x="162448" y="94534"/>
                  </a:lnTo>
                  <a:lnTo>
                    <a:pt x="186396" y="93541"/>
                  </a:lnTo>
                  <a:lnTo>
                    <a:pt x="213651" y="92879"/>
                  </a:lnTo>
                  <a:lnTo>
                    <a:pt x="243110" y="92438"/>
                  </a:lnTo>
                  <a:lnTo>
                    <a:pt x="276860" y="90732"/>
                  </a:lnTo>
                  <a:lnTo>
                    <a:pt x="313471" y="88184"/>
                  </a:lnTo>
                  <a:lnTo>
                    <a:pt x="351990" y="85075"/>
                  </a:lnTo>
                  <a:lnTo>
                    <a:pt x="393897" y="82296"/>
                  </a:lnTo>
                  <a:lnTo>
                    <a:pt x="438062" y="79738"/>
                  </a:lnTo>
                  <a:lnTo>
                    <a:pt x="483735" y="77327"/>
                  </a:lnTo>
                  <a:lnTo>
                    <a:pt x="533937" y="75014"/>
                  </a:lnTo>
                  <a:lnTo>
                    <a:pt x="587162" y="72767"/>
                  </a:lnTo>
                  <a:lnTo>
                    <a:pt x="642400" y="70563"/>
                  </a:lnTo>
                  <a:lnTo>
                    <a:pt x="699687" y="68388"/>
                  </a:lnTo>
                  <a:lnTo>
                    <a:pt x="758338" y="66232"/>
                  </a:lnTo>
                  <a:lnTo>
                    <a:pt x="817902" y="64090"/>
                  </a:lnTo>
                  <a:lnTo>
                    <a:pt x="878071" y="62662"/>
                  </a:lnTo>
                  <a:lnTo>
                    <a:pt x="938645" y="61709"/>
                  </a:lnTo>
                  <a:lnTo>
                    <a:pt x="999489" y="61075"/>
                  </a:lnTo>
                  <a:lnTo>
                    <a:pt x="1061924" y="59946"/>
                  </a:lnTo>
                  <a:lnTo>
                    <a:pt x="1125419" y="58488"/>
                  </a:lnTo>
                  <a:lnTo>
                    <a:pt x="1189622" y="56810"/>
                  </a:lnTo>
                  <a:lnTo>
                    <a:pt x="1255003" y="55692"/>
                  </a:lnTo>
                  <a:lnTo>
                    <a:pt x="1321166" y="54946"/>
                  </a:lnTo>
                  <a:lnTo>
                    <a:pt x="1387851" y="54449"/>
                  </a:lnTo>
                  <a:lnTo>
                    <a:pt x="1454183" y="53412"/>
                  </a:lnTo>
                  <a:lnTo>
                    <a:pt x="1520275" y="52015"/>
                  </a:lnTo>
                  <a:lnTo>
                    <a:pt x="1586208" y="50378"/>
                  </a:lnTo>
                  <a:lnTo>
                    <a:pt x="1652743" y="49287"/>
                  </a:lnTo>
                  <a:lnTo>
                    <a:pt x="1719677" y="48560"/>
                  </a:lnTo>
                  <a:lnTo>
                    <a:pt x="1786877" y="48075"/>
                  </a:lnTo>
                  <a:lnTo>
                    <a:pt x="1852138" y="47046"/>
                  </a:lnTo>
                  <a:lnTo>
                    <a:pt x="1916107" y="45655"/>
                  </a:lnTo>
                  <a:lnTo>
                    <a:pt x="1979214" y="44021"/>
                  </a:lnTo>
                  <a:lnTo>
                    <a:pt x="2038923" y="42933"/>
                  </a:lnTo>
                  <a:lnTo>
                    <a:pt x="2096369" y="42207"/>
                  </a:lnTo>
                  <a:lnTo>
                    <a:pt x="2152305" y="41723"/>
                  </a:lnTo>
                  <a:lnTo>
                    <a:pt x="2206529" y="40695"/>
                  </a:lnTo>
                  <a:lnTo>
                    <a:pt x="2259611" y="39304"/>
                  </a:lnTo>
                  <a:lnTo>
                    <a:pt x="2311934" y="37671"/>
                  </a:lnTo>
                  <a:lnTo>
                    <a:pt x="2361631" y="36582"/>
                  </a:lnTo>
                  <a:lnTo>
                    <a:pt x="2409580" y="35856"/>
                  </a:lnTo>
                  <a:lnTo>
                    <a:pt x="2456362" y="35373"/>
                  </a:lnTo>
                  <a:lnTo>
                    <a:pt x="2499545" y="35050"/>
                  </a:lnTo>
                  <a:lnTo>
                    <a:pt x="2540329" y="34835"/>
                  </a:lnTo>
                  <a:lnTo>
                    <a:pt x="2579510" y="34692"/>
                  </a:lnTo>
                  <a:lnTo>
                    <a:pt x="2615512" y="33891"/>
                  </a:lnTo>
                  <a:lnTo>
                    <a:pt x="2649388" y="32651"/>
                  </a:lnTo>
                  <a:lnTo>
                    <a:pt x="2681851" y="31119"/>
                  </a:lnTo>
                  <a:lnTo>
                    <a:pt x="2710548" y="30098"/>
                  </a:lnTo>
                  <a:lnTo>
                    <a:pt x="2736736" y="29417"/>
                  </a:lnTo>
                  <a:lnTo>
                    <a:pt x="2782531" y="28660"/>
                  </a:lnTo>
                  <a:lnTo>
                    <a:pt x="2819347" y="28324"/>
                  </a:lnTo>
                  <a:lnTo>
                    <a:pt x="2864470" y="24764"/>
                  </a:lnTo>
                  <a:lnTo>
                    <a:pt x="2911079" y="22108"/>
                  </a:lnTo>
                  <a:lnTo>
                    <a:pt x="2937254" y="21705"/>
                  </a:lnTo>
                  <a:lnTo>
                    <a:pt x="2937277" y="6594"/>
                  </a:lnTo>
                  <a:lnTo>
                    <a:pt x="2935865" y="5281"/>
                  </a:lnTo>
                  <a:lnTo>
                    <a:pt x="2927843" y="3433"/>
                  </a:lnTo>
                  <a:lnTo>
                    <a:pt x="2922971" y="3001"/>
                  </a:lnTo>
                  <a:lnTo>
                    <a:pt x="2918454" y="4690"/>
                  </a:lnTo>
                  <a:lnTo>
                    <a:pt x="2909804" y="11524"/>
                  </a:lnTo>
                  <a:lnTo>
                    <a:pt x="2907428" y="15534"/>
                  </a:lnTo>
                  <a:lnTo>
                    <a:pt x="2906091" y="23639"/>
                  </a:lnTo>
                  <a:lnTo>
                    <a:pt x="2905902" y="27228"/>
                  </a:lnTo>
                  <a:lnTo>
                    <a:pt x="2907187" y="29620"/>
                  </a:lnTo>
                  <a:lnTo>
                    <a:pt x="2909456" y="31215"/>
                  </a:lnTo>
                  <a:lnTo>
                    <a:pt x="2916446" y="32987"/>
                  </a:lnTo>
                  <a:lnTo>
                    <a:pt x="2931575" y="33279"/>
                  </a:lnTo>
                  <a:lnTo>
                    <a:pt x="2944603" y="29211"/>
                  </a:lnTo>
                  <a:lnTo>
                    <a:pt x="2950645" y="25511"/>
                  </a:lnTo>
                  <a:lnTo>
                    <a:pt x="2952539" y="22831"/>
                  </a:lnTo>
                  <a:lnTo>
                    <a:pt x="2955204" y="13023"/>
                  </a:lnTo>
                  <a:lnTo>
                    <a:pt x="2955828" y="7734"/>
                  </a:lnTo>
                  <a:lnTo>
                    <a:pt x="2954583" y="5335"/>
                  </a:lnTo>
                  <a:lnTo>
                    <a:pt x="2949437" y="789"/>
                  </a:lnTo>
                  <a:lnTo>
                    <a:pt x="2946794" y="0"/>
                  </a:lnTo>
                  <a:lnTo>
                    <a:pt x="2944328" y="179"/>
                  </a:lnTo>
                  <a:lnTo>
                    <a:pt x="2931927" y="5537"/>
                  </a:lnTo>
                  <a:lnTo>
                    <a:pt x="2925962" y="11227"/>
                  </a:lnTo>
                  <a:lnTo>
                    <a:pt x="2923383" y="14719"/>
                  </a:lnTo>
                  <a:lnTo>
                    <a:pt x="2922371" y="17753"/>
                  </a:lnTo>
                  <a:lnTo>
                    <a:pt x="2922400" y="20482"/>
                  </a:lnTo>
                  <a:lnTo>
                    <a:pt x="2923126" y="23006"/>
                  </a:lnTo>
                  <a:lnTo>
                    <a:pt x="2930888" y="33301"/>
                  </a:lnTo>
                  <a:lnTo>
                    <a:pt x="2938200" y="37442"/>
                  </a:lnTo>
                  <a:lnTo>
                    <a:pt x="2942126" y="38546"/>
                  </a:lnTo>
                  <a:lnTo>
                    <a:pt x="2950251" y="37892"/>
                  </a:lnTo>
                  <a:lnTo>
                    <a:pt x="2957859" y="35249"/>
                  </a:lnTo>
                  <a:lnTo>
                    <a:pt x="2963593" y="31723"/>
                  </a:lnTo>
                  <a:lnTo>
                    <a:pt x="2964700" y="29089"/>
                  </a:lnTo>
                  <a:lnTo>
                    <a:pt x="2964046" y="22400"/>
                  </a:lnTo>
                  <a:lnTo>
                    <a:pt x="2961403" y="16605"/>
                  </a:lnTo>
                  <a:lnTo>
                    <a:pt x="2959711" y="14071"/>
                  </a:lnTo>
                  <a:lnTo>
                    <a:pt x="2952186" y="11257"/>
                  </a:lnTo>
                  <a:lnTo>
                    <a:pt x="2943198" y="10711"/>
                  </a:lnTo>
                  <a:lnTo>
                    <a:pt x="2936851" y="12821"/>
                  </a:lnTo>
                  <a:lnTo>
                    <a:pt x="2929311" y="17975"/>
                  </a:lnTo>
                  <a:lnTo>
                    <a:pt x="2928438" y="19924"/>
                  </a:lnTo>
                  <a:lnTo>
                    <a:pt x="2928563" y="21929"/>
                  </a:lnTo>
                  <a:lnTo>
                    <a:pt x="2930581" y="26038"/>
                  </a:lnTo>
                  <a:lnTo>
                    <a:pt x="2933831" y="30216"/>
                  </a:lnTo>
                  <a:lnTo>
                    <a:pt x="2942998" y="36535"/>
                  </a:lnTo>
                  <a:lnTo>
                    <a:pt x="2952521" y="36998"/>
                  </a:lnTo>
                  <a:lnTo>
                    <a:pt x="2975581" y="34041"/>
                  </a:lnTo>
                  <a:lnTo>
                    <a:pt x="2977630" y="32751"/>
                  </a:lnTo>
                  <a:lnTo>
                    <a:pt x="2978995" y="31186"/>
                  </a:lnTo>
                  <a:lnTo>
                    <a:pt x="2979200" y="30142"/>
                  </a:lnTo>
                  <a:lnTo>
                    <a:pt x="2978631" y="29446"/>
                  </a:lnTo>
                  <a:lnTo>
                    <a:pt x="2976117" y="27968"/>
                  </a:lnTo>
                  <a:lnTo>
                    <a:pt x="2972647" y="24959"/>
                  </a:lnTo>
                  <a:lnTo>
                    <a:pt x="2970735" y="24580"/>
                  </a:lnTo>
                  <a:lnTo>
                    <a:pt x="2968756" y="25033"/>
                  </a:lnTo>
                  <a:lnTo>
                    <a:pt x="2964672" y="26712"/>
                  </a:lnTo>
                  <a:lnTo>
                    <a:pt x="2956694" y="28003"/>
                  </a:lnTo>
                  <a:lnTo>
                    <a:pt x="2973981" y="16498"/>
                  </a:lnTo>
                  <a:lnTo>
                    <a:pt x="2973741" y="15411"/>
                  </a:lnTo>
                  <a:lnTo>
                    <a:pt x="2971593" y="12323"/>
                  </a:lnTo>
                  <a:lnTo>
                    <a:pt x="2959674" y="6617"/>
                  </a:lnTo>
                  <a:lnTo>
                    <a:pt x="2942736" y="3829"/>
                  </a:lnTo>
                  <a:lnTo>
                    <a:pt x="2938800" y="4143"/>
                  </a:lnTo>
                  <a:lnTo>
                    <a:pt x="2936176" y="5058"/>
                  </a:lnTo>
                  <a:lnTo>
                    <a:pt x="2930927" y="90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443">
            <a:extLst>
              <a:ext uri="{FF2B5EF4-FFF2-40B4-BE49-F238E27FC236}">
                <a16:creationId xmlns:a16="http://schemas.microsoft.com/office/drawing/2014/main" xmlns="" id="{74468D3D-D294-42E9-9CB9-93DF07403F77}"/>
              </a:ext>
            </a:extLst>
          </p:cNvPr>
          <p:cNvGrpSpPr/>
          <p:nvPr/>
        </p:nvGrpSpPr>
        <p:grpSpPr>
          <a:xfrm>
            <a:off x="6321042" y="3341245"/>
            <a:ext cx="1540259" cy="1440306"/>
            <a:chOff x="6321042" y="3341245"/>
            <a:chExt cx="1540259" cy="1440306"/>
          </a:xfrm>
        </p:grpSpPr>
        <p:sp>
          <p:nvSpPr>
            <p:cNvPr id="244" name="SMARTInkShape-2024">
              <a:extLst>
                <a:ext uri="{FF2B5EF4-FFF2-40B4-BE49-F238E27FC236}">
                  <a16:creationId xmlns:a16="http://schemas.microsoft.com/office/drawing/2014/main" xmlns="" id="{F22CB38E-C3F0-48E3-89AD-EDEB3A7E5C7C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374976" y="3693340"/>
              <a:ext cx="146475" cy="795001"/>
            </a:xfrm>
            <a:custGeom>
              <a:avLst/>
              <a:gdLst/>
              <a:ahLst/>
              <a:cxnLst/>
              <a:rect l="0" t="0" r="0" b="0"/>
              <a:pathLst>
                <a:path w="146475" h="795001">
                  <a:moveTo>
                    <a:pt x="146474" y="15060"/>
                  </a:moveTo>
                  <a:lnTo>
                    <a:pt x="146474" y="15060"/>
                  </a:lnTo>
                  <a:lnTo>
                    <a:pt x="130559" y="5626"/>
                  </a:lnTo>
                  <a:lnTo>
                    <a:pt x="116587" y="754"/>
                  </a:lnTo>
                  <a:lnTo>
                    <a:pt x="102852" y="0"/>
                  </a:lnTo>
                  <a:lnTo>
                    <a:pt x="96226" y="787"/>
                  </a:lnTo>
                  <a:lnTo>
                    <a:pt x="83219" y="7305"/>
                  </a:lnTo>
                  <a:lnTo>
                    <a:pt x="70383" y="19374"/>
                  </a:lnTo>
                  <a:lnTo>
                    <a:pt x="50550" y="52792"/>
                  </a:lnTo>
                  <a:lnTo>
                    <a:pt x="35167" y="87098"/>
                  </a:lnTo>
                  <a:lnTo>
                    <a:pt x="22685" y="129627"/>
                  </a:lnTo>
                  <a:lnTo>
                    <a:pt x="12434" y="176045"/>
                  </a:lnTo>
                  <a:lnTo>
                    <a:pt x="3175" y="222546"/>
                  </a:lnTo>
                  <a:lnTo>
                    <a:pt x="0" y="269083"/>
                  </a:lnTo>
                  <a:lnTo>
                    <a:pt x="1647" y="315637"/>
                  </a:lnTo>
                  <a:lnTo>
                    <a:pt x="7083" y="362198"/>
                  </a:lnTo>
                  <a:lnTo>
                    <a:pt x="16084" y="408762"/>
                  </a:lnTo>
                  <a:lnTo>
                    <a:pt x="27844" y="455328"/>
                  </a:lnTo>
                  <a:lnTo>
                    <a:pt x="42479" y="501893"/>
                  </a:lnTo>
                  <a:lnTo>
                    <a:pt x="50333" y="525882"/>
                  </a:lnTo>
                  <a:lnTo>
                    <a:pt x="58391" y="550342"/>
                  </a:lnTo>
                  <a:lnTo>
                    <a:pt x="72048" y="597274"/>
                  </a:lnTo>
                  <a:lnTo>
                    <a:pt x="78118" y="636948"/>
                  </a:lnTo>
                  <a:lnTo>
                    <a:pt x="78935" y="675277"/>
                  </a:lnTo>
                  <a:lnTo>
                    <a:pt x="76240" y="711362"/>
                  </a:lnTo>
                  <a:lnTo>
                    <a:pt x="66084" y="754066"/>
                  </a:lnTo>
                  <a:lnTo>
                    <a:pt x="44714" y="793387"/>
                  </a:lnTo>
                  <a:lnTo>
                    <a:pt x="41239" y="795000"/>
                  </a:lnTo>
                  <a:lnTo>
                    <a:pt x="37512" y="794664"/>
                  </a:lnTo>
                  <a:lnTo>
                    <a:pt x="27405" y="789332"/>
                  </a:lnTo>
                  <a:lnTo>
                    <a:pt x="19474" y="783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025">
              <a:extLst>
                <a:ext uri="{FF2B5EF4-FFF2-40B4-BE49-F238E27FC236}">
                  <a16:creationId xmlns:a16="http://schemas.microsoft.com/office/drawing/2014/main" xmlns="" id="{7EC6E280-8793-4DDC-8526-355270A4A1BB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684204" y="3845528"/>
              <a:ext cx="90463" cy="447073"/>
            </a:xfrm>
            <a:custGeom>
              <a:avLst/>
              <a:gdLst/>
              <a:ahLst/>
              <a:cxnLst/>
              <a:rect l="0" t="0" r="0" b="0"/>
              <a:pathLst>
                <a:path w="90463" h="447073">
                  <a:moveTo>
                    <a:pt x="78546" y="53372"/>
                  </a:moveTo>
                  <a:lnTo>
                    <a:pt x="78546" y="53372"/>
                  </a:lnTo>
                  <a:lnTo>
                    <a:pt x="87273" y="38869"/>
                  </a:lnTo>
                  <a:lnTo>
                    <a:pt x="90462" y="21684"/>
                  </a:lnTo>
                  <a:lnTo>
                    <a:pt x="90192" y="13888"/>
                  </a:lnTo>
                  <a:lnTo>
                    <a:pt x="87720" y="8072"/>
                  </a:lnTo>
                  <a:lnTo>
                    <a:pt x="82362" y="830"/>
                  </a:lnTo>
                  <a:lnTo>
                    <a:pt x="79678" y="0"/>
                  </a:lnTo>
                  <a:lnTo>
                    <a:pt x="72935" y="958"/>
                  </a:lnTo>
                  <a:lnTo>
                    <a:pt x="57833" y="12207"/>
                  </a:lnTo>
                  <a:lnTo>
                    <a:pt x="36583" y="39058"/>
                  </a:lnTo>
                  <a:lnTo>
                    <a:pt x="19154" y="83938"/>
                  </a:lnTo>
                  <a:lnTo>
                    <a:pt x="11462" y="119168"/>
                  </a:lnTo>
                  <a:lnTo>
                    <a:pt x="5692" y="157404"/>
                  </a:lnTo>
                  <a:lnTo>
                    <a:pt x="776" y="200267"/>
                  </a:lnTo>
                  <a:lnTo>
                    <a:pt x="0" y="247070"/>
                  </a:lnTo>
                  <a:lnTo>
                    <a:pt x="2715" y="293976"/>
                  </a:lnTo>
                  <a:lnTo>
                    <a:pt x="8625" y="335991"/>
                  </a:lnTo>
                  <a:lnTo>
                    <a:pt x="12192" y="370186"/>
                  </a:lnTo>
                  <a:lnTo>
                    <a:pt x="14200" y="409474"/>
                  </a:lnTo>
                  <a:lnTo>
                    <a:pt x="16677" y="433345"/>
                  </a:lnTo>
                  <a:lnTo>
                    <a:pt x="21396" y="447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026">
              <a:extLst>
                <a:ext uri="{FF2B5EF4-FFF2-40B4-BE49-F238E27FC236}">
                  <a16:creationId xmlns:a16="http://schemas.microsoft.com/office/drawing/2014/main" xmlns="" id="{3183F6F6-3662-4877-A9AE-8CC65F4B88A9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612279" y="4108450"/>
              <a:ext cx="163172" cy="38101"/>
            </a:xfrm>
            <a:custGeom>
              <a:avLst/>
              <a:gdLst/>
              <a:ahLst/>
              <a:cxnLst/>
              <a:rect l="0" t="0" r="0" b="0"/>
              <a:pathLst>
                <a:path w="163172" h="38101">
                  <a:moveTo>
                    <a:pt x="29821" y="38100"/>
                  </a:moveTo>
                  <a:lnTo>
                    <a:pt x="29821" y="38100"/>
                  </a:lnTo>
                  <a:lnTo>
                    <a:pt x="0" y="20455"/>
                  </a:lnTo>
                  <a:lnTo>
                    <a:pt x="62" y="19987"/>
                  </a:lnTo>
                  <a:lnTo>
                    <a:pt x="810" y="19675"/>
                  </a:lnTo>
                  <a:lnTo>
                    <a:pt x="46305" y="13619"/>
                  </a:lnTo>
                  <a:lnTo>
                    <a:pt x="85113" y="6230"/>
                  </a:lnTo>
                  <a:lnTo>
                    <a:pt x="131262" y="1846"/>
                  </a:lnTo>
                  <a:lnTo>
                    <a:pt x="163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027">
              <a:extLst>
                <a:ext uri="{FF2B5EF4-FFF2-40B4-BE49-F238E27FC236}">
                  <a16:creationId xmlns:a16="http://schemas.microsoft.com/office/drawing/2014/main" xmlns="" id="{34FE55C6-1E5A-4F14-9FA5-2E452D222D5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882681" y="3883021"/>
              <a:ext cx="121370" cy="379084"/>
            </a:xfrm>
            <a:custGeom>
              <a:avLst/>
              <a:gdLst/>
              <a:ahLst/>
              <a:cxnLst/>
              <a:rect l="0" t="0" r="0" b="0"/>
              <a:pathLst>
                <a:path w="121370" h="379084">
                  <a:moveTo>
                    <a:pt x="121369" y="28579"/>
                  </a:moveTo>
                  <a:lnTo>
                    <a:pt x="121369" y="28579"/>
                  </a:lnTo>
                  <a:lnTo>
                    <a:pt x="120664" y="3964"/>
                  </a:lnTo>
                  <a:lnTo>
                    <a:pt x="119487" y="1585"/>
                  </a:lnTo>
                  <a:lnTo>
                    <a:pt x="117998" y="0"/>
                  </a:lnTo>
                  <a:lnTo>
                    <a:pt x="106936" y="3882"/>
                  </a:lnTo>
                  <a:lnTo>
                    <a:pt x="99046" y="7881"/>
                  </a:lnTo>
                  <a:lnTo>
                    <a:pt x="74460" y="33735"/>
                  </a:lnTo>
                  <a:lnTo>
                    <a:pt x="53954" y="67560"/>
                  </a:lnTo>
                  <a:lnTo>
                    <a:pt x="32846" y="112226"/>
                  </a:lnTo>
                  <a:lnTo>
                    <a:pt x="24253" y="137966"/>
                  </a:lnTo>
                  <a:lnTo>
                    <a:pt x="16410" y="165003"/>
                  </a:lnTo>
                  <a:lnTo>
                    <a:pt x="10473" y="190790"/>
                  </a:lnTo>
                  <a:lnTo>
                    <a:pt x="5811" y="215742"/>
                  </a:lnTo>
                  <a:lnTo>
                    <a:pt x="159" y="262751"/>
                  </a:lnTo>
                  <a:lnTo>
                    <a:pt x="0" y="304811"/>
                  </a:lnTo>
                  <a:lnTo>
                    <a:pt x="10618" y="350706"/>
                  </a:lnTo>
                  <a:lnTo>
                    <a:pt x="25109" y="369537"/>
                  </a:lnTo>
                  <a:lnTo>
                    <a:pt x="33913" y="376535"/>
                  </a:lnTo>
                  <a:lnTo>
                    <a:pt x="42603" y="379083"/>
                  </a:lnTo>
                  <a:lnTo>
                    <a:pt x="51220" y="378665"/>
                  </a:lnTo>
                  <a:lnTo>
                    <a:pt x="76919" y="371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028">
              <a:extLst>
                <a:ext uri="{FF2B5EF4-FFF2-40B4-BE49-F238E27FC236}">
                  <a16:creationId xmlns:a16="http://schemas.microsoft.com/office/drawing/2014/main" xmlns="" id="{235107E9-63A4-4E29-8B69-F5C4903F05C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060551" y="3924300"/>
              <a:ext cx="45100" cy="297974"/>
            </a:xfrm>
            <a:custGeom>
              <a:avLst/>
              <a:gdLst/>
              <a:ahLst/>
              <a:cxnLst/>
              <a:rect l="0" t="0" r="0" b="0"/>
              <a:pathLst>
                <a:path w="45100" h="297974">
                  <a:moveTo>
                    <a:pt x="38749" y="0"/>
                  </a:moveTo>
                  <a:lnTo>
                    <a:pt x="38749" y="0"/>
                  </a:lnTo>
                  <a:lnTo>
                    <a:pt x="35378" y="0"/>
                  </a:lnTo>
                  <a:lnTo>
                    <a:pt x="33723" y="7526"/>
                  </a:lnTo>
                  <a:lnTo>
                    <a:pt x="36031" y="45466"/>
                  </a:lnTo>
                  <a:lnTo>
                    <a:pt x="37944" y="92964"/>
                  </a:lnTo>
                  <a:lnTo>
                    <a:pt x="30865" y="130687"/>
                  </a:lnTo>
                  <a:lnTo>
                    <a:pt x="20428" y="169561"/>
                  </a:lnTo>
                  <a:lnTo>
                    <a:pt x="13438" y="205653"/>
                  </a:lnTo>
                  <a:lnTo>
                    <a:pt x="2164" y="250964"/>
                  </a:lnTo>
                  <a:lnTo>
                    <a:pt x="0" y="281087"/>
                  </a:lnTo>
                  <a:lnTo>
                    <a:pt x="4124" y="292615"/>
                  </a:lnTo>
                  <a:lnTo>
                    <a:pt x="7199" y="296676"/>
                  </a:lnTo>
                  <a:lnTo>
                    <a:pt x="11365" y="297973"/>
                  </a:lnTo>
                  <a:lnTo>
                    <a:pt x="21639" y="295651"/>
                  </a:lnTo>
                  <a:lnTo>
                    <a:pt x="31380" y="286152"/>
                  </a:lnTo>
                  <a:lnTo>
                    <a:pt x="4509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029">
              <a:extLst>
                <a:ext uri="{FF2B5EF4-FFF2-40B4-BE49-F238E27FC236}">
                  <a16:creationId xmlns:a16="http://schemas.microsoft.com/office/drawing/2014/main" xmlns="" id="{25371BB1-F91E-4D66-95C0-DACB5A1BE8CB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026079" y="4083050"/>
              <a:ext cx="124022" cy="21539"/>
            </a:xfrm>
            <a:custGeom>
              <a:avLst/>
              <a:gdLst/>
              <a:ahLst/>
              <a:cxnLst/>
              <a:rect l="0" t="0" r="0" b="0"/>
              <a:pathLst>
                <a:path w="124022" h="21539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418" y="17769"/>
                  </a:lnTo>
                  <a:lnTo>
                    <a:pt x="4645" y="21538"/>
                  </a:lnTo>
                  <a:lnTo>
                    <a:pt x="43499" y="19567"/>
                  </a:lnTo>
                  <a:lnTo>
                    <a:pt x="90790" y="10502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030">
              <a:extLst>
                <a:ext uri="{FF2B5EF4-FFF2-40B4-BE49-F238E27FC236}">
                  <a16:creationId xmlns:a16="http://schemas.microsoft.com/office/drawing/2014/main" xmlns="" id="{54FB4221-621D-4653-B148-D4BDF1EF342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175500" y="3898900"/>
              <a:ext cx="90044" cy="368301"/>
            </a:xfrm>
            <a:custGeom>
              <a:avLst/>
              <a:gdLst/>
              <a:ahLst/>
              <a:cxnLst/>
              <a:rect l="0" t="0" r="0" b="0"/>
              <a:pathLst>
                <a:path w="90044" h="368301">
                  <a:moveTo>
                    <a:pt x="88900" y="0"/>
                  </a:moveTo>
                  <a:lnTo>
                    <a:pt x="88900" y="0"/>
                  </a:lnTo>
                  <a:lnTo>
                    <a:pt x="82158" y="0"/>
                  </a:lnTo>
                  <a:lnTo>
                    <a:pt x="75085" y="3763"/>
                  </a:lnTo>
                  <a:lnTo>
                    <a:pt x="71224" y="6742"/>
                  </a:lnTo>
                  <a:lnTo>
                    <a:pt x="66932" y="17578"/>
                  </a:lnTo>
                  <a:lnTo>
                    <a:pt x="65788" y="24419"/>
                  </a:lnTo>
                  <a:lnTo>
                    <a:pt x="74090" y="71590"/>
                  </a:lnTo>
                  <a:lnTo>
                    <a:pt x="84590" y="118892"/>
                  </a:lnTo>
                  <a:lnTo>
                    <a:pt x="90043" y="154441"/>
                  </a:lnTo>
                  <a:lnTo>
                    <a:pt x="89171" y="191407"/>
                  </a:lnTo>
                  <a:lnTo>
                    <a:pt x="83376" y="229003"/>
                  </a:lnTo>
                  <a:lnTo>
                    <a:pt x="73746" y="266879"/>
                  </a:lnTo>
                  <a:lnTo>
                    <a:pt x="54883" y="301117"/>
                  </a:lnTo>
                  <a:lnTo>
                    <a:pt x="24023" y="340633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031">
              <a:extLst>
                <a:ext uri="{FF2B5EF4-FFF2-40B4-BE49-F238E27FC236}">
                  <a16:creationId xmlns:a16="http://schemas.microsoft.com/office/drawing/2014/main" xmlns="" id="{592C900D-43BF-4D8C-A628-4FC1D043635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469388" y="3858864"/>
              <a:ext cx="328413" cy="404621"/>
            </a:xfrm>
            <a:custGeom>
              <a:avLst/>
              <a:gdLst/>
              <a:ahLst/>
              <a:cxnLst/>
              <a:rect l="0" t="0" r="0" b="0"/>
              <a:pathLst>
                <a:path w="328413" h="404621">
                  <a:moveTo>
                    <a:pt x="93462" y="274986"/>
                  </a:moveTo>
                  <a:lnTo>
                    <a:pt x="93462" y="274986"/>
                  </a:lnTo>
                  <a:lnTo>
                    <a:pt x="66523" y="249929"/>
                  </a:lnTo>
                  <a:lnTo>
                    <a:pt x="46693" y="239753"/>
                  </a:lnTo>
                  <a:lnTo>
                    <a:pt x="38339" y="238160"/>
                  </a:lnTo>
                  <a:lnTo>
                    <a:pt x="34135" y="239852"/>
                  </a:lnTo>
                  <a:lnTo>
                    <a:pt x="25703" y="247376"/>
                  </a:lnTo>
                  <a:lnTo>
                    <a:pt x="13019" y="270255"/>
                  </a:lnTo>
                  <a:lnTo>
                    <a:pt x="1868" y="314660"/>
                  </a:lnTo>
                  <a:lnTo>
                    <a:pt x="0" y="350947"/>
                  </a:lnTo>
                  <a:lnTo>
                    <a:pt x="2064" y="373422"/>
                  </a:lnTo>
                  <a:lnTo>
                    <a:pt x="9097" y="389526"/>
                  </a:lnTo>
                  <a:lnTo>
                    <a:pt x="13935" y="395796"/>
                  </a:lnTo>
                  <a:lnTo>
                    <a:pt x="26838" y="402763"/>
                  </a:lnTo>
                  <a:lnTo>
                    <a:pt x="34227" y="404620"/>
                  </a:lnTo>
                  <a:lnTo>
                    <a:pt x="40568" y="403742"/>
                  </a:lnTo>
                  <a:lnTo>
                    <a:pt x="51374" y="397122"/>
                  </a:lnTo>
                  <a:lnTo>
                    <a:pt x="68761" y="371382"/>
                  </a:lnTo>
                  <a:lnTo>
                    <a:pt x="83948" y="326831"/>
                  </a:lnTo>
                  <a:lnTo>
                    <a:pt x="91115" y="287915"/>
                  </a:lnTo>
                  <a:lnTo>
                    <a:pt x="98063" y="242632"/>
                  </a:lnTo>
                  <a:lnTo>
                    <a:pt x="102878" y="216728"/>
                  </a:lnTo>
                  <a:lnTo>
                    <a:pt x="108207" y="189581"/>
                  </a:lnTo>
                  <a:lnTo>
                    <a:pt x="117889" y="144365"/>
                  </a:lnTo>
                  <a:lnTo>
                    <a:pt x="125485" y="107571"/>
                  </a:lnTo>
                  <a:lnTo>
                    <a:pt x="129761" y="68435"/>
                  </a:lnTo>
                  <a:lnTo>
                    <a:pt x="131325" y="31938"/>
                  </a:lnTo>
                  <a:lnTo>
                    <a:pt x="130698" y="28287"/>
                  </a:lnTo>
                  <a:lnTo>
                    <a:pt x="129575" y="25854"/>
                  </a:lnTo>
                  <a:lnTo>
                    <a:pt x="128120" y="24231"/>
                  </a:lnTo>
                  <a:lnTo>
                    <a:pt x="127857" y="24561"/>
                  </a:lnTo>
                  <a:lnTo>
                    <a:pt x="129445" y="28689"/>
                  </a:lnTo>
                  <a:lnTo>
                    <a:pt x="119349" y="69447"/>
                  </a:lnTo>
                  <a:lnTo>
                    <a:pt x="110492" y="117028"/>
                  </a:lnTo>
                  <a:lnTo>
                    <a:pt x="104323" y="147632"/>
                  </a:lnTo>
                  <a:lnTo>
                    <a:pt x="97583" y="182401"/>
                  </a:lnTo>
                  <a:lnTo>
                    <a:pt x="92236" y="219020"/>
                  </a:lnTo>
                  <a:lnTo>
                    <a:pt x="89389" y="252699"/>
                  </a:lnTo>
                  <a:lnTo>
                    <a:pt x="87786" y="295664"/>
                  </a:lnTo>
                  <a:lnTo>
                    <a:pt x="90616" y="341786"/>
                  </a:lnTo>
                  <a:lnTo>
                    <a:pt x="95989" y="364080"/>
                  </a:lnTo>
                  <a:lnTo>
                    <a:pt x="99380" y="368954"/>
                  </a:lnTo>
                  <a:lnTo>
                    <a:pt x="108793" y="376252"/>
                  </a:lnTo>
                  <a:lnTo>
                    <a:pt x="120031" y="378084"/>
                  </a:lnTo>
                  <a:lnTo>
                    <a:pt x="125992" y="377584"/>
                  </a:lnTo>
                  <a:lnTo>
                    <a:pt x="147863" y="366769"/>
                  </a:lnTo>
                  <a:lnTo>
                    <a:pt x="175590" y="343417"/>
                  </a:lnTo>
                  <a:lnTo>
                    <a:pt x="199405" y="307413"/>
                  </a:lnTo>
                  <a:lnTo>
                    <a:pt x="216982" y="270348"/>
                  </a:lnTo>
                  <a:lnTo>
                    <a:pt x="235849" y="225652"/>
                  </a:lnTo>
                  <a:lnTo>
                    <a:pt x="244831" y="201880"/>
                  </a:lnTo>
                  <a:lnTo>
                    <a:pt x="260925" y="154300"/>
                  </a:lnTo>
                  <a:lnTo>
                    <a:pt x="272784" y="109634"/>
                  </a:lnTo>
                  <a:lnTo>
                    <a:pt x="282757" y="71910"/>
                  </a:lnTo>
                  <a:lnTo>
                    <a:pt x="294423" y="26667"/>
                  </a:lnTo>
                  <a:lnTo>
                    <a:pt x="301315" y="0"/>
                  </a:lnTo>
                  <a:lnTo>
                    <a:pt x="293999" y="40112"/>
                  </a:lnTo>
                  <a:lnTo>
                    <a:pt x="287011" y="75348"/>
                  </a:lnTo>
                  <a:lnTo>
                    <a:pt x="279202" y="114526"/>
                  </a:lnTo>
                  <a:lnTo>
                    <a:pt x="271028" y="157339"/>
                  </a:lnTo>
                  <a:lnTo>
                    <a:pt x="262690" y="202237"/>
                  </a:lnTo>
                  <a:lnTo>
                    <a:pt x="254282" y="248062"/>
                  </a:lnTo>
                  <a:lnTo>
                    <a:pt x="247722" y="284892"/>
                  </a:lnTo>
                  <a:lnTo>
                    <a:pt x="241944" y="325664"/>
                  </a:lnTo>
                  <a:lnTo>
                    <a:pt x="242114" y="353737"/>
                  </a:lnTo>
                  <a:lnTo>
                    <a:pt x="243364" y="361353"/>
                  </a:lnTo>
                  <a:lnTo>
                    <a:pt x="246313" y="365725"/>
                  </a:lnTo>
                  <a:lnTo>
                    <a:pt x="250396" y="367934"/>
                  </a:lnTo>
                  <a:lnTo>
                    <a:pt x="255234" y="368701"/>
                  </a:lnTo>
                  <a:lnTo>
                    <a:pt x="285641" y="352927"/>
                  </a:lnTo>
                  <a:lnTo>
                    <a:pt x="328412" y="306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032">
              <a:extLst>
                <a:ext uri="{FF2B5EF4-FFF2-40B4-BE49-F238E27FC236}">
                  <a16:creationId xmlns:a16="http://schemas.microsoft.com/office/drawing/2014/main" xmlns="" id="{1CEAD63E-7EDF-42E2-83D6-C092CFB96EB6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321042" y="4650079"/>
              <a:ext cx="155959" cy="131472"/>
            </a:xfrm>
            <a:custGeom>
              <a:avLst/>
              <a:gdLst/>
              <a:ahLst/>
              <a:cxnLst/>
              <a:rect l="0" t="0" r="0" b="0"/>
              <a:pathLst>
                <a:path w="155959" h="131472">
                  <a:moveTo>
                    <a:pt x="86108" y="67971"/>
                  </a:moveTo>
                  <a:lnTo>
                    <a:pt x="86108" y="67971"/>
                  </a:lnTo>
                  <a:lnTo>
                    <a:pt x="86108" y="43585"/>
                  </a:lnTo>
                  <a:lnTo>
                    <a:pt x="82345" y="35731"/>
                  </a:lnTo>
                  <a:lnTo>
                    <a:pt x="63740" y="11331"/>
                  </a:lnTo>
                  <a:lnTo>
                    <a:pt x="52884" y="4462"/>
                  </a:lnTo>
                  <a:lnTo>
                    <a:pt x="38242" y="0"/>
                  </a:lnTo>
                  <a:lnTo>
                    <a:pt x="33031" y="2196"/>
                  </a:lnTo>
                  <a:lnTo>
                    <a:pt x="21596" y="12162"/>
                  </a:lnTo>
                  <a:lnTo>
                    <a:pt x="6630" y="37010"/>
                  </a:lnTo>
                  <a:lnTo>
                    <a:pt x="0" y="70086"/>
                  </a:lnTo>
                  <a:lnTo>
                    <a:pt x="4778" y="99955"/>
                  </a:lnTo>
                  <a:lnTo>
                    <a:pt x="15129" y="119938"/>
                  </a:lnTo>
                  <a:lnTo>
                    <a:pt x="19739" y="123782"/>
                  </a:lnTo>
                  <a:lnTo>
                    <a:pt x="30506" y="128054"/>
                  </a:lnTo>
                  <a:lnTo>
                    <a:pt x="42346" y="126189"/>
                  </a:lnTo>
                  <a:lnTo>
                    <a:pt x="48467" y="123716"/>
                  </a:lnTo>
                  <a:lnTo>
                    <a:pt x="67194" y="106752"/>
                  </a:lnTo>
                  <a:lnTo>
                    <a:pt x="90252" y="60010"/>
                  </a:lnTo>
                  <a:lnTo>
                    <a:pt x="90988" y="58430"/>
                  </a:lnTo>
                  <a:lnTo>
                    <a:pt x="92889" y="58789"/>
                  </a:lnTo>
                  <a:lnTo>
                    <a:pt x="98764" y="62949"/>
                  </a:lnTo>
                  <a:lnTo>
                    <a:pt x="124681" y="110447"/>
                  </a:lnTo>
                  <a:lnTo>
                    <a:pt x="133591" y="119305"/>
                  </a:lnTo>
                  <a:lnTo>
                    <a:pt x="155958" y="131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033">
              <a:extLst>
                <a:ext uri="{FF2B5EF4-FFF2-40B4-BE49-F238E27FC236}">
                  <a16:creationId xmlns:a16="http://schemas.microsoft.com/office/drawing/2014/main" xmlns="" id="{155E294C-4707-4F84-A4B9-9D1BC8FFBB52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677150" y="4006850"/>
              <a:ext cx="184151" cy="17582"/>
            </a:xfrm>
            <a:custGeom>
              <a:avLst/>
              <a:gdLst/>
              <a:ahLst/>
              <a:cxnLst/>
              <a:rect l="0" t="0" r="0" b="0"/>
              <a:pathLst>
                <a:path w="184151" h="17582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526" y="13257"/>
                  </a:lnTo>
                  <a:lnTo>
                    <a:pt x="23806" y="16475"/>
                  </a:lnTo>
                  <a:lnTo>
                    <a:pt x="68672" y="17581"/>
                  </a:lnTo>
                  <a:lnTo>
                    <a:pt x="103898" y="15340"/>
                  </a:lnTo>
                  <a:lnTo>
                    <a:pt x="136958" y="10111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034">
              <a:extLst>
                <a:ext uri="{FF2B5EF4-FFF2-40B4-BE49-F238E27FC236}">
                  <a16:creationId xmlns:a16="http://schemas.microsoft.com/office/drawing/2014/main" xmlns="" id="{472877EB-AFD5-4858-8521-92F98E3B1C9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356350" y="3341245"/>
              <a:ext cx="107618" cy="259583"/>
            </a:xfrm>
            <a:custGeom>
              <a:avLst/>
              <a:gdLst/>
              <a:ahLst/>
              <a:cxnLst/>
              <a:rect l="0" t="0" r="0" b="0"/>
              <a:pathLst>
                <a:path w="107618" h="259583">
                  <a:moveTo>
                    <a:pt x="25400" y="11555"/>
                  </a:moveTo>
                  <a:lnTo>
                    <a:pt x="25400" y="11555"/>
                  </a:lnTo>
                  <a:lnTo>
                    <a:pt x="25400" y="8184"/>
                  </a:lnTo>
                  <a:lnTo>
                    <a:pt x="27281" y="4647"/>
                  </a:lnTo>
                  <a:lnTo>
                    <a:pt x="30867" y="0"/>
                  </a:lnTo>
                  <a:lnTo>
                    <a:pt x="27212" y="11336"/>
                  </a:lnTo>
                  <a:lnTo>
                    <a:pt x="27639" y="49115"/>
                  </a:lnTo>
                  <a:lnTo>
                    <a:pt x="30533" y="91358"/>
                  </a:lnTo>
                  <a:lnTo>
                    <a:pt x="31209" y="123223"/>
                  </a:lnTo>
                  <a:lnTo>
                    <a:pt x="31510" y="156200"/>
                  </a:lnTo>
                  <a:lnTo>
                    <a:pt x="31679" y="203129"/>
                  </a:lnTo>
                  <a:lnTo>
                    <a:pt x="27370" y="245907"/>
                  </a:lnTo>
                  <a:lnTo>
                    <a:pt x="25789" y="259582"/>
                  </a:lnTo>
                  <a:lnTo>
                    <a:pt x="25660" y="259457"/>
                  </a:lnTo>
                  <a:lnTo>
                    <a:pt x="34260" y="220503"/>
                  </a:lnTo>
                  <a:lnTo>
                    <a:pt x="51844" y="182468"/>
                  </a:lnTo>
                  <a:lnTo>
                    <a:pt x="60906" y="169596"/>
                  </a:lnTo>
                  <a:lnTo>
                    <a:pt x="71520" y="161053"/>
                  </a:lnTo>
                  <a:lnTo>
                    <a:pt x="77313" y="157787"/>
                  </a:lnTo>
                  <a:lnTo>
                    <a:pt x="87514" y="156039"/>
                  </a:lnTo>
                  <a:lnTo>
                    <a:pt x="92209" y="156561"/>
                  </a:lnTo>
                  <a:lnTo>
                    <a:pt x="95339" y="159025"/>
                  </a:lnTo>
                  <a:lnTo>
                    <a:pt x="98818" y="167408"/>
                  </a:lnTo>
                  <a:lnTo>
                    <a:pt x="106823" y="213293"/>
                  </a:lnTo>
                  <a:lnTo>
                    <a:pt x="107617" y="233372"/>
                  </a:lnTo>
                  <a:lnTo>
                    <a:pt x="104906" y="239160"/>
                  </a:lnTo>
                  <a:lnTo>
                    <a:pt x="94367" y="249356"/>
                  </a:lnTo>
                  <a:lnTo>
                    <a:pt x="76514" y="254827"/>
                  </a:lnTo>
                  <a:lnTo>
                    <a:pt x="33929" y="258340"/>
                  </a:lnTo>
                  <a:lnTo>
                    <a:pt x="0" y="259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444">
            <a:extLst>
              <a:ext uri="{FF2B5EF4-FFF2-40B4-BE49-F238E27FC236}">
                <a16:creationId xmlns:a16="http://schemas.microsoft.com/office/drawing/2014/main" xmlns="" id="{DE9139BA-FC20-460E-A416-3D413DE6BC68}"/>
              </a:ext>
            </a:extLst>
          </p:cNvPr>
          <p:cNvGrpSpPr/>
          <p:nvPr/>
        </p:nvGrpSpPr>
        <p:grpSpPr>
          <a:xfrm>
            <a:off x="5746750" y="4066814"/>
            <a:ext cx="215901" cy="139735"/>
            <a:chOff x="5746750" y="4066814"/>
            <a:chExt cx="215901" cy="139735"/>
          </a:xfrm>
        </p:grpSpPr>
        <p:sp>
          <p:nvSpPr>
            <p:cNvPr id="256" name="SMARTInkShape-2035">
              <a:extLst>
                <a:ext uri="{FF2B5EF4-FFF2-40B4-BE49-F238E27FC236}">
                  <a16:creationId xmlns:a16="http://schemas.microsoft.com/office/drawing/2014/main" xmlns="" id="{08A6C11A-7BB1-4F99-9F34-7BC90524CED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746750" y="4066814"/>
              <a:ext cx="184151" cy="22587"/>
            </a:xfrm>
            <a:custGeom>
              <a:avLst/>
              <a:gdLst/>
              <a:ahLst/>
              <a:cxnLst/>
              <a:rect l="0" t="0" r="0" b="0"/>
              <a:pathLst>
                <a:path w="184151" h="22587">
                  <a:moveTo>
                    <a:pt x="0" y="22586"/>
                  </a:moveTo>
                  <a:lnTo>
                    <a:pt x="0" y="22586"/>
                  </a:lnTo>
                  <a:lnTo>
                    <a:pt x="3371" y="22586"/>
                  </a:lnTo>
                  <a:lnTo>
                    <a:pt x="40620" y="13748"/>
                  </a:lnTo>
                  <a:lnTo>
                    <a:pt x="72146" y="7839"/>
                  </a:lnTo>
                  <a:lnTo>
                    <a:pt x="106854" y="1921"/>
                  </a:lnTo>
                  <a:lnTo>
                    <a:pt x="148076" y="0"/>
                  </a:lnTo>
                  <a:lnTo>
                    <a:pt x="184150" y="9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036">
              <a:extLst>
                <a:ext uri="{FF2B5EF4-FFF2-40B4-BE49-F238E27FC236}">
                  <a16:creationId xmlns:a16="http://schemas.microsoft.com/office/drawing/2014/main" xmlns="" id="{CBAE77E2-837F-4135-9C35-A145047A23F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760333" y="4178300"/>
              <a:ext cx="202318" cy="28249"/>
            </a:xfrm>
            <a:custGeom>
              <a:avLst/>
              <a:gdLst/>
              <a:ahLst/>
              <a:cxnLst/>
              <a:rect l="0" t="0" r="0" b="0"/>
              <a:pathLst>
                <a:path w="202318" h="28249">
                  <a:moveTo>
                    <a:pt x="5467" y="12700"/>
                  </a:moveTo>
                  <a:lnTo>
                    <a:pt x="5467" y="12700"/>
                  </a:lnTo>
                  <a:lnTo>
                    <a:pt x="0" y="23635"/>
                  </a:lnTo>
                  <a:lnTo>
                    <a:pt x="16233" y="28248"/>
                  </a:lnTo>
                  <a:lnTo>
                    <a:pt x="61216" y="25283"/>
                  </a:lnTo>
                  <a:lnTo>
                    <a:pt x="96096" y="19233"/>
                  </a:lnTo>
                  <a:lnTo>
                    <a:pt x="136998" y="11841"/>
                  </a:lnTo>
                  <a:lnTo>
                    <a:pt x="202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445">
            <a:extLst>
              <a:ext uri="{FF2B5EF4-FFF2-40B4-BE49-F238E27FC236}">
                <a16:creationId xmlns:a16="http://schemas.microsoft.com/office/drawing/2014/main" xmlns="" id="{3AA12A30-F853-4837-8909-1FF55933F156}"/>
              </a:ext>
            </a:extLst>
          </p:cNvPr>
          <p:cNvGrpSpPr/>
          <p:nvPr/>
        </p:nvGrpSpPr>
        <p:grpSpPr>
          <a:xfrm>
            <a:off x="4355183" y="3835661"/>
            <a:ext cx="1097526" cy="501390"/>
            <a:chOff x="4355183" y="3835661"/>
            <a:chExt cx="1097526" cy="501390"/>
          </a:xfrm>
        </p:grpSpPr>
        <p:sp>
          <p:nvSpPr>
            <p:cNvPr id="259" name="SMARTInkShape-2037">
              <a:extLst>
                <a:ext uri="{FF2B5EF4-FFF2-40B4-BE49-F238E27FC236}">
                  <a16:creationId xmlns:a16="http://schemas.microsoft.com/office/drawing/2014/main" xmlns="" id="{3BB89F57-5C0F-460C-9D99-A376BD3513E7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130800" y="3901450"/>
              <a:ext cx="113593" cy="397457"/>
            </a:xfrm>
            <a:custGeom>
              <a:avLst/>
              <a:gdLst/>
              <a:ahLst/>
              <a:cxnLst/>
              <a:rect l="0" t="0" r="0" b="0"/>
              <a:pathLst>
                <a:path w="113593" h="397457">
                  <a:moveTo>
                    <a:pt x="38100" y="29200"/>
                  </a:moveTo>
                  <a:lnTo>
                    <a:pt x="38100" y="29200"/>
                  </a:lnTo>
                  <a:lnTo>
                    <a:pt x="32012" y="0"/>
                  </a:lnTo>
                  <a:lnTo>
                    <a:pt x="41940" y="8318"/>
                  </a:lnTo>
                  <a:lnTo>
                    <a:pt x="61659" y="44415"/>
                  </a:lnTo>
                  <a:lnTo>
                    <a:pt x="79145" y="81353"/>
                  </a:lnTo>
                  <a:lnTo>
                    <a:pt x="96559" y="124346"/>
                  </a:lnTo>
                  <a:lnTo>
                    <a:pt x="109001" y="171676"/>
                  </a:lnTo>
                  <a:lnTo>
                    <a:pt x="113592" y="219052"/>
                  </a:lnTo>
                  <a:lnTo>
                    <a:pt x="110457" y="265273"/>
                  </a:lnTo>
                  <a:lnTo>
                    <a:pt x="97305" y="309334"/>
                  </a:lnTo>
                  <a:lnTo>
                    <a:pt x="77819" y="346791"/>
                  </a:lnTo>
                  <a:lnTo>
                    <a:pt x="55752" y="376374"/>
                  </a:lnTo>
                  <a:lnTo>
                    <a:pt x="34186" y="394225"/>
                  </a:lnTo>
                  <a:lnTo>
                    <a:pt x="25613" y="397434"/>
                  </a:lnTo>
                  <a:lnTo>
                    <a:pt x="18487" y="397456"/>
                  </a:lnTo>
                  <a:lnTo>
                    <a:pt x="0" y="39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038">
              <a:extLst>
                <a:ext uri="{FF2B5EF4-FFF2-40B4-BE49-F238E27FC236}">
                  <a16:creationId xmlns:a16="http://schemas.microsoft.com/office/drawing/2014/main" xmlns="" id="{96EE2328-B322-472E-A9F9-E21298F5D460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340350" y="3835661"/>
              <a:ext cx="112359" cy="501390"/>
            </a:xfrm>
            <a:custGeom>
              <a:avLst/>
              <a:gdLst/>
              <a:ahLst/>
              <a:cxnLst/>
              <a:rect l="0" t="0" r="0" b="0"/>
              <a:pathLst>
                <a:path w="112359" h="501390">
                  <a:moveTo>
                    <a:pt x="0" y="6089"/>
                  </a:moveTo>
                  <a:lnTo>
                    <a:pt x="0" y="6089"/>
                  </a:lnTo>
                  <a:lnTo>
                    <a:pt x="6089" y="0"/>
                  </a:lnTo>
                  <a:lnTo>
                    <a:pt x="16385" y="6558"/>
                  </a:lnTo>
                  <a:lnTo>
                    <a:pt x="40944" y="53950"/>
                  </a:lnTo>
                  <a:lnTo>
                    <a:pt x="61236" y="92742"/>
                  </a:lnTo>
                  <a:lnTo>
                    <a:pt x="82484" y="139616"/>
                  </a:lnTo>
                  <a:lnTo>
                    <a:pt x="93090" y="164957"/>
                  </a:lnTo>
                  <a:lnTo>
                    <a:pt x="100865" y="192435"/>
                  </a:lnTo>
                  <a:lnTo>
                    <a:pt x="106755" y="221336"/>
                  </a:lnTo>
                  <a:lnTo>
                    <a:pt x="111386" y="251187"/>
                  </a:lnTo>
                  <a:lnTo>
                    <a:pt x="112358" y="279554"/>
                  </a:lnTo>
                  <a:lnTo>
                    <a:pt x="110889" y="306932"/>
                  </a:lnTo>
                  <a:lnTo>
                    <a:pt x="107792" y="333651"/>
                  </a:lnTo>
                  <a:lnTo>
                    <a:pt x="94945" y="380272"/>
                  </a:lnTo>
                  <a:lnTo>
                    <a:pt x="77476" y="420042"/>
                  </a:lnTo>
                  <a:lnTo>
                    <a:pt x="48513" y="464116"/>
                  </a:lnTo>
                  <a:lnTo>
                    <a:pt x="12700" y="501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039">
              <a:extLst>
                <a:ext uri="{FF2B5EF4-FFF2-40B4-BE49-F238E27FC236}">
                  <a16:creationId xmlns:a16="http://schemas.microsoft.com/office/drawing/2014/main" xmlns="" id="{D33C4283-4E95-4615-A150-2F501312B74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965700" y="3928168"/>
              <a:ext cx="108370" cy="308052"/>
            </a:xfrm>
            <a:custGeom>
              <a:avLst/>
              <a:gdLst/>
              <a:ahLst/>
              <a:cxnLst/>
              <a:rect l="0" t="0" r="0" b="0"/>
              <a:pathLst>
                <a:path w="108370" h="308052">
                  <a:moveTo>
                    <a:pt x="0" y="15182"/>
                  </a:moveTo>
                  <a:lnTo>
                    <a:pt x="0" y="15182"/>
                  </a:lnTo>
                  <a:lnTo>
                    <a:pt x="0" y="0"/>
                  </a:lnTo>
                  <a:lnTo>
                    <a:pt x="0" y="39312"/>
                  </a:lnTo>
                  <a:lnTo>
                    <a:pt x="705" y="71062"/>
                  </a:lnTo>
                  <a:lnTo>
                    <a:pt x="3371" y="106340"/>
                  </a:lnTo>
                  <a:lnTo>
                    <a:pt x="6907" y="146948"/>
                  </a:lnTo>
                  <a:lnTo>
                    <a:pt x="10126" y="189456"/>
                  </a:lnTo>
                  <a:lnTo>
                    <a:pt x="11556" y="229515"/>
                  </a:lnTo>
                  <a:lnTo>
                    <a:pt x="8990" y="274284"/>
                  </a:lnTo>
                  <a:lnTo>
                    <a:pt x="6872" y="297916"/>
                  </a:lnTo>
                  <a:lnTo>
                    <a:pt x="6582" y="293946"/>
                  </a:lnTo>
                  <a:lnTo>
                    <a:pt x="12876" y="263308"/>
                  </a:lnTo>
                  <a:lnTo>
                    <a:pt x="33039" y="219103"/>
                  </a:lnTo>
                  <a:lnTo>
                    <a:pt x="45729" y="200358"/>
                  </a:lnTo>
                  <a:lnTo>
                    <a:pt x="60776" y="189675"/>
                  </a:lnTo>
                  <a:lnTo>
                    <a:pt x="81743" y="183065"/>
                  </a:lnTo>
                  <a:lnTo>
                    <a:pt x="93010" y="183400"/>
                  </a:lnTo>
                  <a:lnTo>
                    <a:pt x="97990" y="184477"/>
                  </a:lnTo>
                  <a:lnTo>
                    <a:pt x="102015" y="188723"/>
                  </a:lnTo>
                  <a:lnTo>
                    <a:pt x="108369" y="202848"/>
                  </a:lnTo>
                  <a:lnTo>
                    <a:pt x="107902" y="220886"/>
                  </a:lnTo>
                  <a:lnTo>
                    <a:pt x="97822" y="250873"/>
                  </a:lnTo>
                  <a:lnTo>
                    <a:pt x="85810" y="270923"/>
                  </a:lnTo>
                  <a:lnTo>
                    <a:pt x="59919" y="295960"/>
                  </a:lnTo>
                  <a:lnTo>
                    <a:pt x="42623" y="305307"/>
                  </a:lnTo>
                  <a:lnTo>
                    <a:pt x="29292" y="308051"/>
                  </a:lnTo>
                  <a:lnTo>
                    <a:pt x="23761" y="307794"/>
                  </a:lnTo>
                  <a:lnTo>
                    <a:pt x="18663" y="305507"/>
                  </a:lnTo>
                  <a:lnTo>
                    <a:pt x="9235" y="297321"/>
                  </a:lnTo>
                  <a:lnTo>
                    <a:pt x="4105" y="284746"/>
                  </a:lnTo>
                  <a:lnTo>
                    <a:pt x="0" y="262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040">
              <a:extLst>
                <a:ext uri="{FF2B5EF4-FFF2-40B4-BE49-F238E27FC236}">
                  <a16:creationId xmlns:a16="http://schemas.microsoft.com/office/drawing/2014/main" xmlns="" id="{0F72A8BE-1852-4537-BD6C-192D977EFB0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724400" y="422910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34729" y="3371"/>
                  </a:lnTo>
                  <a:lnTo>
                    <a:pt x="26496" y="2856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041">
              <a:extLst>
                <a:ext uri="{FF2B5EF4-FFF2-40B4-BE49-F238E27FC236}">
                  <a16:creationId xmlns:a16="http://schemas.microsoft.com/office/drawing/2014/main" xmlns="" id="{97E137EA-CA0F-4641-91DF-4B6A2ADC023F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497809" y="4038311"/>
              <a:ext cx="156742" cy="166553"/>
            </a:xfrm>
            <a:custGeom>
              <a:avLst/>
              <a:gdLst/>
              <a:ahLst/>
              <a:cxnLst/>
              <a:rect l="0" t="0" r="0" b="0"/>
              <a:pathLst>
                <a:path w="156742" h="166553">
                  <a:moveTo>
                    <a:pt x="124991" y="70139"/>
                  </a:moveTo>
                  <a:lnTo>
                    <a:pt x="124991" y="70139"/>
                  </a:lnTo>
                  <a:lnTo>
                    <a:pt x="108398" y="28225"/>
                  </a:lnTo>
                  <a:lnTo>
                    <a:pt x="101103" y="12251"/>
                  </a:lnTo>
                  <a:lnTo>
                    <a:pt x="94148" y="3018"/>
                  </a:lnTo>
                  <a:lnTo>
                    <a:pt x="89612" y="698"/>
                  </a:lnTo>
                  <a:lnTo>
                    <a:pt x="78928" y="0"/>
                  </a:lnTo>
                  <a:lnTo>
                    <a:pt x="54271" y="13687"/>
                  </a:lnTo>
                  <a:lnTo>
                    <a:pt x="27994" y="42359"/>
                  </a:lnTo>
                  <a:lnTo>
                    <a:pt x="12446" y="81036"/>
                  </a:lnTo>
                  <a:lnTo>
                    <a:pt x="0" y="123776"/>
                  </a:lnTo>
                  <a:lnTo>
                    <a:pt x="1001" y="145482"/>
                  </a:lnTo>
                  <a:lnTo>
                    <a:pt x="4231" y="154235"/>
                  </a:lnTo>
                  <a:lnTo>
                    <a:pt x="9206" y="160070"/>
                  </a:lnTo>
                  <a:lnTo>
                    <a:pt x="22260" y="166552"/>
                  </a:lnTo>
                  <a:lnTo>
                    <a:pt x="41233" y="163789"/>
                  </a:lnTo>
                  <a:lnTo>
                    <a:pt x="52219" y="160089"/>
                  </a:lnTo>
                  <a:lnTo>
                    <a:pt x="70070" y="146570"/>
                  </a:lnTo>
                  <a:lnTo>
                    <a:pt x="90138" y="119126"/>
                  </a:lnTo>
                  <a:lnTo>
                    <a:pt x="108930" y="74264"/>
                  </a:lnTo>
                  <a:lnTo>
                    <a:pt x="117222" y="54419"/>
                  </a:lnTo>
                  <a:lnTo>
                    <a:pt x="117695" y="54721"/>
                  </a:lnTo>
                  <a:lnTo>
                    <a:pt x="122217" y="69105"/>
                  </a:lnTo>
                  <a:lnTo>
                    <a:pt x="140278" y="107528"/>
                  </a:lnTo>
                  <a:lnTo>
                    <a:pt x="156741" y="146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042">
              <a:extLst>
                <a:ext uri="{FF2B5EF4-FFF2-40B4-BE49-F238E27FC236}">
                  <a16:creationId xmlns:a16="http://schemas.microsoft.com/office/drawing/2014/main" xmlns="" id="{CC8DB901-D0E0-4999-81DE-8BD1E3E9AA3C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355183" y="3899423"/>
              <a:ext cx="134268" cy="367778"/>
            </a:xfrm>
            <a:custGeom>
              <a:avLst/>
              <a:gdLst/>
              <a:ahLst/>
              <a:cxnLst/>
              <a:rect l="0" t="0" r="0" b="0"/>
              <a:pathLst>
                <a:path w="134268" h="367778">
                  <a:moveTo>
                    <a:pt x="134267" y="12177"/>
                  </a:moveTo>
                  <a:lnTo>
                    <a:pt x="134267" y="12177"/>
                  </a:lnTo>
                  <a:lnTo>
                    <a:pt x="130896" y="5435"/>
                  </a:lnTo>
                  <a:lnTo>
                    <a:pt x="129198" y="3449"/>
                  </a:lnTo>
                  <a:lnTo>
                    <a:pt x="125428" y="1242"/>
                  </a:lnTo>
                  <a:lnTo>
                    <a:pt x="115969" y="0"/>
                  </a:lnTo>
                  <a:lnTo>
                    <a:pt x="100859" y="6374"/>
                  </a:lnTo>
                  <a:lnTo>
                    <a:pt x="71014" y="42153"/>
                  </a:lnTo>
                  <a:lnTo>
                    <a:pt x="43480" y="82599"/>
                  </a:lnTo>
                  <a:lnTo>
                    <a:pt x="21996" y="130017"/>
                  </a:lnTo>
                  <a:lnTo>
                    <a:pt x="11226" y="163093"/>
                  </a:lnTo>
                  <a:lnTo>
                    <a:pt x="3616" y="200371"/>
                  </a:lnTo>
                  <a:lnTo>
                    <a:pt x="0" y="237635"/>
                  </a:lnTo>
                  <a:lnTo>
                    <a:pt x="6603" y="281709"/>
                  </a:lnTo>
                  <a:lnTo>
                    <a:pt x="22357" y="316718"/>
                  </a:lnTo>
                  <a:lnTo>
                    <a:pt x="45291" y="343868"/>
                  </a:lnTo>
                  <a:lnTo>
                    <a:pt x="83467" y="367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446">
            <a:extLst>
              <a:ext uri="{FF2B5EF4-FFF2-40B4-BE49-F238E27FC236}">
                <a16:creationId xmlns:a16="http://schemas.microsoft.com/office/drawing/2014/main" xmlns="" id="{0470D813-0A50-4D14-8C25-A5EA498863CE}"/>
              </a:ext>
            </a:extLst>
          </p:cNvPr>
          <p:cNvGrpSpPr/>
          <p:nvPr/>
        </p:nvGrpSpPr>
        <p:grpSpPr>
          <a:xfrm>
            <a:off x="3830959" y="3982456"/>
            <a:ext cx="207642" cy="291399"/>
            <a:chOff x="3830959" y="3982456"/>
            <a:chExt cx="207642" cy="291399"/>
          </a:xfrm>
        </p:grpSpPr>
        <p:sp>
          <p:nvSpPr>
            <p:cNvPr id="266" name="SMARTInkShape-2043">
              <a:extLst>
                <a:ext uri="{FF2B5EF4-FFF2-40B4-BE49-F238E27FC236}">
                  <a16:creationId xmlns:a16="http://schemas.microsoft.com/office/drawing/2014/main" xmlns="" id="{C8789DC8-BE0A-4219-9E20-170229C7BBF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830959" y="3982456"/>
              <a:ext cx="175892" cy="291399"/>
            </a:xfrm>
            <a:custGeom>
              <a:avLst/>
              <a:gdLst/>
              <a:ahLst/>
              <a:cxnLst/>
              <a:rect l="0" t="0" r="0" b="0"/>
              <a:pathLst>
                <a:path w="175892" h="291399">
                  <a:moveTo>
                    <a:pt x="150491" y="24394"/>
                  </a:moveTo>
                  <a:lnTo>
                    <a:pt x="150491" y="24394"/>
                  </a:lnTo>
                  <a:lnTo>
                    <a:pt x="155517" y="12461"/>
                  </a:lnTo>
                  <a:lnTo>
                    <a:pt x="156579" y="6749"/>
                  </a:lnTo>
                  <a:lnTo>
                    <a:pt x="150021" y="2389"/>
                  </a:lnTo>
                  <a:lnTo>
                    <a:pt x="139141" y="0"/>
                  </a:lnTo>
                  <a:lnTo>
                    <a:pt x="120239" y="6034"/>
                  </a:lnTo>
                  <a:lnTo>
                    <a:pt x="79134" y="37335"/>
                  </a:lnTo>
                  <a:lnTo>
                    <a:pt x="47660" y="75657"/>
                  </a:lnTo>
                  <a:lnTo>
                    <a:pt x="20853" y="119703"/>
                  </a:lnTo>
                  <a:lnTo>
                    <a:pt x="6091" y="154242"/>
                  </a:lnTo>
                  <a:lnTo>
                    <a:pt x="0" y="186997"/>
                  </a:lnTo>
                  <a:lnTo>
                    <a:pt x="2420" y="231323"/>
                  </a:lnTo>
                  <a:lnTo>
                    <a:pt x="9187" y="256062"/>
                  </a:lnTo>
                  <a:lnTo>
                    <a:pt x="19250" y="274113"/>
                  </a:lnTo>
                  <a:lnTo>
                    <a:pt x="36422" y="285428"/>
                  </a:lnTo>
                  <a:lnTo>
                    <a:pt x="58166" y="291398"/>
                  </a:lnTo>
                  <a:lnTo>
                    <a:pt x="94208" y="290087"/>
                  </a:lnTo>
                  <a:lnTo>
                    <a:pt x="130992" y="279663"/>
                  </a:lnTo>
                  <a:lnTo>
                    <a:pt x="175891" y="252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044">
              <a:extLst>
                <a:ext uri="{FF2B5EF4-FFF2-40B4-BE49-F238E27FC236}">
                  <a16:creationId xmlns:a16="http://schemas.microsoft.com/office/drawing/2014/main" xmlns="" id="{803D5CDC-2565-4934-BC06-5D702D522E9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861683" y="4127500"/>
              <a:ext cx="176918" cy="31751"/>
            </a:xfrm>
            <a:custGeom>
              <a:avLst/>
              <a:gdLst/>
              <a:ahLst/>
              <a:cxnLst/>
              <a:rect l="0" t="0" r="0" b="0"/>
              <a:pathLst>
                <a:path w="17691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12958" y="30339"/>
                  </a:lnTo>
                  <a:lnTo>
                    <a:pt x="48295" y="22316"/>
                  </a:lnTo>
                  <a:lnTo>
                    <a:pt x="83298" y="17445"/>
                  </a:lnTo>
                  <a:lnTo>
                    <a:pt x="120491" y="11046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SMARTInkShape-Group447">
            <a:extLst>
              <a:ext uri="{FF2B5EF4-FFF2-40B4-BE49-F238E27FC236}">
                <a16:creationId xmlns:a16="http://schemas.microsoft.com/office/drawing/2014/main" xmlns="" id="{C8F23C39-D000-4968-9641-EFFB8A9360B0}"/>
              </a:ext>
            </a:extLst>
          </p:cNvPr>
          <p:cNvGrpSpPr/>
          <p:nvPr/>
        </p:nvGrpSpPr>
        <p:grpSpPr>
          <a:xfrm>
            <a:off x="2420756" y="3776894"/>
            <a:ext cx="1071745" cy="528407"/>
            <a:chOff x="2420756" y="3776894"/>
            <a:chExt cx="1071745" cy="528407"/>
          </a:xfrm>
        </p:grpSpPr>
        <p:sp>
          <p:nvSpPr>
            <p:cNvPr id="269" name="SMARTInkShape-2045">
              <a:extLst>
                <a:ext uri="{FF2B5EF4-FFF2-40B4-BE49-F238E27FC236}">
                  <a16:creationId xmlns:a16="http://schemas.microsoft.com/office/drawing/2014/main" xmlns="" id="{8A34DF68-838C-47B7-9C8D-EC34F46756D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420756" y="3776894"/>
              <a:ext cx="153913" cy="508557"/>
            </a:xfrm>
            <a:custGeom>
              <a:avLst/>
              <a:gdLst/>
              <a:ahLst/>
              <a:cxnLst/>
              <a:rect l="0" t="0" r="0" b="0"/>
              <a:pathLst>
                <a:path w="153913" h="508557">
                  <a:moveTo>
                    <a:pt x="17644" y="109306"/>
                  </a:moveTo>
                  <a:lnTo>
                    <a:pt x="17644" y="109306"/>
                  </a:lnTo>
                  <a:lnTo>
                    <a:pt x="5710" y="123121"/>
                  </a:lnTo>
                  <a:lnTo>
                    <a:pt x="3338" y="126983"/>
                  </a:lnTo>
                  <a:lnTo>
                    <a:pt x="0" y="156014"/>
                  </a:lnTo>
                  <a:lnTo>
                    <a:pt x="2382" y="199267"/>
                  </a:lnTo>
                  <a:lnTo>
                    <a:pt x="5687" y="233250"/>
                  </a:lnTo>
                  <a:lnTo>
                    <a:pt x="10213" y="270931"/>
                  </a:lnTo>
                  <a:lnTo>
                    <a:pt x="16928" y="313549"/>
                  </a:lnTo>
                  <a:lnTo>
                    <a:pt x="20854" y="360241"/>
                  </a:lnTo>
                  <a:lnTo>
                    <a:pt x="23304" y="407099"/>
                  </a:lnTo>
                  <a:lnTo>
                    <a:pt x="26745" y="449092"/>
                  </a:lnTo>
                  <a:lnTo>
                    <a:pt x="29278" y="491578"/>
                  </a:lnTo>
                  <a:lnTo>
                    <a:pt x="30028" y="508556"/>
                  </a:lnTo>
                  <a:lnTo>
                    <a:pt x="30203" y="505002"/>
                  </a:lnTo>
                  <a:lnTo>
                    <a:pt x="30316" y="459499"/>
                  </a:lnTo>
                  <a:lnTo>
                    <a:pt x="28450" y="416877"/>
                  </a:lnTo>
                  <a:lnTo>
                    <a:pt x="26965" y="392670"/>
                  </a:lnTo>
                  <a:lnTo>
                    <a:pt x="24564" y="363832"/>
                  </a:lnTo>
                  <a:lnTo>
                    <a:pt x="21552" y="331906"/>
                  </a:lnTo>
                  <a:lnTo>
                    <a:pt x="18132" y="297923"/>
                  </a:lnTo>
                  <a:lnTo>
                    <a:pt x="17264" y="263273"/>
                  </a:lnTo>
                  <a:lnTo>
                    <a:pt x="18096" y="228178"/>
                  </a:lnTo>
                  <a:lnTo>
                    <a:pt x="20062" y="192787"/>
                  </a:lnTo>
                  <a:lnTo>
                    <a:pt x="23490" y="161432"/>
                  </a:lnTo>
                  <a:lnTo>
                    <a:pt x="27891" y="132768"/>
                  </a:lnTo>
                  <a:lnTo>
                    <a:pt x="32942" y="105897"/>
                  </a:lnTo>
                  <a:lnTo>
                    <a:pt x="46080" y="62870"/>
                  </a:lnTo>
                  <a:lnTo>
                    <a:pt x="61327" y="30812"/>
                  </a:lnTo>
                  <a:lnTo>
                    <a:pt x="77510" y="11862"/>
                  </a:lnTo>
                  <a:lnTo>
                    <a:pt x="92229" y="2497"/>
                  </a:lnTo>
                  <a:lnTo>
                    <a:pt x="99118" y="0"/>
                  </a:lnTo>
                  <a:lnTo>
                    <a:pt x="107237" y="1158"/>
                  </a:lnTo>
                  <a:lnTo>
                    <a:pt x="125667" y="9969"/>
                  </a:lnTo>
                  <a:lnTo>
                    <a:pt x="139973" y="27056"/>
                  </a:lnTo>
                  <a:lnTo>
                    <a:pt x="149623" y="48762"/>
                  </a:lnTo>
                  <a:lnTo>
                    <a:pt x="153912" y="72520"/>
                  </a:lnTo>
                  <a:lnTo>
                    <a:pt x="150174" y="97190"/>
                  </a:lnTo>
                  <a:lnTo>
                    <a:pt x="146214" y="109695"/>
                  </a:lnTo>
                  <a:lnTo>
                    <a:pt x="117044" y="147521"/>
                  </a:lnTo>
                  <a:lnTo>
                    <a:pt x="73750" y="175427"/>
                  </a:lnTo>
                  <a:lnTo>
                    <a:pt x="26584" y="197339"/>
                  </a:lnTo>
                  <a:lnTo>
                    <a:pt x="4944" y="204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046">
              <a:extLst>
                <a:ext uri="{FF2B5EF4-FFF2-40B4-BE49-F238E27FC236}">
                  <a16:creationId xmlns:a16="http://schemas.microsoft.com/office/drawing/2014/main" xmlns="" id="{BDE77E43-2B36-4A9B-AF23-9B25C802DDC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538032" y="4019550"/>
              <a:ext cx="236919" cy="260358"/>
            </a:xfrm>
            <a:custGeom>
              <a:avLst/>
              <a:gdLst/>
              <a:ahLst/>
              <a:cxnLst/>
              <a:rect l="0" t="0" r="0" b="0"/>
              <a:pathLst>
                <a:path w="236919" h="260358">
                  <a:moveTo>
                    <a:pt x="21018" y="165100"/>
                  </a:moveTo>
                  <a:lnTo>
                    <a:pt x="21018" y="165100"/>
                  </a:lnTo>
                  <a:lnTo>
                    <a:pt x="7220" y="149186"/>
                  </a:lnTo>
                  <a:lnTo>
                    <a:pt x="1245" y="135214"/>
                  </a:lnTo>
                  <a:lnTo>
                    <a:pt x="0" y="121479"/>
                  </a:lnTo>
                  <a:lnTo>
                    <a:pt x="656" y="114852"/>
                  </a:lnTo>
                  <a:lnTo>
                    <a:pt x="7030" y="103727"/>
                  </a:lnTo>
                  <a:lnTo>
                    <a:pt x="11692" y="98785"/>
                  </a:lnTo>
                  <a:lnTo>
                    <a:pt x="35110" y="88457"/>
                  </a:lnTo>
                  <a:lnTo>
                    <a:pt x="58090" y="90820"/>
                  </a:lnTo>
                  <a:lnTo>
                    <a:pt x="71133" y="94413"/>
                  </a:lnTo>
                  <a:lnTo>
                    <a:pt x="95032" y="111576"/>
                  </a:lnTo>
                  <a:lnTo>
                    <a:pt x="124557" y="149006"/>
                  </a:lnTo>
                  <a:lnTo>
                    <a:pt x="137591" y="177702"/>
                  </a:lnTo>
                  <a:lnTo>
                    <a:pt x="144223" y="222770"/>
                  </a:lnTo>
                  <a:lnTo>
                    <a:pt x="143274" y="245294"/>
                  </a:lnTo>
                  <a:lnTo>
                    <a:pt x="141328" y="252429"/>
                  </a:lnTo>
                  <a:lnTo>
                    <a:pt x="138619" y="257186"/>
                  </a:lnTo>
                  <a:lnTo>
                    <a:pt x="135402" y="260357"/>
                  </a:lnTo>
                  <a:lnTo>
                    <a:pt x="131846" y="259648"/>
                  </a:lnTo>
                  <a:lnTo>
                    <a:pt x="124132" y="251337"/>
                  </a:lnTo>
                  <a:lnTo>
                    <a:pt x="118598" y="217306"/>
                  </a:lnTo>
                  <a:lnTo>
                    <a:pt x="121067" y="183599"/>
                  </a:lnTo>
                  <a:lnTo>
                    <a:pt x="128279" y="145099"/>
                  </a:lnTo>
                  <a:lnTo>
                    <a:pt x="140891" y="104470"/>
                  </a:lnTo>
                  <a:lnTo>
                    <a:pt x="159667" y="70420"/>
                  </a:lnTo>
                  <a:lnTo>
                    <a:pt x="182829" y="42587"/>
                  </a:lnTo>
                  <a:lnTo>
                    <a:pt x="2369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047">
              <a:extLst>
                <a:ext uri="{FF2B5EF4-FFF2-40B4-BE49-F238E27FC236}">
                  <a16:creationId xmlns:a16="http://schemas.microsoft.com/office/drawing/2014/main" xmlns="" id="{4E110C54-B495-4381-9A1F-915FBF4414F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980935" y="3827968"/>
              <a:ext cx="130566" cy="477333"/>
            </a:xfrm>
            <a:custGeom>
              <a:avLst/>
              <a:gdLst/>
              <a:ahLst/>
              <a:cxnLst/>
              <a:rect l="0" t="0" r="0" b="0"/>
              <a:pathLst>
                <a:path w="130566" h="477333">
                  <a:moveTo>
                    <a:pt x="130565" y="26482"/>
                  </a:moveTo>
                  <a:lnTo>
                    <a:pt x="130565" y="26482"/>
                  </a:lnTo>
                  <a:lnTo>
                    <a:pt x="126201" y="16343"/>
                  </a:lnTo>
                  <a:lnTo>
                    <a:pt x="124098" y="5525"/>
                  </a:lnTo>
                  <a:lnTo>
                    <a:pt x="121105" y="0"/>
                  </a:lnTo>
                  <a:lnTo>
                    <a:pt x="117203" y="360"/>
                  </a:lnTo>
                  <a:lnTo>
                    <a:pt x="105341" y="6406"/>
                  </a:lnTo>
                  <a:lnTo>
                    <a:pt x="82796" y="35193"/>
                  </a:lnTo>
                  <a:lnTo>
                    <a:pt x="64649" y="72452"/>
                  </a:lnTo>
                  <a:lnTo>
                    <a:pt x="54871" y="95229"/>
                  </a:lnTo>
                  <a:lnTo>
                    <a:pt x="44825" y="121701"/>
                  </a:lnTo>
                  <a:lnTo>
                    <a:pt x="34599" y="150639"/>
                  </a:lnTo>
                  <a:lnTo>
                    <a:pt x="24254" y="181220"/>
                  </a:lnTo>
                  <a:lnTo>
                    <a:pt x="15947" y="211485"/>
                  </a:lnTo>
                  <a:lnTo>
                    <a:pt x="8998" y="241540"/>
                  </a:lnTo>
                  <a:lnTo>
                    <a:pt x="2953" y="271454"/>
                  </a:lnTo>
                  <a:lnTo>
                    <a:pt x="335" y="299158"/>
                  </a:lnTo>
                  <a:lnTo>
                    <a:pt x="0" y="325388"/>
                  </a:lnTo>
                  <a:lnTo>
                    <a:pt x="4803" y="371700"/>
                  </a:lnTo>
                  <a:lnTo>
                    <a:pt x="16345" y="406396"/>
                  </a:lnTo>
                  <a:lnTo>
                    <a:pt x="45452" y="446358"/>
                  </a:lnTo>
                  <a:lnTo>
                    <a:pt x="70630" y="461919"/>
                  </a:lnTo>
                  <a:lnTo>
                    <a:pt x="111515" y="477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048">
              <a:extLst>
                <a:ext uri="{FF2B5EF4-FFF2-40B4-BE49-F238E27FC236}">
                  <a16:creationId xmlns:a16="http://schemas.microsoft.com/office/drawing/2014/main" xmlns="" id="{83300FEC-7CB9-4F1D-AE05-AF457AC224DF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226683" y="3968750"/>
              <a:ext cx="227718" cy="298451"/>
            </a:xfrm>
            <a:custGeom>
              <a:avLst/>
              <a:gdLst/>
              <a:ahLst/>
              <a:cxnLst/>
              <a:rect l="0" t="0" r="0" b="0"/>
              <a:pathLst>
                <a:path w="227718" h="2984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2564" y="22322"/>
                  </a:lnTo>
                  <a:lnTo>
                    <a:pt x="74166" y="48021"/>
                  </a:lnTo>
                  <a:lnTo>
                    <a:pt x="107966" y="81314"/>
                  </a:lnTo>
                  <a:lnTo>
                    <a:pt x="139452" y="119631"/>
                  </a:lnTo>
                  <a:lnTo>
                    <a:pt x="168027" y="158297"/>
                  </a:lnTo>
                  <a:lnTo>
                    <a:pt x="192721" y="195238"/>
                  </a:lnTo>
                  <a:lnTo>
                    <a:pt x="210752" y="228118"/>
                  </a:lnTo>
                  <a:lnTo>
                    <a:pt x="222690" y="271026"/>
                  </a:lnTo>
                  <a:lnTo>
                    <a:pt x="227717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049">
              <a:extLst>
                <a:ext uri="{FF2B5EF4-FFF2-40B4-BE49-F238E27FC236}">
                  <a16:creationId xmlns:a16="http://schemas.microsoft.com/office/drawing/2014/main" xmlns="" id="{10C380CD-02D1-4030-A194-7B730960B06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302000" y="3962400"/>
              <a:ext cx="190501" cy="342901"/>
            </a:xfrm>
            <a:custGeom>
              <a:avLst/>
              <a:gdLst/>
              <a:ahLst/>
              <a:cxnLst/>
              <a:rect l="0" t="0" r="0" b="0"/>
              <a:pathLst>
                <a:path w="190501" h="342901">
                  <a:moveTo>
                    <a:pt x="190500" y="0"/>
                  </a:moveTo>
                  <a:lnTo>
                    <a:pt x="190500" y="0"/>
                  </a:lnTo>
                  <a:lnTo>
                    <a:pt x="180387" y="0"/>
                  </a:lnTo>
                  <a:lnTo>
                    <a:pt x="175997" y="2822"/>
                  </a:lnTo>
                  <a:lnTo>
                    <a:pt x="162370" y="21689"/>
                  </a:lnTo>
                  <a:lnTo>
                    <a:pt x="145241" y="55580"/>
                  </a:lnTo>
                  <a:lnTo>
                    <a:pt x="132990" y="87496"/>
                  </a:lnTo>
                  <a:lnTo>
                    <a:pt x="118609" y="122848"/>
                  </a:lnTo>
                  <a:lnTo>
                    <a:pt x="101398" y="160432"/>
                  </a:lnTo>
                  <a:lnTo>
                    <a:pt x="79638" y="200655"/>
                  </a:lnTo>
                  <a:lnTo>
                    <a:pt x="61501" y="234524"/>
                  </a:lnTo>
                  <a:lnTo>
                    <a:pt x="39389" y="277392"/>
                  </a:lnTo>
                  <a:lnTo>
                    <a:pt x="12955" y="323062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SMARTInkShape-Group448">
            <a:extLst>
              <a:ext uri="{FF2B5EF4-FFF2-40B4-BE49-F238E27FC236}">
                <a16:creationId xmlns:a16="http://schemas.microsoft.com/office/drawing/2014/main" xmlns="" id="{D4480EBB-A376-4983-9591-240882183D90}"/>
              </a:ext>
            </a:extLst>
          </p:cNvPr>
          <p:cNvGrpSpPr/>
          <p:nvPr/>
        </p:nvGrpSpPr>
        <p:grpSpPr>
          <a:xfrm>
            <a:off x="1501411" y="2771121"/>
            <a:ext cx="1009183" cy="645180"/>
            <a:chOff x="1501411" y="2771121"/>
            <a:chExt cx="1009183" cy="645180"/>
          </a:xfrm>
        </p:grpSpPr>
        <p:sp>
          <p:nvSpPr>
            <p:cNvPr id="275" name="SMARTInkShape-2050">
              <a:extLst>
                <a:ext uri="{FF2B5EF4-FFF2-40B4-BE49-F238E27FC236}">
                  <a16:creationId xmlns:a16="http://schemas.microsoft.com/office/drawing/2014/main" xmlns="" id="{E7B4B9B9-A782-466F-8556-DE7A68F21C9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501411" y="3067050"/>
              <a:ext cx="257540" cy="69851"/>
            </a:xfrm>
            <a:custGeom>
              <a:avLst/>
              <a:gdLst/>
              <a:ahLst/>
              <a:cxnLst/>
              <a:rect l="0" t="0" r="0" b="0"/>
              <a:pathLst>
                <a:path w="257540" h="69851">
                  <a:moveTo>
                    <a:pt x="35289" y="69850"/>
                  </a:moveTo>
                  <a:lnTo>
                    <a:pt x="35289" y="69850"/>
                  </a:lnTo>
                  <a:lnTo>
                    <a:pt x="0" y="58295"/>
                  </a:lnTo>
                  <a:lnTo>
                    <a:pt x="34596" y="53537"/>
                  </a:lnTo>
                  <a:lnTo>
                    <a:pt x="68142" y="46372"/>
                  </a:lnTo>
                  <a:lnTo>
                    <a:pt x="111274" y="36132"/>
                  </a:lnTo>
                  <a:lnTo>
                    <a:pt x="154903" y="24525"/>
                  </a:lnTo>
                  <a:lnTo>
                    <a:pt x="194990" y="13722"/>
                  </a:lnTo>
                  <a:lnTo>
                    <a:pt x="237124" y="4379"/>
                  </a:lnTo>
                  <a:lnTo>
                    <a:pt x="2575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051">
              <a:extLst>
                <a:ext uri="{FF2B5EF4-FFF2-40B4-BE49-F238E27FC236}">
                  <a16:creationId xmlns:a16="http://schemas.microsoft.com/office/drawing/2014/main" xmlns="" id="{FCFD6755-EEB8-41A7-BDB8-E985122FA50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758950" y="3213100"/>
              <a:ext cx="152401" cy="146051"/>
            </a:xfrm>
            <a:custGeom>
              <a:avLst/>
              <a:gdLst/>
              <a:ahLst/>
              <a:cxnLst/>
              <a:rect l="0" t="0" r="0" b="0"/>
              <a:pathLst>
                <a:path w="152401" h="146051">
                  <a:moveTo>
                    <a:pt x="0" y="0"/>
                  </a:moveTo>
                  <a:lnTo>
                    <a:pt x="0" y="0"/>
                  </a:lnTo>
                  <a:lnTo>
                    <a:pt x="45150" y="44445"/>
                  </a:lnTo>
                  <a:lnTo>
                    <a:pt x="86529" y="81504"/>
                  </a:lnTo>
                  <a:lnTo>
                    <a:pt x="129510" y="123334"/>
                  </a:lnTo>
                  <a:lnTo>
                    <a:pt x="1524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052">
              <a:extLst>
                <a:ext uri="{FF2B5EF4-FFF2-40B4-BE49-F238E27FC236}">
                  <a16:creationId xmlns:a16="http://schemas.microsoft.com/office/drawing/2014/main" xmlns="" id="{6E3BD7F5-148A-46F5-B413-6794C1E6EF4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806193" y="3171342"/>
              <a:ext cx="105158" cy="244959"/>
            </a:xfrm>
            <a:custGeom>
              <a:avLst/>
              <a:gdLst/>
              <a:ahLst/>
              <a:cxnLst/>
              <a:rect l="0" t="0" r="0" b="0"/>
              <a:pathLst>
                <a:path w="105158" h="244959">
                  <a:moveTo>
                    <a:pt x="105157" y="3658"/>
                  </a:moveTo>
                  <a:lnTo>
                    <a:pt x="105157" y="3658"/>
                  </a:lnTo>
                  <a:lnTo>
                    <a:pt x="101786" y="287"/>
                  </a:lnTo>
                  <a:lnTo>
                    <a:pt x="99382" y="0"/>
                  </a:lnTo>
                  <a:lnTo>
                    <a:pt x="92947" y="1562"/>
                  </a:lnTo>
                  <a:lnTo>
                    <a:pt x="85384" y="10252"/>
                  </a:lnTo>
                  <a:lnTo>
                    <a:pt x="65660" y="45569"/>
                  </a:lnTo>
                  <a:lnTo>
                    <a:pt x="47593" y="87729"/>
                  </a:lnTo>
                  <a:lnTo>
                    <a:pt x="33241" y="121456"/>
                  </a:lnTo>
                  <a:lnTo>
                    <a:pt x="18867" y="155496"/>
                  </a:lnTo>
                  <a:lnTo>
                    <a:pt x="4252" y="196343"/>
                  </a:lnTo>
                  <a:lnTo>
                    <a:pt x="0" y="222087"/>
                  </a:lnTo>
                  <a:lnTo>
                    <a:pt x="3557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053">
              <a:extLst>
                <a:ext uri="{FF2B5EF4-FFF2-40B4-BE49-F238E27FC236}">
                  <a16:creationId xmlns:a16="http://schemas.microsoft.com/office/drawing/2014/main" xmlns="" id="{3DB63FAB-7620-476E-81A7-7EB765A93D0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030824" y="2863850"/>
              <a:ext cx="147227" cy="368301"/>
            </a:xfrm>
            <a:custGeom>
              <a:avLst/>
              <a:gdLst/>
              <a:ahLst/>
              <a:cxnLst/>
              <a:rect l="0" t="0" r="0" b="0"/>
              <a:pathLst>
                <a:path w="147227" h="368301">
                  <a:moveTo>
                    <a:pt x="147226" y="0"/>
                  </a:moveTo>
                  <a:lnTo>
                    <a:pt x="147226" y="0"/>
                  </a:lnTo>
                  <a:lnTo>
                    <a:pt x="125536" y="1411"/>
                  </a:lnTo>
                  <a:lnTo>
                    <a:pt x="105131" y="6742"/>
                  </a:lnTo>
                  <a:lnTo>
                    <a:pt x="81950" y="26985"/>
                  </a:lnTo>
                  <a:lnTo>
                    <a:pt x="46981" y="74083"/>
                  </a:lnTo>
                  <a:lnTo>
                    <a:pt x="26473" y="111948"/>
                  </a:lnTo>
                  <a:lnTo>
                    <a:pt x="10302" y="156999"/>
                  </a:lnTo>
                  <a:lnTo>
                    <a:pt x="1704" y="203362"/>
                  </a:lnTo>
                  <a:lnTo>
                    <a:pt x="0" y="248427"/>
                  </a:lnTo>
                  <a:lnTo>
                    <a:pt x="6297" y="289624"/>
                  </a:lnTo>
                  <a:lnTo>
                    <a:pt x="23678" y="321573"/>
                  </a:lnTo>
                  <a:lnTo>
                    <a:pt x="35227" y="335032"/>
                  </a:lnTo>
                  <a:lnTo>
                    <a:pt x="66875" y="351868"/>
                  </a:lnTo>
                  <a:lnTo>
                    <a:pt x="121826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054">
              <a:extLst>
                <a:ext uri="{FF2B5EF4-FFF2-40B4-BE49-F238E27FC236}">
                  <a16:creationId xmlns:a16="http://schemas.microsoft.com/office/drawing/2014/main" xmlns="" id="{0CCD7156-431B-4888-AC1D-85E435D60BD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387600" y="2882900"/>
              <a:ext cx="122994" cy="392159"/>
            </a:xfrm>
            <a:custGeom>
              <a:avLst/>
              <a:gdLst/>
              <a:ahLst/>
              <a:cxnLst/>
              <a:rect l="0" t="0" r="0" b="0"/>
              <a:pathLst>
                <a:path w="122994" h="392159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34506" y="18031"/>
                  </a:lnTo>
                  <a:lnTo>
                    <a:pt x="70353" y="54182"/>
                  </a:lnTo>
                  <a:lnTo>
                    <a:pt x="95474" y="86876"/>
                  </a:lnTo>
                  <a:lnTo>
                    <a:pt x="113223" y="124454"/>
                  </a:lnTo>
                  <a:lnTo>
                    <a:pt x="122993" y="165380"/>
                  </a:lnTo>
                  <a:lnTo>
                    <a:pt x="122632" y="209439"/>
                  </a:lnTo>
                  <a:lnTo>
                    <a:pt x="112124" y="253010"/>
                  </a:lnTo>
                  <a:lnTo>
                    <a:pt x="95694" y="294482"/>
                  </a:lnTo>
                  <a:lnTo>
                    <a:pt x="76632" y="331729"/>
                  </a:lnTo>
                  <a:lnTo>
                    <a:pt x="46068" y="370948"/>
                  </a:lnTo>
                  <a:lnTo>
                    <a:pt x="21411" y="390329"/>
                  </a:lnTo>
                  <a:lnTo>
                    <a:pt x="15685" y="392158"/>
                  </a:lnTo>
                  <a:lnTo>
                    <a:pt x="11162" y="391966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055">
              <a:extLst>
                <a:ext uri="{FF2B5EF4-FFF2-40B4-BE49-F238E27FC236}">
                  <a16:creationId xmlns:a16="http://schemas.microsoft.com/office/drawing/2014/main" xmlns="" id="{7B265C8A-CED4-40CB-B4FE-1FC0ADC201D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622293" y="2771121"/>
              <a:ext cx="136658" cy="535714"/>
            </a:xfrm>
            <a:custGeom>
              <a:avLst/>
              <a:gdLst/>
              <a:ahLst/>
              <a:cxnLst/>
              <a:rect l="0" t="0" r="0" b="0"/>
              <a:pathLst>
                <a:path w="136658" h="535714">
                  <a:moveTo>
                    <a:pt x="136657" y="41929"/>
                  </a:moveTo>
                  <a:lnTo>
                    <a:pt x="136657" y="41929"/>
                  </a:lnTo>
                  <a:lnTo>
                    <a:pt x="130882" y="27426"/>
                  </a:lnTo>
                  <a:lnTo>
                    <a:pt x="124447" y="18785"/>
                  </a:lnTo>
                  <a:lnTo>
                    <a:pt x="106150" y="5987"/>
                  </a:lnTo>
                  <a:lnTo>
                    <a:pt x="82854" y="0"/>
                  </a:lnTo>
                  <a:lnTo>
                    <a:pt x="66413" y="2362"/>
                  </a:lnTo>
                  <a:lnTo>
                    <a:pt x="48993" y="10233"/>
                  </a:lnTo>
                  <a:lnTo>
                    <a:pt x="29491" y="25490"/>
                  </a:lnTo>
                  <a:lnTo>
                    <a:pt x="14709" y="51556"/>
                  </a:lnTo>
                  <a:lnTo>
                    <a:pt x="4847" y="87130"/>
                  </a:lnTo>
                  <a:lnTo>
                    <a:pt x="464" y="133515"/>
                  </a:lnTo>
                  <a:lnTo>
                    <a:pt x="0" y="158019"/>
                  </a:lnTo>
                  <a:lnTo>
                    <a:pt x="397" y="182823"/>
                  </a:lnTo>
                  <a:lnTo>
                    <a:pt x="1367" y="207825"/>
                  </a:lnTo>
                  <a:lnTo>
                    <a:pt x="2719" y="232960"/>
                  </a:lnTo>
                  <a:lnTo>
                    <a:pt x="4326" y="258183"/>
                  </a:lnTo>
                  <a:lnTo>
                    <a:pt x="6103" y="283465"/>
                  </a:lnTo>
                  <a:lnTo>
                    <a:pt x="8699" y="308786"/>
                  </a:lnTo>
                  <a:lnTo>
                    <a:pt x="11840" y="334134"/>
                  </a:lnTo>
                  <a:lnTo>
                    <a:pt x="15346" y="359499"/>
                  </a:lnTo>
                  <a:lnTo>
                    <a:pt x="19241" y="406497"/>
                  </a:lnTo>
                  <a:lnTo>
                    <a:pt x="20266" y="448787"/>
                  </a:lnTo>
                  <a:lnTo>
                    <a:pt x="18370" y="484045"/>
                  </a:lnTo>
                  <a:lnTo>
                    <a:pt x="11292" y="530644"/>
                  </a:lnTo>
                  <a:lnTo>
                    <a:pt x="10747" y="534955"/>
                  </a:lnTo>
                  <a:lnTo>
                    <a:pt x="10384" y="535713"/>
                  </a:lnTo>
                  <a:lnTo>
                    <a:pt x="9657" y="524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SMARTInkShape-Group449">
            <a:extLst>
              <a:ext uri="{FF2B5EF4-FFF2-40B4-BE49-F238E27FC236}">
                <a16:creationId xmlns:a16="http://schemas.microsoft.com/office/drawing/2014/main" xmlns="" id="{3DB236E0-2B71-4123-839D-4E2311E012B5}"/>
              </a:ext>
            </a:extLst>
          </p:cNvPr>
          <p:cNvGrpSpPr/>
          <p:nvPr/>
        </p:nvGrpSpPr>
        <p:grpSpPr>
          <a:xfrm>
            <a:off x="5429250" y="1698310"/>
            <a:ext cx="1108076" cy="435291"/>
            <a:chOff x="5429250" y="1698310"/>
            <a:chExt cx="1108076" cy="435291"/>
          </a:xfrm>
        </p:grpSpPr>
        <p:sp>
          <p:nvSpPr>
            <p:cNvPr id="282" name="SMARTInkShape-2056">
              <a:extLst>
                <a:ext uri="{FF2B5EF4-FFF2-40B4-BE49-F238E27FC236}">
                  <a16:creationId xmlns:a16="http://schemas.microsoft.com/office/drawing/2014/main" xmlns="" id="{A49D9778-E5FF-444B-8B0D-E16572F4B666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429250" y="198120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0" y="30144"/>
                  </a:lnTo>
                  <a:lnTo>
                    <a:pt x="1411" y="27857"/>
                  </a:lnTo>
                  <a:lnTo>
                    <a:pt x="6742" y="23435"/>
                  </a:lnTo>
                  <a:lnTo>
                    <a:pt x="50902" y="7226"/>
                  </a:lnTo>
                  <a:lnTo>
                    <a:pt x="95819" y="142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057">
              <a:extLst>
                <a:ext uri="{FF2B5EF4-FFF2-40B4-BE49-F238E27FC236}">
                  <a16:creationId xmlns:a16="http://schemas.microsoft.com/office/drawing/2014/main" xmlns="" id="{0BDC0517-142C-423D-8E4F-724C9467581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480050" y="1698310"/>
              <a:ext cx="107951" cy="435291"/>
            </a:xfrm>
            <a:custGeom>
              <a:avLst/>
              <a:gdLst/>
              <a:ahLst/>
              <a:cxnLst/>
              <a:rect l="0" t="0" r="0" b="0"/>
              <a:pathLst>
                <a:path w="107951" h="435291">
                  <a:moveTo>
                    <a:pt x="107950" y="54290"/>
                  </a:moveTo>
                  <a:lnTo>
                    <a:pt x="107950" y="54290"/>
                  </a:lnTo>
                  <a:lnTo>
                    <a:pt x="96413" y="16741"/>
                  </a:lnTo>
                  <a:lnTo>
                    <a:pt x="86579" y="3575"/>
                  </a:lnTo>
                  <a:lnTo>
                    <a:pt x="81284" y="0"/>
                  </a:lnTo>
                  <a:lnTo>
                    <a:pt x="77472" y="1163"/>
                  </a:lnTo>
                  <a:lnTo>
                    <a:pt x="67594" y="8100"/>
                  </a:lnTo>
                  <a:lnTo>
                    <a:pt x="50131" y="40761"/>
                  </a:lnTo>
                  <a:lnTo>
                    <a:pt x="39684" y="76029"/>
                  </a:lnTo>
                  <a:lnTo>
                    <a:pt x="30337" y="118280"/>
                  </a:lnTo>
                  <a:lnTo>
                    <a:pt x="21479" y="165280"/>
                  </a:lnTo>
                  <a:lnTo>
                    <a:pt x="16602" y="212510"/>
                  </a:lnTo>
                  <a:lnTo>
                    <a:pt x="13729" y="258665"/>
                  </a:lnTo>
                  <a:lnTo>
                    <a:pt x="10100" y="302698"/>
                  </a:lnTo>
                  <a:lnTo>
                    <a:pt x="9898" y="342023"/>
                  </a:lnTo>
                  <a:lnTo>
                    <a:pt x="10749" y="376199"/>
                  </a:lnTo>
                  <a:lnTo>
                    <a:pt x="7428" y="421240"/>
                  </a:lnTo>
                  <a:lnTo>
                    <a:pt x="6122" y="431868"/>
                  </a:lnTo>
                  <a:lnTo>
                    <a:pt x="4788" y="433714"/>
                  </a:lnTo>
                  <a:lnTo>
                    <a:pt x="0" y="435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058">
              <a:extLst>
                <a:ext uri="{FF2B5EF4-FFF2-40B4-BE49-F238E27FC236}">
                  <a16:creationId xmlns:a16="http://schemas.microsoft.com/office/drawing/2014/main" xmlns="" id="{78D8F504-5F43-4860-8EA7-8B63155873A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238044" y="1913900"/>
              <a:ext cx="92907" cy="120548"/>
            </a:xfrm>
            <a:custGeom>
              <a:avLst/>
              <a:gdLst/>
              <a:ahLst/>
              <a:cxnLst/>
              <a:rect l="0" t="0" r="0" b="0"/>
              <a:pathLst>
                <a:path w="92907" h="120548">
                  <a:moveTo>
                    <a:pt x="92906" y="29200"/>
                  </a:moveTo>
                  <a:lnTo>
                    <a:pt x="92906" y="29200"/>
                  </a:lnTo>
                  <a:lnTo>
                    <a:pt x="86165" y="19087"/>
                  </a:lnTo>
                  <a:lnTo>
                    <a:pt x="68487" y="6056"/>
                  </a:lnTo>
                  <a:lnTo>
                    <a:pt x="45376" y="0"/>
                  </a:lnTo>
                  <a:lnTo>
                    <a:pt x="28978" y="2346"/>
                  </a:lnTo>
                  <a:lnTo>
                    <a:pt x="20654" y="4947"/>
                  </a:lnTo>
                  <a:lnTo>
                    <a:pt x="14399" y="9504"/>
                  </a:lnTo>
                  <a:lnTo>
                    <a:pt x="5567" y="22092"/>
                  </a:lnTo>
                  <a:lnTo>
                    <a:pt x="0" y="51788"/>
                  </a:lnTo>
                  <a:lnTo>
                    <a:pt x="1721" y="87398"/>
                  </a:lnTo>
                  <a:lnTo>
                    <a:pt x="8635" y="104690"/>
                  </a:lnTo>
                  <a:lnTo>
                    <a:pt x="13442" y="111277"/>
                  </a:lnTo>
                  <a:lnTo>
                    <a:pt x="19469" y="115668"/>
                  </a:lnTo>
                  <a:lnTo>
                    <a:pt x="33692" y="120547"/>
                  </a:lnTo>
                  <a:lnTo>
                    <a:pt x="40024" y="120437"/>
                  </a:lnTo>
                  <a:lnTo>
                    <a:pt x="50823" y="116551"/>
                  </a:lnTo>
                  <a:lnTo>
                    <a:pt x="58445" y="106358"/>
                  </a:lnTo>
                  <a:lnTo>
                    <a:pt x="71383" y="68001"/>
                  </a:lnTo>
                  <a:lnTo>
                    <a:pt x="82018" y="32265"/>
                  </a:lnTo>
                  <a:lnTo>
                    <a:pt x="92906" y="10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059">
              <a:extLst>
                <a:ext uri="{FF2B5EF4-FFF2-40B4-BE49-F238E27FC236}">
                  <a16:creationId xmlns:a16="http://schemas.microsoft.com/office/drawing/2014/main" xmlns="" id="{C98A07D8-EAFC-4553-8C94-83D427F7162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351220" y="1895567"/>
              <a:ext cx="108139" cy="114173"/>
            </a:xfrm>
            <a:custGeom>
              <a:avLst/>
              <a:gdLst/>
              <a:ahLst/>
              <a:cxnLst/>
              <a:rect l="0" t="0" r="0" b="0"/>
              <a:pathLst>
                <a:path w="108139" h="114173">
                  <a:moveTo>
                    <a:pt x="11480" y="15783"/>
                  </a:moveTo>
                  <a:lnTo>
                    <a:pt x="11480" y="15783"/>
                  </a:lnTo>
                  <a:lnTo>
                    <a:pt x="14851" y="15783"/>
                  </a:lnTo>
                  <a:lnTo>
                    <a:pt x="15844" y="17900"/>
                  </a:lnTo>
                  <a:lnTo>
                    <a:pt x="17568" y="42298"/>
                  </a:lnTo>
                  <a:lnTo>
                    <a:pt x="8969" y="88219"/>
                  </a:lnTo>
                  <a:lnTo>
                    <a:pt x="0" y="114172"/>
                  </a:lnTo>
                  <a:lnTo>
                    <a:pt x="1204" y="112193"/>
                  </a:lnTo>
                  <a:lnTo>
                    <a:pt x="20482" y="73949"/>
                  </a:lnTo>
                  <a:lnTo>
                    <a:pt x="50496" y="27429"/>
                  </a:lnTo>
                  <a:lnTo>
                    <a:pt x="73370" y="3555"/>
                  </a:lnTo>
                  <a:lnTo>
                    <a:pt x="80256" y="575"/>
                  </a:lnTo>
                  <a:lnTo>
                    <a:pt x="86965" y="0"/>
                  </a:lnTo>
                  <a:lnTo>
                    <a:pt x="93553" y="1028"/>
                  </a:lnTo>
                  <a:lnTo>
                    <a:pt x="98651" y="3829"/>
                  </a:lnTo>
                  <a:lnTo>
                    <a:pt x="106197" y="12587"/>
                  </a:lnTo>
                  <a:lnTo>
                    <a:pt x="108138" y="27298"/>
                  </a:lnTo>
                  <a:lnTo>
                    <a:pt x="100267" y="68857"/>
                  </a:lnTo>
                  <a:lnTo>
                    <a:pt x="87680" y="111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060">
              <a:extLst>
                <a:ext uri="{FF2B5EF4-FFF2-40B4-BE49-F238E27FC236}">
                  <a16:creationId xmlns:a16="http://schemas.microsoft.com/office/drawing/2014/main" xmlns="" id="{68FF1321-8C3F-42EE-BEA0-A1A5B694AD8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527800" y="1993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061">
              <a:extLst>
                <a:ext uri="{FF2B5EF4-FFF2-40B4-BE49-F238E27FC236}">
                  <a16:creationId xmlns:a16="http://schemas.microsoft.com/office/drawing/2014/main" xmlns="" id="{6537C18D-8A47-4F11-9DF8-34575C32359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172200" y="1797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062">
              <a:extLst>
                <a:ext uri="{FF2B5EF4-FFF2-40B4-BE49-F238E27FC236}">
                  <a16:creationId xmlns:a16="http://schemas.microsoft.com/office/drawing/2014/main" xmlns="" id="{86164F9F-FEDF-45CC-AD36-6F4B99F0721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005911" y="1907281"/>
              <a:ext cx="168124" cy="124720"/>
            </a:xfrm>
            <a:custGeom>
              <a:avLst/>
              <a:gdLst/>
              <a:ahLst/>
              <a:cxnLst/>
              <a:rect l="0" t="0" r="0" b="0"/>
              <a:pathLst>
                <a:path w="168124" h="124720">
                  <a:moveTo>
                    <a:pt x="20239" y="23119"/>
                  </a:moveTo>
                  <a:lnTo>
                    <a:pt x="20239" y="23119"/>
                  </a:lnTo>
                  <a:lnTo>
                    <a:pt x="6441" y="23824"/>
                  </a:lnTo>
                  <a:lnTo>
                    <a:pt x="465" y="26490"/>
                  </a:lnTo>
                  <a:lnTo>
                    <a:pt x="0" y="27483"/>
                  </a:lnTo>
                  <a:lnTo>
                    <a:pt x="1104" y="28145"/>
                  </a:lnTo>
                  <a:lnTo>
                    <a:pt x="23123" y="29207"/>
                  </a:lnTo>
                  <a:lnTo>
                    <a:pt x="62148" y="23642"/>
                  </a:lnTo>
                  <a:lnTo>
                    <a:pt x="97568" y="13553"/>
                  </a:lnTo>
                  <a:lnTo>
                    <a:pt x="143699" y="1265"/>
                  </a:lnTo>
                  <a:lnTo>
                    <a:pt x="159776" y="0"/>
                  </a:lnTo>
                  <a:lnTo>
                    <a:pt x="164064" y="651"/>
                  </a:lnTo>
                  <a:lnTo>
                    <a:pt x="166923" y="1790"/>
                  </a:lnTo>
                  <a:lnTo>
                    <a:pt x="168123" y="5372"/>
                  </a:lnTo>
                  <a:lnTo>
                    <a:pt x="167575" y="16878"/>
                  </a:lnTo>
                  <a:lnTo>
                    <a:pt x="157109" y="56693"/>
                  </a:lnTo>
                  <a:lnTo>
                    <a:pt x="143752" y="97380"/>
                  </a:lnTo>
                  <a:lnTo>
                    <a:pt x="128189" y="124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063">
              <a:extLst>
                <a:ext uri="{FF2B5EF4-FFF2-40B4-BE49-F238E27FC236}">
                  <a16:creationId xmlns:a16="http://schemas.microsoft.com/office/drawing/2014/main" xmlns="" id="{4F323BCF-5EEC-4CEC-ABDE-5C4C36D27A1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579518" y="1962150"/>
              <a:ext cx="103733" cy="114463"/>
            </a:xfrm>
            <a:custGeom>
              <a:avLst/>
              <a:gdLst/>
              <a:ahLst/>
              <a:cxnLst/>
              <a:rect l="0" t="0" r="0" b="0"/>
              <a:pathLst>
                <a:path w="103733" h="114463">
                  <a:moveTo>
                    <a:pt x="27532" y="0"/>
                  </a:moveTo>
                  <a:lnTo>
                    <a:pt x="27532" y="0"/>
                  </a:lnTo>
                  <a:lnTo>
                    <a:pt x="17393" y="11550"/>
                  </a:lnTo>
                  <a:lnTo>
                    <a:pt x="6576" y="32507"/>
                  </a:lnTo>
                  <a:lnTo>
                    <a:pt x="0" y="60040"/>
                  </a:lnTo>
                  <a:lnTo>
                    <a:pt x="3383" y="93103"/>
                  </a:lnTo>
                  <a:lnTo>
                    <a:pt x="7625" y="105585"/>
                  </a:lnTo>
                  <a:lnTo>
                    <a:pt x="14217" y="113484"/>
                  </a:lnTo>
                  <a:lnTo>
                    <a:pt x="18655" y="114462"/>
                  </a:lnTo>
                  <a:lnTo>
                    <a:pt x="29232" y="111785"/>
                  </a:lnTo>
                  <a:lnTo>
                    <a:pt x="50456" y="95602"/>
                  </a:lnTo>
                  <a:lnTo>
                    <a:pt x="60769" y="80825"/>
                  </a:lnTo>
                  <a:lnTo>
                    <a:pt x="79233" y="44223"/>
                  </a:lnTo>
                  <a:lnTo>
                    <a:pt x="81050" y="42887"/>
                  </a:lnTo>
                  <a:lnTo>
                    <a:pt x="82260" y="43408"/>
                  </a:lnTo>
                  <a:lnTo>
                    <a:pt x="87335" y="54254"/>
                  </a:lnTo>
                  <a:lnTo>
                    <a:pt x="103732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064">
              <a:extLst>
                <a:ext uri="{FF2B5EF4-FFF2-40B4-BE49-F238E27FC236}">
                  <a16:creationId xmlns:a16="http://schemas.microsoft.com/office/drawing/2014/main" xmlns="" id="{81A2FA8A-ECAE-46B7-AF73-B6B503132EE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730566" y="1985416"/>
              <a:ext cx="105085" cy="91035"/>
            </a:xfrm>
            <a:custGeom>
              <a:avLst/>
              <a:gdLst/>
              <a:ahLst/>
              <a:cxnLst/>
              <a:rect l="0" t="0" r="0" b="0"/>
              <a:pathLst>
                <a:path w="105085" h="91035">
                  <a:moveTo>
                    <a:pt x="9834" y="8484"/>
                  </a:moveTo>
                  <a:lnTo>
                    <a:pt x="9834" y="8484"/>
                  </a:lnTo>
                  <a:lnTo>
                    <a:pt x="9834" y="5113"/>
                  </a:lnTo>
                  <a:lnTo>
                    <a:pt x="4808" y="47753"/>
                  </a:lnTo>
                  <a:lnTo>
                    <a:pt x="3367" y="61920"/>
                  </a:lnTo>
                  <a:lnTo>
                    <a:pt x="0" y="71746"/>
                  </a:lnTo>
                  <a:lnTo>
                    <a:pt x="31508" y="24627"/>
                  </a:lnTo>
                  <a:lnTo>
                    <a:pt x="57021" y="5271"/>
                  </a:lnTo>
                  <a:lnTo>
                    <a:pt x="71729" y="0"/>
                  </a:lnTo>
                  <a:lnTo>
                    <a:pt x="77909" y="712"/>
                  </a:lnTo>
                  <a:lnTo>
                    <a:pt x="88537" y="7146"/>
                  </a:lnTo>
                  <a:lnTo>
                    <a:pt x="94202" y="18943"/>
                  </a:lnTo>
                  <a:lnTo>
                    <a:pt x="100218" y="65995"/>
                  </a:lnTo>
                  <a:lnTo>
                    <a:pt x="105084" y="91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065">
              <a:extLst>
                <a:ext uri="{FF2B5EF4-FFF2-40B4-BE49-F238E27FC236}">
                  <a16:creationId xmlns:a16="http://schemas.microsoft.com/office/drawing/2014/main" xmlns="" id="{E88F4021-66BB-4A7E-A207-711F5D4302F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906831" y="1951215"/>
              <a:ext cx="62170" cy="117579"/>
            </a:xfrm>
            <a:custGeom>
              <a:avLst/>
              <a:gdLst/>
              <a:ahLst/>
              <a:cxnLst/>
              <a:rect l="0" t="0" r="0" b="0"/>
              <a:pathLst>
                <a:path w="62170" h="117579">
                  <a:moveTo>
                    <a:pt x="62169" y="10935"/>
                  </a:moveTo>
                  <a:lnTo>
                    <a:pt x="62169" y="10935"/>
                  </a:lnTo>
                  <a:lnTo>
                    <a:pt x="58798" y="4193"/>
                  </a:lnTo>
                  <a:lnTo>
                    <a:pt x="56394" y="2207"/>
                  </a:lnTo>
                  <a:lnTo>
                    <a:pt x="49960" y="0"/>
                  </a:lnTo>
                  <a:lnTo>
                    <a:pt x="40515" y="2783"/>
                  </a:lnTo>
                  <a:lnTo>
                    <a:pt x="35031" y="5500"/>
                  </a:lnTo>
                  <a:lnTo>
                    <a:pt x="13834" y="26179"/>
                  </a:lnTo>
                  <a:lnTo>
                    <a:pt x="5408" y="46638"/>
                  </a:lnTo>
                  <a:lnTo>
                    <a:pt x="0" y="87524"/>
                  </a:lnTo>
                  <a:lnTo>
                    <a:pt x="3024" y="103536"/>
                  </a:lnTo>
                  <a:lnTo>
                    <a:pt x="5806" y="110769"/>
                  </a:lnTo>
                  <a:lnTo>
                    <a:pt x="9777" y="114885"/>
                  </a:lnTo>
                  <a:lnTo>
                    <a:pt x="14541" y="116924"/>
                  </a:lnTo>
                  <a:lnTo>
                    <a:pt x="19833" y="117578"/>
                  </a:lnTo>
                  <a:lnTo>
                    <a:pt x="62169" y="99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066">
              <a:extLst>
                <a:ext uri="{FF2B5EF4-FFF2-40B4-BE49-F238E27FC236}">
                  <a16:creationId xmlns:a16="http://schemas.microsoft.com/office/drawing/2014/main" xmlns="" id="{ECC73836-4A81-4273-9577-C08C546941E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023705" y="1748015"/>
              <a:ext cx="110396" cy="327310"/>
            </a:xfrm>
            <a:custGeom>
              <a:avLst/>
              <a:gdLst/>
              <a:ahLst/>
              <a:cxnLst/>
              <a:rect l="0" t="0" r="0" b="0"/>
              <a:pathLst>
                <a:path w="110396" h="327310">
                  <a:moveTo>
                    <a:pt x="110395" y="10935"/>
                  </a:moveTo>
                  <a:lnTo>
                    <a:pt x="110395" y="10935"/>
                  </a:lnTo>
                  <a:lnTo>
                    <a:pt x="107024" y="4193"/>
                  </a:lnTo>
                  <a:lnTo>
                    <a:pt x="105325" y="2207"/>
                  </a:lnTo>
                  <a:lnTo>
                    <a:pt x="101556" y="0"/>
                  </a:lnTo>
                  <a:lnTo>
                    <a:pt x="95647" y="8427"/>
                  </a:lnTo>
                  <a:lnTo>
                    <a:pt x="82508" y="42412"/>
                  </a:lnTo>
                  <a:lnTo>
                    <a:pt x="69779" y="79253"/>
                  </a:lnTo>
                  <a:lnTo>
                    <a:pt x="52362" y="123848"/>
                  </a:lnTo>
                  <a:lnTo>
                    <a:pt x="36624" y="168128"/>
                  </a:lnTo>
                  <a:lnTo>
                    <a:pt x="22576" y="210621"/>
                  </a:lnTo>
                  <a:lnTo>
                    <a:pt x="9274" y="250673"/>
                  </a:lnTo>
                  <a:lnTo>
                    <a:pt x="0" y="295438"/>
                  </a:lnTo>
                  <a:lnTo>
                    <a:pt x="623" y="320931"/>
                  </a:lnTo>
                  <a:lnTo>
                    <a:pt x="4053" y="324844"/>
                  </a:lnTo>
                  <a:lnTo>
                    <a:pt x="9162" y="326746"/>
                  </a:lnTo>
                  <a:lnTo>
                    <a:pt x="15389" y="327309"/>
                  </a:lnTo>
                  <a:lnTo>
                    <a:pt x="29835" y="318527"/>
                  </a:lnTo>
                  <a:lnTo>
                    <a:pt x="53245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SMARTInkShape-Group450">
            <a:extLst>
              <a:ext uri="{FF2B5EF4-FFF2-40B4-BE49-F238E27FC236}">
                <a16:creationId xmlns:a16="http://schemas.microsoft.com/office/drawing/2014/main" xmlns="" id="{B8944400-98B4-41EC-8AAD-03D30470DF63}"/>
              </a:ext>
            </a:extLst>
          </p:cNvPr>
          <p:cNvGrpSpPr/>
          <p:nvPr/>
        </p:nvGrpSpPr>
        <p:grpSpPr>
          <a:xfrm>
            <a:off x="4026443" y="1690865"/>
            <a:ext cx="873690" cy="582436"/>
            <a:chOff x="4026443" y="1690865"/>
            <a:chExt cx="873690" cy="582436"/>
          </a:xfrm>
        </p:grpSpPr>
        <p:sp>
          <p:nvSpPr>
            <p:cNvPr id="294" name="SMARTInkShape-2067">
              <a:extLst>
                <a:ext uri="{FF2B5EF4-FFF2-40B4-BE49-F238E27FC236}">
                  <a16:creationId xmlns:a16="http://schemas.microsoft.com/office/drawing/2014/main" xmlns="" id="{56B9672D-031C-42B2-8589-9AE21B79049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026443" y="1767941"/>
              <a:ext cx="120108" cy="341568"/>
            </a:xfrm>
            <a:custGeom>
              <a:avLst/>
              <a:gdLst/>
              <a:ahLst/>
              <a:cxnLst/>
              <a:rect l="0" t="0" r="0" b="0"/>
              <a:pathLst>
                <a:path w="120108" h="341568">
                  <a:moveTo>
                    <a:pt x="94707" y="232309"/>
                  </a:moveTo>
                  <a:lnTo>
                    <a:pt x="94707" y="232309"/>
                  </a:lnTo>
                  <a:lnTo>
                    <a:pt x="94707" y="220099"/>
                  </a:lnTo>
                  <a:lnTo>
                    <a:pt x="93296" y="217114"/>
                  </a:lnTo>
                  <a:lnTo>
                    <a:pt x="87965" y="211915"/>
                  </a:lnTo>
                  <a:lnTo>
                    <a:pt x="80892" y="209134"/>
                  </a:lnTo>
                  <a:lnTo>
                    <a:pt x="77030" y="208392"/>
                  </a:lnTo>
                  <a:lnTo>
                    <a:pt x="58111" y="210719"/>
                  </a:lnTo>
                  <a:lnTo>
                    <a:pt x="42694" y="223419"/>
                  </a:lnTo>
                  <a:lnTo>
                    <a:pt x="13172" y="266066"/>
                  </a:lnTo>
                  <a:lnTo>
                    <a:pt x="150" y="299383"/>
                  </a:lnTo>
                  <a:lnTo>
                    <a:pt x="0" y="319034"/>
                  </a:lnTo>
                  <a:lnTo>
                    <a:pt x="4637" y="334354"/>
                  </a:lnTo>
                  <a:lnTo>
                    <a:pt x="7849" y="338439"/>
                  </a:lnTo>
                  <a:lnTo>
                    <a:pt x="11402" y="341162"/>
                  </a:lnTo>
                  <a:lnTo>
                    <a:pt x="16592" y="341567"/>
                  </a:lnTo>
                  <a:lnTo>
                    <a:pt x="29885" y="338253"/>
                  </a:lnTo>
                  <a:lnTo>
                    <a:pt x="53236" y="318341"/>
                  </a:lnTo>
                  <a:lnTo>
                    <a:pt x="78029" y="276615"/>
                  </a:lnTo>
                  <a:lnTo>
                    <a:pt x="92939" y="240241"/>
                  </a:lnTo>
                  <a:lnTo>
                    <a:pt x="104505" y="199146"/>
                  </a:lnTo>
                  <a:lnTo>
                    <a:pt x="109645" y="152659"/>
                  </a:lnTo>
                  <a:lnTo>
                    <a:pt x="111015" y="128409"/>
                  </a:lnTo>
                  <a:lnTo>
                    <a:pt x="111929" y="103775"/>
                  </a:lnTo>
                  <a:lnTo>
                    <a:pt x="112239" y="58766"/>
                  </a:lnTo>
                  <a:lnTo>
                    <a:pt x="108447" y="16416"/>
                  </a:lnTo>
                  <a:lnTo>
                    <a:pt x="104812" y="2771"/>
                  </a:lnTo>
                  <a:lnTo>
                    <a:pt x="102149" y="262"/>
                  </a:lnTo>
                  <a:lnTo>
                    <a:pt x="98963" y="0"/>
                  </a:lnTo>
                  <a:lnTo>
                    <a:pt x="95427" y="1236"/>
                  </a:lnTo>
                  <a:lnTo>
                    <a:pt x="89618" y="15780"/>
                  </a:lnTo>
                  <a:lnTo>
                    <a:pt x="86095" y="40824"/>
                  </a:lnTo>
                  <a:lnTo>
                    <a:pt x="86881" y="75473"/>
                  </a:lnTo>
                  <a:lnTo>
                    <a:pt x="91465" y="114391"/>
                  </a:lnTo>
                  <a:lnTo>
                    <a:pt x="97499" y="155207"/>
                  </a:lnTo>
                  <a:lnTo>
                    <a:pt x="102533" y="196865"/>
                  </a:lnTo>
                  <a:lnTo>
                    <a:pt x="107123" y="233254"/>
                  </a:lnTo>
                  <a:lnTo>
                    <a:pt x="113673" y="275863"/>
                  </a:lnTo>
                  <a:lnTo>
                    <a:pt x="120107" y="321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068">
              <a:extLst>
                <a:ext uri="{FF2B5EF4-FFF2-40B4-BE49-F238E27FC236}">
                  <a16:creationId xmlns:a16="http://schemas.microsoft.com/office/drawing/2014/main" xmlns="" id="{4C7F06B9-DB2E-45A6-8B1F-1DCA0EB4803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493956" y="1897397"/>
              <a:ext cx="56016" cy="168300"/>
            </a:xfrm>
            <a:custGeom>
              <a:avLst/>
              <a:gdLst/>
              <a:ahLst/>
              <a:cxnLst/>
              <a:rect l="0" t="0" r="0" b="0"/>
              <a:pathLst>
                <a:path w="56016" h="168300">
                  <a:moveTo>
                    <a:pt x="52644" y="33003"/>
                  </a:moveTo>
                  <a:lnTo>
                    <a:pt x="52644" y="33003"/>
                  </a:lnTo>
                  <a:lnTo>
                    <a:pt x="56015" y="22890"/>
                  </a:lnTo>
                  <a:lnTo>
                    <a:pt x="55788" y="14162"/>
                  </a:lnTo>
                  <a:lnTo>
                    <a:pt x="54740" y="9859"/>
                  </a:lnTo>
                  <a:lnTo>
                    <a:pt x="51925" y="6285"/>
                  </a:lnTo>
                  <a:lnTo>
                    <a:pt x="43152" y="432"/>
                  </a:lnTo>
                  <a:lnTo>
                    <a:pt x="37849" y="0"/>
                  </a:lnTo>
                  <a:lnTo>
                    <a:pt x="26313" y="3283"/>
                  </a:lnTo>
                  <a:lnTo>
                    <a:pt x="11290" y="13065"/>
                  </a:lnTo>
                  <a:lnTo>
                    <a:pt x="8846" y="18300"/>
                  </a:lnTo>
                  <a:lnTo>
                    <a:pt x="8013" y="31642"/>
                  </a:lnTo>
                  <a:lnTo>
                    <a:pt x="11512" y="48279"/>
                  </a:lnTo>
                  <a:lnTo>
                    <a:pt x="36028" y="90304"/>
                  </a:lnTo>
                  <a:lnTo>
                    <a:pt x="47094" y="109953"/>
                  </a:lnTo>
                  <a:lnTo>
                    <a:pt x="50295" y="131924"/>
                  </a:lnTo>
                  <a:lnTo>
                    <a:pt x="48542" y="143055"/>
                  </a:lnTo>
                  <a:lnTo>
                    <a:pt x="40218" y="157255"/>
                  </a:lnTo>
                  <a:lnTo>
                    <a:pt x="30895" y="164191"/>
                  </a:lnTo>
                  <a:lnTo>
                    <a:pt x="25444" y="167028"/>
                  </a:lnTo>
                  <a:lnTo>
                    <a:pt x="15626" y="168299"/>
                  </a:lnTo>
                  <a:lnTo>
                    <a:pt x="7263" y="166512"/>
                  </a:lnTo>
                  <a:lnTo>
                    <a:pt x="1195" y="163366"/>
                  </a:lnTo>
                  <a:lnTo>
                    <a:pt x="0" y="159423"/>
                  </a:lnTo>
                  <a:lnTo>
                    <a:pt x="1844" y="134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069">
              <a:extLst>
                <a:ext uri="{FF2B5EF4-FFF2-40B4-BE49-F238E27FC236}">
                  <a16:creationId xmlns:a16="http://schemas.microsoft.com/office/drawing/2014/main" xmlns="" id="{BD112021-BF19-40AE-B66D-AF914A89A2F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330807" y="1923258"/>
              <a:ext cx="101728" cy="155058"/>
            </a:xfrm>
            <a:custGeom>
              <a:avLst/>
              <a:gdLst/>
              <a:ahLst/>
              <a:cxnLst/>
              <a:rect l="0" t="0" r="0" b="0"/>
              <a:pathLst>
                <a:path w="101728" h="155058">
                  <a:moveTo>
                    <a:pt x="18943" y="19842"/>
                  </a:moveTo>
                  <a:lnTo>
                    <a:pt x="18943" y="19842"/>
                  </a:lnTo>
                  <a:lnTo>
                    <a:pt x="10104" y="58566"/>
                  </a:lnTo>
                  <a:lnTo>
                    <a:pt x="2642" y="98700"/>
                  </a:lnTo>
                  <a:lnTo>
                    <a:pt x="255" y="144405"/>
                  </a:lnTo>
                  <a:lnTo>
                    <a:pt x="0" y="155057"/>
                  </a:lnTo>
                  <a:lnTo>
                    <a:pt x="1788" y="134466"/>
                  </a:lnTo>
                  <a:lnTo>
                    <a:pt x="12105" y="93597"/>
                  </a:lnTo>
                  <a:lnTo>
                    <a:pt x="27030" y="50476"/>
                  </a:lnTo>
                  <a:lnTo>
                    <a:pt x="48228" y="15435"/>
                  </a:lnTo>
                  <a:lnTo>
                    <a:pt x="60416" y="3772"/>
                  </a:lnTo>
                  <a:lnTo>
                    <a:pt x="65642" y="662"/>
                  </a:lnTo>
                  <a:lnTo>
                    <a:pt x="71242" y="0"/>
                  </a:lnTo>
                  <a:lnTo>
                    <a:pt x="83108" y="3027"/>
                  </a:lnTo>
                  <a:lnTo>
                    <a:pt x="93557" y="12839"/>
                  </a:lnTo>
                  <a:lnTo>
                    <a:pt x="98319" y="19407"/>
                  </a:lnTo>
                  <a:lnTo>
                    <a:pt x="101727" y="39874"/>
                  </a:lnTo>
                  <a:lnTo>
                    <a:pt x="97799" y="75401"/>
                  </a:lnTo>
                  <a:lnTo>
                    <a:pt x="87201" y="119011"/>
                  </a:lnTo>
                  <a:lnTo>
                    <a:pt x="82443" y="153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070">
              <a:extLst>
                <a:ext uri="{FF2B5EF4-FFF2-40B4-BE49-F238E27FC236}">
                  <a16:creationId xmlns:a16="http://schemas.microsoft.com/office/drawing/2014/main" xmlns="" id="{57637818-A991-4D26-AE77-E1810AA01D5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185533" y="1923858"/>
              <a:ext cx="113418" cy="173578"/>
            </a:xfrm>
            <a:custGeom>
              <a:avLst/>
              <a:gdLst/>
              <a:ahLst/>
              <a:cxnLst/>
              <a:rect l="0" t="0" r="0" b="0"/>
              <a:pathLst>
                <a:path w="113418" h="173578">
                  <a:moveTo>
                    <a:pt x="5467" y="57342"/>
                  </a:moveTo>
                  <a:lnTo>
                    <a:pt x="5467" y="57342"/>
                  </a:lnTo>
                  <a:lnTo>
                    <a:pt x="2096" y="57342"/>
                  </a:lnTo>
                  <a:lnTo>
                    <a:pt x="1103" y="58048"/>
                  </a:lnTo>
                  <a:lnTo>
                    <a:pt x="441" y="59223"/>
                  </a:lnTo>
                  <a:lnTo>
                    <a:pt x="0" y="60713"/>
                  </a:lnTo>
                  <a:lnTo>
                    <a:pt x="1116" y="62411"/>
                  </a:lnTo>
                  <a:lnTo>
                    <a:pt x="6120" y="66180"/>
                  </a:lnTo>
                  <a:lnTo>
                    <a:pt x="20242" y="68898"/>
                  </a:lnTo>
                  <a:lnTo>
                    <a:pt x="37832" y="69703"/>
                  </a:lnTo>
                  <a:lnTo>
                    <a:pt x="50190" y="66128"/>
                  </a:lnTo>
                  <a:lnTo>
                    <a:pt x="69048" y="54301"/>
                  </a:lnTo>
                  <a:lnTo>
                    <a:pt x="84278" y="39272"/>
                  </a:lnTo>
                  <a:lnTo>
                    <a:pt x="87641" y="34712"/>
                  </a:lnTo>
                  <a:lnTo>
                    <a:pt x="89177" y="29555"/>
                  </a:lnTo>
                  <a:lnTo>
                    <a:pt x="89003" y="18181"/>
                  </a:lnTo>
                  <a:lnTo>
                    <a:pt x="84692" y="7952"/>
                  </a:lnTo>
                  <a:lnTo>
                    <a:pt x="81567" y="3249"/>
                  </a:lnTo>
                  <a:lnTo>
                    <a:pt x="77367" y="819"/>
                  </a:lnTo>
                  <a:lnTo>
                    <a:pt x="67055" y="0"/>
                  </a:lnTo>
                  <a:lnTo>
                    <a:pt x="55417" y="5751"/>
                  </a:lnTo>
                  <a:lnTo>
                    <a:pt x="49350" y="10248"/>
                  </a:lnTo>
                  <a:lnTo>
                    <a:pt x="34070" y="33432"/>
                  </a:lnTo>
                  <a:lnTo>
                    <a:pt x="20605" y="66015"/>
                  </a:lnTo>
                  <a:lnTo>
                    <a:pt x="17792" y="105851"/>
                  </a:lnTo>
                  <a:lnTo>
                    <a:pt x="24798" y="138821"/>
                  </a:lnTo>
                  <a:lnTo>
                    <a:pt x="39182" y="163093"/>
                  </a:lnTo>
                  <a:lnTo>
                    <a:pt x="50790" y="171370"/>
                  </a:lnTo>
                  <a:lnTo>
                    <a:pt x="56849" y="173577"/>
                  </a:lnTo>
                  <a:lnTo>
                    <a:pt x="78860" y="173313"/>
                  </a:lnTo>
                  <a:lnTo>
                    <a:pt x="93120" y="164859"/>
                  </a:lnTo>
                  <a:lnTo>
                    <a:pt x="113417" y="14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071">
              <a:extLst>
                <a:ext uri="{FF2B5EF4-FFF2-40B4-BE49-F238E27FC236}">
                  <a16:creationId xmlns:a16="http://schemas.microsoft.com/office/drawing/2014/main" xmlns="" id="{D1889BBB-D26A-400A-A910-AAA990B0E0F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210050" y="19939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0" y="47530"/>
                  </a:lnTo>
                  <a:lnTo>
                    <a:pt x="705" y="69779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072">
              <a:extLst>
                <a:ext uri="{FF2B5EF4-FFF2-40B4-BE49-F238E27FC236}">
                  <a16:creationId xmlns:a16="http://schemas.microsoft.com/office/drawing/2014/main" xmlns="" id="{3B68181A-387A-42C0-A501-910D81DEE1B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231138" y="2209800"/>
              <a:ext cx="531363" cy="63501"/>
            </a:xfrm>
            <a:custGeom>
              <a:avLst/>
              <a:gdLst/>
              <a:ahLst/>
              <a:cxnLst/>
              <a:rect l="0" t="0" r="0" b="0"/>
              <a:pathLst>
                <a:path w="531363" h="63501">
                  <a:moveTo>
                    <a:pt x="23362" y="63500"/>
                  </a:moveTo>
                  <a:lnTo>
                    <a:pt x="23362" y="63500"/>
                  </a:lnTo>
                  <a:lnTo>
                    <a:pt x="0" y="63500"/>
                  </a:lnTo>
                  <a:lnTo>
                    <a:pt x="34061" y="61618"/>
                  </a:lnTo>
                  <a:lnTo>
                    <a:pt x="55895" y="60129"/>
                  </a:lnTo>
                  <a:lnTo>
                    <a:pt x="86678" y="57725"/>
                  </a:lnTo>
                  <a:lnTo>
                    <a:pt x="123428" y="54711"/>
                  </a:lnTo>
                  <a:lnTo>
                    <a:pt x="164156" y="51291"/>
                  </a:lnTo>
                  <a:lnTo>
                    <a:pt x="209653" y="46188"/>
                  </a:lnTo>
                  <a:lnTo>
                    <a:pt x="258328" y="39964"/>
                  </a:lnTo>
                  <a:lnTo>
                    <a:pt x="309122" y="32993"/>
                  </a:lnTo>
                  <a:lnTo>
                    <a:pt x="356391" y="26229"/>
                  </a:lnTo>
                  <a:lnTo>
                    <a:pt x="401309" y="19602"/>
                  </a:lnTo>
                  <a:lnTo>
                    <a:pt x="444660" y="13068"/>
                  </a:lnTo>
                  <a:lnTo>
                    <a:pt x="473560" y="8712"/>
                  </a:lnTo>
                  <a:lnTo>
                    <a:pt x="5313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073">
              <a:extLst>
                <a:ext uri="{FF2B5EF4-FFF2-40B4-BE49-F238E27FC236}">
                  <a16:creationId xmlns:a16="http://schemas.microsoft.com/office/drawing/2014/main" xmlns="" id="{BAAFA898-924A-4541-908A-1473F98C695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044950" y="2178050"/>
              <a:ext cx="673101" cy="69851"/>
            </a:xfrm>
            <a:custGeom>
              <a:avLst/>
              <a:gdLst/>
              <a:ahLst/>
              <a:cxnLst/>
              <a:rect l="0" t="0" r="0" b="0"/>
              <a:pathLst>
                <a:path w="673101" h="69851">
                  <a:moveTo>
                    <a:pt x="0" y="69850"/>
                  </a:moveTo>
                  <a:lnTo>
                    <a:pt x="0" y="69850"/>
                  </a:lnTo>
                  <a:lnTo>
                    <a:pt x="13484" y="63108"/>
                  </a:lnTo>
                  <a:lnTo>
                    <a:pt x="55579" y="55544"/>
                  </a:lnTo>
                  <a:lnTo>
                    <a:pt x="80091" y="52552"/>
                  </a:lnTo>
                  <a:lnTo>
                    <a:pt x="109839" y="49146"/>
                  </a:lnTo>
                  <a:lnTo>
                    <a:pt x="143076" y="45464"/>
                  </a:lnTo>
                  <a:lnTo>
                    <a:pt x="182873" y="40892"/>
                  </a:lnTo>
                  <a:lnTo>
                    <a:pt x="227043" y="35728"/>
                  </a:lnTo>
                  <a:lnTo>
                    <a:pt x="274129" y="30169"/>
                  </a:lnTo>
                  <a:lnTo>
                    <a:pt x="323158" y="25051"/>
                  </a:lnTo>
                  <a:lnTo>
                    <a:pt x="373483" y="20229"/>
                  </a:lnTo>
                  <a:lnTo>
                    <a:pt x="424672" y="15602"/>
                  </a:lnTo>
                  <a:lnTo>
                    <a:pt x="471498" y="12518"/>
                  </a:lnTo>
                  <a:lnTo>
                    <a:pt x="515415" y="10462"/>
                  </a:lnTo>
                  <a:lnTo>
                    <a:pt x="557393" y="9091"/>
                  </a:lnTo>
                  <a:lnTo>
                    <a:pt x="588907" y="7472"/>
                  </a:lnTo>
                  <a:lnTo>
                    <a:pt x="633329" y="3791"/>
                  </a:lnTo>
                  <a:lnTo>
                    <a:pt x="673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074">
              <a:extLst>
                <a:ext uri="{FF2B5EF4-FFF2-40B4-BE49-F238E27FC236}">
                  <a16:creationId xmlns:a16="http://schemas.microsoft.com/office/drawing/2014/main" xmlns="" id="{97D8E01B-6D83-429B-9C11-B1513F420F1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788867" y="1879600"/>
              <a:ext cx="111266" cy="381834"/>
            </a:xfrm>
            <a:custGeom>
              <a:avLst/>
              <a:gdLst/>
              <a:ahLst/>
              <a:cxnLst/>
              <a:rect l="0" t="0" r="0" b="0"/>
              <a:pathLst>
                <a:path w="111266" h="381834">
                  <a:moveTo>
                    <a:pt x="43483" y="0"/>
                  </a:moveTo>
                  <a:lnTo>
                    <a:pt x="43483" y="0"/>
                  </a:lnTo>
                  <a:lnTo>
                    <a:pt x="40112" y="0"/>
                  </a:lnTo>
                  <a:lnTo>
                    <a:pt x="31274" y="3371"/>
                  </a:lnTo>
                  <a:lnTo>
                    <a:pt x="25591" y="12552"/>
                  </a:lnTo>
                  <a:lnTo>
                    <a:pt x="21420" y="26040"/>
                  </a:lnTo>
                  <a:lnTo>
                    <a:pt x="19777" y="48795"/>
                  </a:lnTo>
                  <a:lnTo>
                    <a:pt x="21892" y="62609"/>
                  </a:lnTo>
                  <a:lnTo>
                    <a:pt x="24857" y="67845"/>
                  </a:lnTo>
                  <a:lnTo>
                    <a:pt x="33793" y="75544"/>
                  </a:lnTo>
                  <a:lnTo>
                    <a:pt x="44821" y="79436"/>
                  </a:lnTo>
                  <a:lnTo>
                    <a:pt x="50725" y="80474"/>
                  </a:lnTo>
                  <a:lnTo>
                    <a:pt x="64811" y="75983"/>
                  </a:lnTo>
                  <a:lnTo>
                    <a:pt x="79773" y="66226"/>
                  </a:lnTo>
                  <a:lnTo>
                    <a:pt x="98685" y="45571"/>
                  </a:lnTo>
                  <a:lnTo>
                    <a:pt x="110230" y="23034"/>
                  </a:lnTo>
                  <a:lnTo>
                    <a:pt x="111265" y="19589"/>
                  </a:lnTo>
                  <a:lnTo>
                    <a:pt x="111248" y="17999"/>
                  </a:lnTo>
                  <a:lnTo>
                    <a:pt x="110532" y="17643"/>
                  </a:lnTo>
                  <a:lnTo>
                    <a:pt x="109349" y="18112"/>
                  </a:lnTo>
                  <a:lnTo>
                    <a:pt x="102381" y="40554"/>
                  </a:lnTo>
                  <a:lnTo>
                    <a:pt x="96092" y="88052"/>
                  </a:lnTo>
                  <a:lnTo>
                    <a:pt x="94381" y="120273"/>
                  </a:lnTo>
                  <a:lnTo>
                    <a:pt x="91268" y="158112"/>
                  </a:lnTo>
                  <a:lnTo>
                    <a:pt x="93178" y="200329"/>
                  </a:lnTo>
                  <a:lnTo>
                    <a:pt x="96613" y="243552"/>
                  </a:lnTo>
                  <a:lnTo>
                    <a:pt x="95789" y="283928"/>
                  </a:lnTo>
                  <a:lnTo>
                    <a:pt x="89308" y="319277"/>
                  </a:lnTo>
                  <a:lnTo>
                    <a:pt x="78667" y="348629"/>
                  </a:lnTo>
                  <a:lnTo>
                    <a:pt x="64529" y="368730"/>
                  </a:lnTo>
                  <a:lnTo>
                    <a:pt x="46957" y="379074"/>
                  </a:lnTo>
                  <a:lnTo>
                    <a:pt x="37333" y="381833"/>
                  </a:lnTo>
                  <a:lnTo>
                    <a:pt x="28799" y="380850"/>
                  </a:lnTo>
                  <a:lnTo>
                    <a:pt x="13674" y="372231"/>
                  </a:lnTo>
                  <a:lnTo>
                    <a:pt x="3658" y="355231"/>
                  </a:lnTo>
                  <a:lnTo>
                    <a:pt x="0" y="344770"/>
                  </a:lnTo>
                  <a:lnTo>
                    <a:pt x="1579" y="323741"/>
                  </a:lnTo>
                  <a:lnTo>
                    <a:pt x="4964" y="313194"/>
                  </a:lnTo>
                  <a:lnTo>
                    <a:pt x="18131" y="297712"/>
                  </a:lnTo>
                  <a:lnTo>
                    <a:pt x="43483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075">
              <a:extLst>
                <a:ext uri="{FF2B5EF4-FFF2-40B4-BE49-F238E27FC236}">
                  <a16:creationId xmlns:a16="http://schemas.microsoft.com/office/drawing/2014/main" xmlns="" id="{17AE24B7-F7E5-4EEC-8FD2-895C78C75A2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705350" y="1885950"/>
              <a:ext cx="95251" cy="44451"/>
            </a:xfrm>
            <a:custGeom>
              <a:avLst/>
              <a:gdLst/>
              <a:ahLst/>
              <a:cxnLst/>
              <a:rect l="0" t="0" r="0" b="0"/>
              <a:pathLst>
                <a:path w="952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881" y="37542"/>
                  </a:lnTo>
                  <a:lnTo>
                    <a:pt x="3371" y="35612"/>
                  </a:lnTo>
                  <a:lnTo>
                    <a:pt x="44812" y="1988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076">
              <a:extLst>
                <a:ext uri="{FF2B5EF4-FFF2-40B4-BE49-F238E27FC236}">
                  <a16:creationId xmlns:a16="http://schemas.microsoft.com/office/drawing/2014/main" xmlns="" id="{7D7668BD-13BC-4514-B5FD-DFA88FEA7F2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706261" y="1690865"/>
              <a:ext cx="87990" cy="360457"/>
            </a:xfrm>
            <a:custGeom>
              <a:avLst/>
              <a:gdLst/>
              <a:ahLst/>
              <a:cxnLst/>
              <a:rect l="0" t="0" r="0" b="0"/>
              <a:pathLst>
                <a:path w="87990" h="360457">
                  <a:moveTo>
                    <a:pt x="87989" y="10935"/>
                  </a:moveTo>
                  <a:lnTo>
                    <a:pt x="87989" y="10935"/>
                  </a:lnTo>
                  <a:lnTo>
                    <a:pt x="77054" y="0"/>
                  </a:lnTo>
                  <a:lnTo>
                    <a:pt x="74193" y="6545"/>
                  </a:lnTo>
                  <a:lnTo>
                    <a:pt x="66605" y="43856"/>
                  </a:lnTo>
                  <a:lnTo>
                    <a:pt x="62493" y="76131"/>
                  </a:lnTo>
                  <a:lnTo>
                    <a:pt x="56902" y="114700"/>
                  </a:lnTo>
                  <a:lnTo>
                    <a:pt x="47361" y="157712"/>
                  </a:lnTo>
                  <a:lnTo>
                    <a:pt x="34184" y="200817"/>
                  </a:lnTo>
                  <a:lnTo>
                    <a:pt x="20331" y="242083"/>
                  </a:lnTo>
                  <a:lnTo>
                    <a:pt x="9471" y="279238"/>
                  </a:lnTo>
                  <a:lnTo>
                    <a:pt x="2166" y="321776"/>
                  </a:lnTo>
                  <a:lnTo>
                    <a:pt x="0" y="346609"/>
                  </a:lnTo>
                  <a:lnTo>
                    <a:pt x="1107" y="351840"/>
                  </a:lnTo>
                  <a:lnTo>
                    <a:pt x="6101" y="359533"/>
                  </a:lnTo>
                  <a:lnTo>
                    <a:pt x="11524" y="360456"/>
                  </a:lnTo>
                  <a:lnTo>
                    <a:pt x="26958" y="357718"/>
                  </a:lnTo>
                  <a:lnTo>
                    <a:pt x="52110" y="344872"/>
                  </a:lnTo>
                  <a:lnTo>
                    <a:pt x="87989" y="30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077">
              <a:extLst>
                <a:ext uri="{FF2B5EF4-FFF2-40B4-BE49-F238E27FC236}">
                  <a16:creationId xmlns:a16="http://schemas.microsoft.com/office/drawing/2014/main" xmlns="" id="{62F76F22-97DA-4BEA-A46E-2A7147750D0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655433" y="1803400"/>
              <a:ext cx="5468" cy="38101"/>
            </a:xfrm>
            <a:custGeom>
              <a:avLst/>
              <a:gdLst/>
              <a:ahLst/>
              <a:cxnLst/>
              <a:rect l="0" t="0" r="0" b="0"/>
              <a:pathLst>
                <a:path w="546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12859"/>
                  </a:lnTo>
                  <a:lnTo>
                    <a:pt x="1391" y="7362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078">
              <a:extLst>
                <a:ext uri="{FF2B5EF4-FFF2-40B4-BE49-F238E27FC236}">
                  <a16:creationId xmlns:a16="http://schemas.microsoft.com/office/drawing/2014/main" xmlns="" id="{F09C4387-85C0-4878-9D6A-0B0FAA8486F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616450" y="19367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0"/>
                  </a:moveTo>
                  <a:lnTo>
                    <a:pt x="12700" y="0"/>
                  </a:lnTo>
                  <a:lnTo>
                    <a:pt x="12700" y="44813"/>
                  </a:lnTo>
                  <a:lnTo>
                    <a:pt x="7631" y="84451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SMARTInkShape-Group451">
            <a:extLst>
              <a:ext uri="{FF2B5EF4-FFF2-40B4-BE49-F238E27FC236}">
                <a16:creationId xmlns:a16="http://schemas.microsoft.com/office/drawing/2014/main" xmlns="" id="{77777B89-0CE8-46CC-9C7D-DBEDFD9D8962}"/>
              </a:ext>
            </a:extLst>
          </p:cNvPr>
          <p:cNvGrpSpPr/>
          <p:nvPr/>
        </p:nvGrpSpPr>
        <p:grpSpPr>
          <a:xfrm>
            <a:off x="2216150" y="1750994"/>
            <a:ext cx="1317955" cy="671856"/>
            <a:chOff x="2216150" y="1750994"/>
            <a:chExt cx="1317955" cy="671856"/>
          </a:xfrm>
        </p:grpSpPr>
        <p:sp>
          <p:nvSpPr>
            <p:cNvPr id="307" name="SMARTInkShape-2079">
              <a:extLst>
                <a:ext uri="{FF2B5EF4-FFF2-40B4-BE49-F238E27FC236}">
                  <a16:creationId xmlns:a16="http://schemas.microsoft.com/office/drawing/2014/main" xmlns="" id="{DAABCC52-B698-41B7-94A1-C63BCC9B100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216150" y="1925415"/>
              <a:ext cx="113386" cy="497435"/>
            </a:xfrm>
            <a:custGeom>
              <a:avLst/>
              <a:gdLst/>
              <a:ahLst/>
              <a:cxnLst/>
              <a:rect l="0" t="0" r="0" b="0"/>
              <a:pathLst>
                <a:path w="113386" h="497435">
                  <a:moveTo>
                    <a:pt x="6350" y="163735"/>
                  </a:moveTo>
                  <a:lnTo>
                    <a:pt x="6350" y="163735"/>
                  </a:lnTo>
                  <a:lnTo>
                    <a:pt x="13258" y="208925"/>
                  </a:lnTo>
                  <a:lnTo>
                    <a:pt x="19215" y="254030"/>
                  </a:lnTo>
                  <a:lnTo>
                    <a:pt x="22651" y="292061"/>
                  </a:lnTo>
                  <a:lnTo>
                    <a:pt x="24178" y="332481"/>
                  </a:lnTo>
                  <a:lnTo>
                    <a:pt x="22976" y="373965"/>
                  </a:lnTo>
                  <a:lnTo>
                    <a:pt x="20089" y="414509"/>
                  </a:lnTo>
                  <a:lnTo>
                    <a:pt x="16454" y="451344"/>
                  </a:lnTo>
                  <a:lnTo>
                    <a:pt x="13029" y="497434"/>
                  </a:lnTo>
                  <a:lnTo>
                    <a:pt x="13471" y="465777"/>
                  </a:lnTo>
                  <a:lnTo>
                    <a:pt x="16100" y="430150"/>
                  </a:lnTo>
                  <a:lnTo>
                    <a:pt x="19620" y="382801"/>
                  </a:lnTo>
                  <a:lnTo>
                    <a:pt x="21547" y="356345"/>
                  </a:lnTo>
                  <a:lnTo>
                    <a:pt x="22831" y="326714"/>
                  </a:lnTo>
                  <a:lnTo>
                    <a:pt x="23687" y="294965"/>
                  </a:lnTo>
                  <a:lnTo>
                    <a:pt x="24258" y="261805"/>
                  </a:lnTo>
                  <a:lnTo>
                    <a:pt x="25344" y="229115"/>
                  </a:lnTo>
                  <a:lnTo>
                    <a:pt x="26774" y="196738"/>
                  </a:lnTo>
                  <a:lnTo>
                    <a:pt x="28433" y="164571"/>
                  </a:lnTo>
                  <a:lnTo>
                    <a:pt x="30244" y="136070"/>
                  </a:lnTo>
                  <a:lnTo>
                    <a:pt x="32157" y="110014"/>
                  </a:lnTo>
                  <a:lnTo>
                    <a:pt x="36164" y="65775"/>
                  </a:lnTo>
                  <a:lnTo>
                    <a:pt x="42387" y="23154"/>
                  </a:lnTo>
                  <a:lnTo>
                    <a:pt x="46591" y="6945"/>
                  </a:lnTo>
                  <a:lnTo>
                    <a:pt x="49405" y="2764"/>
                  </a:lnTo>
                  <a:lnTo>
                    <a:pt x="52692" y="682"/>
                  </a:lnTo>
                  <a:lnTo>
                    <a:pt x="56295" y="0"/>
                  </a:lnTo>
                  <a:lnTo>
                    <a:pt x="67824" y="8649"/>
                  </a:lnTo>
                  <a:lnTo>
                    <a:pt x="81649" y="26369"/>
                  </a:lnTo>
                  <a:lnTo>
                    <a:pt x="100628" y="68079"/>
                  </a:lnTo>
                  <a:lnTo>
                    <a:pt x="113385" y="115480"/>
                  </a:lnTo>
                  <a:lnTo>
                    <a:pt x="112226" y="160412"/>
                  </a:lnTo>
                  <a:lnTo>
                    <a:pt x="104206" y="187658"/>
                  </a:lnTo>
                  <a:lnTo>
                    <a:pt x="89823" y="208234"/>
                  </a:lnTo>
                  <a:lnTo>
                    <a:pt x="81049" y="216684"/>
                  </a:lnTo>
                  <a:lnTo>
                    <a:pt x="60010" y="226074"/>
                  </a:lnTo>
                  <a:lnTo>
                    <a:pt x="38666" y="228835"/>
                  </a:lnTo>
                  <a:lnTo>
                    <a:pt x="22124" y="225359"/>
                  </a:lnTo>
                  <a:lnTo>
                    <a:pt x="11479" y="217229"/>
                  </a:lnTo>
                  <a:lnTo>
                    <a:pt x="0" y="201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080">
              <a:extLst>
                <a:ext uri="{FF2B5EF4-FFF2-40B4-BE49-F238E27FC236}">
                  <a16:creationId xmlns:a16="http://schemas.microsoft.com/office/drawing/2014/main" xmlns="" id="{F4912B2B-B1A5-4A82-B4E6-060D43FABB9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381250" y="1949450"/>
              <a:ext cx="133351" cy="171798"/>
            </a:xfrm>
            <a:custGeom>
              <a:avLst/>
              <a:gdLst/>
              <a:ahLst/>
              <a:cxnLst/>
              <a:rect l="0" t="0" r="0" b="0"/>
              <a:pathLst>
                <a:path w="133351" h="171798">
                  <a:moveTo>
                    <a:pt x="0" y="31750"/>
                  </a:moveTo>
                  <a:lnTo>
                    <a:pt x="0" y="31750"/>
                  </a:lnTo>
                  <a:lnTo>
                    <a:pt x="0" y="14073"/>
                  </a:lnTo>
                  <a:lnTo>
                    <a:pt x="1411" y="10793"/>
                  </a:lnTo>
                  <a:lnTo>
                    <a:pt x="6742" y="5267"/>
                  </a:lnTo>
                  <a:lnTo>
                    <a:pt x="17578" y="4223"/>
                  </a:lnTo>
                  <a:lnTo>
                    <a:pt x="31801" y="6815"/>
                  </a:lnTo>
                  <a:lnTo>
                    <a:pt x="47530" y="12672"/>
                  </a:lnTo>
                  <a:lnTo>
                    <a:pt x="72252" y="34015"/>
                  </a:lnTo>
                  <a:lnTo>
                    <a:pt x="83382" y="56510"/>
                  </a:lnTo>
                  <a:lnTo>
                    <a:pt x="89270" y="83677"/>
                  </a:lnTo>
                  <a:lnTo>
                    <a:pt x="87912" y="127883"/>
                  </a:lnTo>
                  <a:lnTo>
                    <a:pt x="78886" y="157992"/>
                  </a:lnTo>
                  <a:lnTo>
                    <a:pt x="71279" y="168526"/>
                  </a:lnTo>
                  <a:lnTo>
                    <a:pt x="67980" y="170912"/>
                  </a:lnTo>
                  <a:lnTo>
                    <a:pt x="65076" y="171797"/>
                  </a:lnTo>
                  <a:lnTo>
                    <a:pt x="62434" y="171681"/>
                  </a:lnTo>
                  <a:lnTo>
                    <a:pt x="57617" y="162145"/>
                  </a:lnTo>
                  <a:lnTo>
                    <a:pt x="55344" y="154663"/>
                  </a:lnTo>
                  <a:lnTo>
                    <a:pt x="58888" y="120536"/>
                  </a:lnTo>
                  <a:lnTo>
                    <a:pt x="67095" y="89555"/>
                  </a:lnTo>
                  <a:lnTo>
                    <a:pt x="78503" y="58147"/>
                  </a:lnTo>
                  <a:lnTo>
                    <a:pt x="100793" y="2600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081">
              <a:extLst>
                <a:ext uri="{FF2B5EF4-FFF2-40B4-BE49-F238E27FC236}">
                  <a16:creationId xmlns:a16="http://schemas.microsoft.com/office/drawing/2014/main" xmlns="" id="{34C722F2-07AC-43E7-89CE-E460DB1BDEF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524408" y="1944865"/>
              <a:ext cx="91793" cy="180667"/>
            </a:xfrm>
            <a:custGeom>
              <a:avLst/>
              <a:gdLst/>
              <a:ahLst/>
              <a:cxnLst/>
              <a:rect l="0" t="0" r="0" b="0"/>
              <a:pathLst>
                <a:path w="91793" h="180667">
                  <a:moveTo>
                    <a:pt x="91792" y="10935"/>
                  </a:moveTo>
                  <a:lnTo>
                    <a:pt x="91792" y="10935"/>
                  </a:lnTo>
                  <a:lnTo>
                    <a:pt x="88421" y="4193"/>
                  </a:lnTo>
                  <a:lnTo>
                    <a:pt x="85311" y="2207"/>
                  </a:lnTo>
                  <a:lnTo>
                    <a:pt x="76212" y="0"/>
                  </a:lnTo>
                  <a:lnTo>
                    <a:pt x="63231" y="4664"/>
                  </a:lnTo>
                  <a:lnTo>
                    <a:pt x="28530" y="31647"/>
                  </a:lnTo>
                  <a:lnTo>
                    <a:pt x="8215" y="67480"/>
                  </a:lnTo>
                  <a:lnTo>
                    <a:pt x="0" y="109377"/>
                  </a:lnTo>
                  <a:lnTo>
                    <a:pt x="4309" y="146328"/>
                  </a:lnTo>
                  <a:lnTo>
                    <a:pt x="17893" y="172877"/>
                  </a:lnTo>
                  <a:lnTo>
                    <a:pt x="24182" y="177458"/>
                  </a:lnTo>
                  <a:lnTo>
                    <a:pt x="38695" y="180666"/>
                  </a:lnTo>
                  <a:lnTo>
                    <a:pt x="56434" y="175976"/>
                  </a:lnTo>
                  <a:lnTo>
                    <a:pt x="66103" y="171763"/>
                  </a:lnTo>
                  <a:lnTo>
                    <a:pt x="73255" y="165425"/>
                  </a:lnTo>
                  <a:lnTo>
                    <a:pt x="83083" y="148977"/>
                  </a:lnTo>
                  <a:lnTo>
                    <a:pt x="89212" y="113141"/>
                  </a:lnTo>
                  <a:lnTo>
                    <a:pt x="91027" y="71244"/>
                  </a:lnTo>
                  <a:lnTo>
                    <a:pt x="85808" y="49733"/>
                  </a:lnTo>
                  <a:lnTo>
                    <a:pt x="66392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082">
              <a:extLst>
                <a:ext uri="{FF2B5EF4-FFF2-40B4-BE49-F238E27FC236}">
                  <a16:creationId xmlns:a16="http://schemas.microsoft.com/office/drawing/2014/main" xmlns="" id="{F68B18FA-344E-4279-AE38-012FBDEEC20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696837" y="1776394"/>
              <a:ext cx="108819" cy="348456"/>
            </a:xfrm>
            <a:custGeom>
              <a:avLst/>
              <a:gdLst/>
              <a:ahLst/>
              <a:cxnLst/>
              <a:rect l="0" t="0" r="0" b="0"/>
              <a:pathLst>
                <a:path w="108819" h="348456">
                  <a:moveTo>
                    <a:pt x="14613" y="14306"/>
                  </a:moveTo>
                  <a:lnTo>
                    <a:pt x="14613" y="14306"/>
                  </a:lnTo>
                  <a:lnTo>
                    <a:pt x="14613" y="0"/>
                  </a:lnTo>
                  <a:lnTo>
                    <a:pt x="18977" y="33797"/>
                  </a:lnTo>
                  <a:lnTo>
                    <a:pt x="20080" y="67654"/>
                  </a:lnTo>
                  <a:lnTo>
                    <a:pt x="22452" y="108101"/>
                  </a:lnTo>
                  <a:lnTo>
                    <a:pt x="24447" y="153359"/>
                  </a:lnTo>
                  <a:lnTo>
                    <a:pt x="23991" y="178269"/>
                  </a:lnTo>
                  <a:lnTo>
                    <a:pt x="22982" y="204048"/>
                  </a:lnTo>
                  <a:lnTo>
                    <a:pt x="18097" y="251506"/>
                  </a:lnTo>
                  <a:lnTo>
                    <a:pt x="11928" y="291884"/>
                  </a:lnTo>
                  <a:lnTo>
                    <a:pt x="2219" y="335157"/>
                  </a:lnTo>
                  <a:lnTo>
                    <a:pt x="0" y="340390"/>
                  </a:lnTo>
                  <a:lnTo>
                    <a:pt x="3620" y="317416"/>
                  </a:lnTo>
                  <a:lnTo>
                    <a:pt x="13629" y="280505"/>
                  </a:lnTo>
                  <a:lnTo>
                    <a:pt x="32274" y="246128"/>
                  </a:lnTo>
                  <a:lnTo>
                    <a:pt x="52302" y="223713"/>
                  </a:lnTo>
                  <a:lnTo>
                    <a:pt x="70874" y="218619"/>
                  </a:lnTo>
                  <a:lnTo>
                    <a:pt x="81754" y="218248"/>
                  </a:lnTo>
                  <a:lnTo>
                    <a:pt x="90418" y="222939"/>
                  </a:lnTo>
                  <a:lnTo>
                    <a:pt x="103808" y="241323"/>
                  </a:lnTo>
                  <a:lnTo>
                    <a:pt x="108818" y="262193"/>
                  </a:lnTo>
                  <a:lnTo>
                    <a:pt x="107282" y="282522"/>
                  </a:lnTo>
                  <a:lnTo>
                    <a:pt x="99543" y="300965"/>
                  </a:lnTo>
                  <a:lnTo>
                    <a:pt x="79916" y="327215"/>
                  </a:lnTo>
                  <a:lnTo>
                    <a:pt x="64333" y="338702"/>
                  </a:lnTo>
                  <a:lnTo>
                    <a:pt x="41574" y="347255"/>
                  </a:lnTo>
                  <a:lnTo>
                    <a:pt x="34704" y="348455"/>
                  </a:lnTo>
                  <a:lnTo>
                    <a:pt x="29418" y="347844"/>
                  </a:lnTo>
                  <a:lnTo>
                    <a:pt x="25189" y="346026"/>
                  </a:lnTo>
                  <a:lnTo>
                    <a:pt x="21663" y="343403"/>
                  </a:lnTo>
                  <a:lnTo>
                    <a:pt x="8263" y="319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083">
              <a:extLst>
                <a:ext uri="{FF2B5EF4-FFF2-40B4-BE49-F238E27FC236}">
                  <a16:creationId xmlns:a16="http://schemas.microsoft.com/office/drawing/2014/main" xmlns="" id="{3D38C274-4E59-4AF3-8677-923BFCEE8E9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845901" y="1961738"/>
              <a:ext cx="119550" cy="127413"/>
            </a:xfrm>
            <a:custGeom>
              <a:avLst/>
              <a:gdLst/>
              <a:ahLst/>
              <a:cxnLst/>
              <a:rect l="0" t="0" r="0" b="0"/>
              <a:pathLst>
                <a:path w="119550" h="127413">
                  <a:moveTo>
                    <a:pt x="94149" y="51212"/>
                  </a:moveTo>
                  <a:lnTo>
                    <a:pt x="94149" y="51212"/>
                  </a:lnTo>
                  <a:lnTo>
                    <a:pt x="81940" y="30164"/>
                  </a:lnTo>
                  <a:lnTo>
                    <a:pt x="55926" y="2725"/>
                  </a:lnTo>
                  <a:lnTo>
                    <a:pt x="51734" y="543"/>
                  </a:lnTo>
                  <a:lnTo>
                    <a:pt x="41431" y="0"/>
                  </a:lnTo>
                  <a:lnTo>
                    <a:pt x="29796" y="5873"/>
                  </a:lnTo>
                  <a:lnTo>
                    <a:pt x="23730" y="10403"/>
                  </a:lnTo>
                  <a:lnTo>
                    <a:pt x="5080" y="40375"/>
                  </a:lnTo>
                  <a:lnTo>
                    <a:pt x="0" y="62858"/>
                  </a:lnTo>
                  <a:lnTo>
                    <a:pt x="1505" y="83905"/>
                  </a:lnTo>
                  <a:lnTo>
                    <a:pt x="9230" y="102666"/>
                  </a:lnTo>
                  <a:lnTo>
                    <a:pt x="21600" y="114767"/>
                  </a:lnTo>
                  <a:lnTo>
                    <a:pt x="28849" y="118982"/>
                  </a:lnTo>
                  <a:lnTo>
                    <a:pt x="35093" y="120381"/>
                  </a:lnTo>
                  <a:lnTo>
                    <a:pt x="40668" y="119903"/>
                  </a:lnTo>
                  <a:lnTo>
                    <a:pt x="45795" y="118172"/>
                  </a:lnTo>
                  <a:lnTo>
                    <a:pt x="53373" y="110605"/>
                  </a:lnTo>
                  <a:lnTo>
                    <a:pt x="56382" y="105624"/>
                  </a:lnTo>
                  <a:lnTo>
                    <a:pt x="61211" y="79468"/>
                  </a:lnTo>
                  <a:lnTo>
                    <a:pt x="62243" y="66100"/>
                  </a:lnTo>
                  <a:lnTo>
                    <a:pt x="80693" y="108749"/>
                  </a:lnTo>
                  <a:lnTo>
                    <a:pt x="90285" y="117471"/>
                  </a:lnTo>
                  <a:lnTo>
                    <a:pt x="100898" y="122994"/>
                  </a:lnTo>
                  <a:lnTo>
                    <a:pt x="119549" y="127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084">
              <a:extLst>
                <a:ext uri="{FF2B5EF4-FFF2-40B4-BE49-F238E27FC236}">
                  <a16:creationId xmlns:a16="http://schemas.microsoft.com/office/drawing/2014/main" xmlns="" id="{01BFB69E-D310-474A-8137-53800F2BCD6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005138" y="1761642"/>
              <a:ext cx="101363" cy="341477"/>
            </a:xfrm>
            <a:custGeom>
              <a:avLst/>
              <a:gdLst/>
              <a:ahLst/>
              <a:cxnLst/>
              <a:rect l="0" t="0" r="0" b="0"/>
              <a:pathLst>
                <a:path w="101363" h="341477">
                  <a:moveTo>
                    <a:pt x="49212" y="3658"/>
                  </a:moveTo>
                  <a:lnTo>
                    <a:pt x="49212" y="3658"/>
                  </a:lnTo>
                  <a:lnTo>
                    <a:pt x="49212" y="0"/>
                  </a:lnTo>
                  <a:lnTo>
                    <a:pt x="47801" y="41553"/>
                  </a:lnTo>
                  <a:lnTo>
                    <a:pt x="42470" y="78826"/>
                  </a:lnTo>
                  <a:lnTo>
                    <a:pt x="39160" y="119381"/>
                  </a:lnTo>
                  <a:lnTo>
                    <a:pt x="36983" y="161629"/>
                  </a:lnTo>
                  <a:lnTo>
                    <a:pt x="33664" y="206277"/>
                  </a:lnTo>
                  <a:lnTo>
                    <a:pt x="27955" y="248227"/>
                  </a:lnTo>
                  <a:lnTo>
                    <a:pt x="20715" y="285217"/>
                  </a:lnTo>
                  <a:lnTo>
                    <a:pt x="6450" y="330182"/>
                  </a:lnTo>
                  <a:lnTo>
                    <a:pt x="3771" y="335640"/>
                  </a:lnTo>
                  <a:lnTo>
                    <a:pt x="1984" y="337163"/>
                  </a:lnTo>
                  <a:lnTo>
                    <a:pt x="794" y="336061"/>
                  </a:lnTo>
                  <a:lnTo>
                    <a:pt x="0" y="333210"/>
                  </a:lnTo>
                  <a:lnTo>
                    <a:pt x="9570" y="296806"/>
                  </a:lnTo>
                  <a:lnTo>
                    <a:pt x="25237" y="254833"/>
                  </a:lnTo>
                  <a:lnTo>
                    <a:pt x="47612" y="213617"/>
                  </a:lnTo>
                  <a:lnTo>
                    <a:pt x="56968" y="202806"/>
                  </a:lnTo>
                  <a:lnTo>
                    <a:pt x="65829" y="198002"/>
                  </a:lnTo>
                  <a:lnTo>
                    <a:pt x="70168" y="198837"/>
                  </a:lnTo>
                  <a:lnTo>
                    <a:pt x="78752" y="205410"/>
                  </a:lnTo>
                  <a:lnTo>
                    <a:pt x="91518" y="221010"/>
                  </a:lnTo>
                  <a:lnTo>
                    <a:pt x="100866" y="245780"/>
                  </a:lnTo>
                  <a:lnTo>
                    <a:pt x="101362" y="275462"/>
                  </a:lnTo>
                  <a:lnTo>
                    <a:pt x="93670" y="303228"/>
                  </a:lnTo>
                  <a:lnTo>
                    <a:pt x="79083" y="325958"/>
                  </a:lnTo>
                  <a:lnTo>
                    <a:pt x="67427" y="335756"/>
                  </a:lnTo>
                  <a:lnTo>
                    <a:pt x="61355" y="339357"/>
                  </a:lnTo>
                  <a:lnTo>
                    <a:pt x="48965" y="341476"/>
                  </a:lnTo>
                  <a:lnTo>
                    <a:pt x="42697" y="341053"/>
                  </a:lnTo>
                  <a:lnTo>
                    <a:pt x="37813" y="338655"/>
                  </a:lnTo>
                  <a:lnTo>
                    <a:pt x="30505" y="330345"/>
                  </a:lnTo>
                  <a:lnTo>
                    <a:pt x="28668" y="313952"/>
                  </a:lnTo>
                  <a:lnTo>
                    <a:pt x="30162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085">
              <a:extLst>
                <a:ext uri="{FF2B5EF4-FFF2-40B4-BE49-F238E27FC236}">
                  <a16:creationId xmlns:a16="http://schemas.microsoft.com/office/drawing/2014/main" xmlns="" id="{610E72B0-1FA2-4B8F-AAD7-7139084CBF5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143250" y="19685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5793" y="4142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086">
              <a:extLst>
                <a:ext uri="{FF2B5EF4-FFF2-40B4-BE49-F238E27FC236}">
                  <a16:creationId xmlns:a16="http://schemas.microsoft.com/office/drawing/2014/main" xmlns="" id="{F3014F83-02CF-4438-AA54-E19BF43A747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181350" y="18605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31750"/>
                  </a:moveTo>
                  <a:lnTo>
                    <a:pt x="0" y="317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087">
              <a:extLst>
                <a:ext uri="{FF2B5EF4-FFF2-40B4-BE49-F238E27FC236}">
                  <a16:creationId xmlns:a16="http://schemas.microsoft.com/office/drawing/2014/main" xmlns="" id="{EF8B5BFE-CBA8-4495-8185-CE3C605C1B1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225800" y="1750994"/>
              <a:ext cx="56268" cy="325457"/>
            </a:xfrm>
            <a:custGeom>
              <a:avLst/>
              <a:gdLst/>
              <a:ahLst/>
              <a:cxnLst/>
              <a:rect l="0" t="0" r="0" b="0"/>
              <a:pathLst>
                <a:path w="56268" h="325457">
                  <a:moveTo>
                    <a:pt x="50800" y="14306"/>
                  </a:moveTo>
                  <a:lnTo>
                    <a:pt x="50800" y="14306"/>
                  </a:lnTo>
                  <a:lnTo>
                    <a:pt x="50800" y="0"/>
                  </a:lnTo>
                  <a:lnTo>
                    <a:pt x="51505" y="535"/>
                  </a:lnTo>
                  <a:lnTo>
                    <a:pt x="54171" y="6775"/>
                  </a:lnTo>
                  <a:lnTo>
                    <a:pt x="56267" y="39042"/>
                  </a:lnTo>
                  <a:lnTo>
                    <a:pt x="54876" y="72337"/>
                  </a:lnTo>
                  <a:lnTo>
                    <a:pt x="51200" y="111359"/>
                  </a:lnTo>
                  <a:lnTo>
                    <a:pt x="44863" y="154572"/>
                  </a:lnTo>
                  <a:lnTo>
                    <a:pt x="33580" y="199648"/>
                  </a:lnTo>
                  <a:lnTo>
                    <a:pt x="21274" y="242730"/>
                  </a:lnTo>
                  <a:lnTo>
                    <a:pt x="13454" y="278341"/>
                  </a:lnTo>
                  <a:lnTo>
                    <a:pt x="0" y="325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088">
              <a:extLst>
                <a:ext uri="{FF2B5EF4-FFF2-40B4-BE49-F238E27FC236}">
                  <a16:creationId xmlns:a16="http://schemas.microsoft.com/office/drawing/2014/main" xmlns="" id="{4C020055-5E60-424D-B818-59FB99E21B4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289300" y="195580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7102" y="39345"/>
                  </a:lnTo>
                  <a:lnTo>
                    <a:pt x="624" y="8419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089">
              <a:extLst>
                <a:ext uri="{FF2B5EF4-FFF2-40B4-BE49-F238E27FC236}">
                  <a16:creationId xmlns:a16="http://schemas.microsoft.com/office/drawing/2014/main" xmlns="" id="{716D1865-29A0-4B8F-9433-065CD64F752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333750" y="188595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57150"/>
                  </a:moveTo>
                  <a:lnTo>
                    <a:pt x="0" y="57150"/>
                  </a:lnTo>
                  <a:lnTo>
                    <a:pt x="0" y="142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090">
              <a:extLst>
                <a:ext uri="{FF2B5EF4-FFF2-40B4-BE49-F238E27FC236}">
                  <a16:creationId xmlns:a16="http://schemas.microsoft.com/office/drawing/2014/main" xmlns="" id="{3996E419-29AE-4BCC-8E8F-C99F1BE0A2B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321933" y="1919719"/>
              <a:ext cx="212172" cy="377923"/>
            </a:xfrm>
            <a:custGeom>
              <a:avLst/>
              <a:gdLst/>
              <a:ahLst/>
              <a:cxnLst/>
              <a:rect l="0" t="0" r="0" b="0"/>
              <a:pathLst>
                <a:path w="212172" h="377923">
                  <a:moveTo>
                    <a:pt x="5467" y="36081"/>
                  </a:moveTo>
                  <a:lnTo>
                    <a:pt x="5467" y="36081"/>
                  </a:lnTo>
                  <a:lnTo>
                    <a:pt x="0" y="41548"/>
                  </a:lnTo>
                  <a:lnTo>
                    <a:pt x="411" y="42548"/>
                  </a:lnTo>
                  <a:lnTo>
                    <a:pt x="2749" y="45541"/>
                  </a:lnTo>
                  <a:lnTo>
                    <a:pt x="11785" y="45459"/>
                  </a:lnTo>
                  <a:lnTo>
                    <a:pt x="53702" y="32691"/>
                  </a:lnTo>
                  <a:lnTo>
                    <a:pt x="98428" y="12630"/>
                  </a:lnTo>
                  <a:lnTo>
                    <a:pt x="112347" y="6790"/>
                  </a:lnTo>
                  <a:lnTo>
                    <a:pt x="114820" y="6676"/>
                  </a:lnTo>
                  <a:lnTo>
                    <a:pt x="116469" y="7305"/>
                  </a:lnTo>
                  <a:lnTo>
                    <a:pt x="117568" y="8431"/>
                  </a:lnTo>
                  <a:lnTo>
                    <a:pt x="117595" y="10592"/>
                  </a:lnTo>
                  <a:lnTo>
                    <a:pt x="113621" y="45943"/>
                  </a:lnTo>
                  <a:lnTo>
                    <a:pt x="115670" y="49711"/>
                  </a:lnTo>
                  <a:lnTo>
                    <a:pt x="123590" y="55780"/>
                  </a:lnTo>
                  <a:lnTo>
                    <a:pt x="139950" y="59792"/>
                  </a:lnTo>
                  <a:lnTo>
                    <a:pt x="161573" y="54238"/>
                  </a:lnTo>
                  <a:lnTo>
                    <a:pt x="185855" y="36914"/>
                  </a:lnTo>
                  <a:lnTo>
                    <a:pt x="207793" y="12256"/>
                  </a:lnTo>
                  <a:lnTo>
                    <a:pt x="211806" y="4796"/>
                  </a:lnTo>
                  <a:lnTo>
                    <a:pt x="212171" y="2524"/>
                  </a:lnTo>
                  <a:lnTo>
                    <a:pt x="211708" y="1010"/>
                  </a:lnTo>
                  <a:lnTo>
                    <a:pt x="210694" y="0"/>
                  </a:lnTo>
                  <a:lnTo>
                    <a:pt x="209313" y="1444"/>
                  </a:lnTo>
                  <a:lnTo>
                    <a:pt x="205897" y="8692"/>
                  </a:lnTo>
                  <a:lnTo>
                    <a:pt x="199025" y="56114"/>
                  </a:lnTo>
                  <a:lnTo>
                    <a:pt x="188642" y="103635"/>
                  </a:lnTo>
                  <a:lnTo>
                    <a:pt x="182128" y="140188"/>
                  </a:lnTo>
                  <a:lnTo>
                    <a:pt x="179232" y="179953"/>
                  </a:lnTo>
                  <a:lnTo>
                    <a:pt x="179828" y="223026"/>
                  </a:lnTo>
                  <a:lnTo>
                    <a:pt x="180327" y="265923"/>
                  </a:lnTo>
                  <a:lnTo>
                    <a:pt x="175845" y="303803"/>
                  </a:lnTo>
                  <a:lnTo>
                    <a:pt x="162018" y="346750"/>
                  </a:lnTo>
                  <a:lnTo>
                    <a:pt x="144515" y="371705"/>
                  </a:lnTo>
                  <a:lnTo>
                    <a:pt x="138383" y="375541"/>
                  </a:lnTo>
                  <a:lnTo>
                    <a:pt x="125924" y="377922"/>
                  </a:lnTo>
                  <a:lnTo>
                    <a:pt x="121049" y="375453"/>
                  </a:lnTo>
                  <a:lnTo>
                    <a:pt x="113751" y="365183"/>
                  </a:lnTo>
                  <a:lnTo>
                    <a:pt x="107067" y="321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091">
              <a:extLst>
                <a:ext uri="{FF2B5EF4-FFF2-40B4-BE49-F238E27FC236}">
                  <a16:creationId xmlns:a16="http://schemas.microsoft.com/office/drawing/2014/main" xmlns="" id="{41062AF7-BC65-4715-BC3B-07DF2FB47FB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335890" y="1767065"/>
              <a:ext cx="92228" cy="313049"/>
            </a:xfrm>
            <a:custGeom>
              <a:avLst/>
              <a:gdLst/>
              <a:ahLst/>
              <a:cxnLst/>
              <a:rect l="0" t="0" r="0" b="0"/>
              <a:pathLst>
                <a:path w="92228" h="313049">
                  <a:moveTo>
                    <a:pt x="86760" y="10935"/>
                  </a:moveTo>
                  <a:lnTo>
                    <a:pt x="86760" y="10935"/>
                  </a:lnTo>
                  <a:lnTo>
                    <a:pt x="86760" y="4193"/>
                  </a:lnTo>
                  <a:lnTo>
                    <a:pt x="87465" y="2207"/>
                  </a:lnTo>
                  <a:lnTo>
                    <a:pt x="88642" y="883"/>
                  </a:lnTo>
                  <a:lnTo>
                    <a:pt x="90131" y="0"/>
                  </a:lnTo>
                  <a:lnTo>
                    <a:pt x="91124" y="823"/>
                  </a:lnTo>
                  <a:lnTo>
                    <a:pt x="92227" y="5500"/>
                  </a:lnTo>
                  <a:lnTo>
                    <a:pt x="87160" y="41690"/>
                  </a:lnTo>
                  <a:lnTo>
                    <a:pt x="75747" y="87154"/>
                  </a:lnTo>
                  <a:lnTo>
                    <a:pt x="62580" y="124773"/>
                  </a:lnTo>
                  <a:lnTo>
                    <a:pt x="49202" y="165011"/>
                  </a:lnTo>
                  <a:lnTo>
                    <a:pt x="35495" y="205002"/>
                  </a:lnTo>
                  <a:lnTo>
                    <a:pt x="19996" y="241591"/>
                  </a:lnTo>
                  <a:lnTo>
                    <a:pt x="2145" y="287181"/>
                  </a:lnTo>
                  <a:lnTo>
                    <a:pt x="0" y="304926"/>
                  </a:lnTo>
                  <a:lnTo>
                    <a:pt x="1403" y="310645"/>
                  </a:lnTo>
                  <a:lnTo>
                    <a:pt x="5866" y="313048"/>
                  </a:lnTo>
                  <a:lnTo>
                    <a:pt x="35960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452">
            <a:extLst>
              <a:ext uri="{FF2B5EF4-FFF2-40B4-BE49-F238E27FC236}">
                <a16:creationId xmlns:a16="http://schemas.microsoft.com/office/drawing/2014/main" xmlns="" id="{27DA797B-355B-48ED-9DB1-8EDD6596C178}"/>
              </a:ext>
            </a:extLst>
          </p:cNvPr>
          <p:cNvGrpSpPr/>
          <p:nvPr/>
        </p:nvGrpSpPr>
        <p:grpSpPr>
          <a:xfrm>
            <a:off x="1132992" y="1709537"/>
            <a:ext cx="714859" cy="776949"/>
            <a:chOff x="1132992" y="1709537"/>
            <a:chExt cx="714859" cy="776949"/>
          </a:xfrm>
        </p:grpSpPr>
        <p:sp>
          <p:nvSpPr>
            <p:cNvPr id="321" name="SMARTInkShape-2092">
              <a:extLst>
                <a:ext uri="{FF2B5EF4-FFF2-40B4-BE49-F238E27FC236}">
                  <a16:creationId xmlns:a16="http://schemas.microsoft.com/office/drawing/2014/main" xmlns="" id="{3D5F5D49-39FD-411F-AAC5-68A4D7AECBB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835150" y="20955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093">
              <a:extLst>
                <a:ext uri="{FF2B5EF4-FFF2-40B4-BE49-F238E27FC236}">
                  <a16:creationId xmlns:a16="http://schemas.microsoft.com/office/drawing/2014/main" xmlns="" id="{4511DA7F-5445-43A3-91A3-B7E62B13E0F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835150" y="1962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094">
              <a:extLst>
                <a:ext uri="{FF2B5EF4-FFF2-40B4-BE49-F238E27FC236}">
                  <a16:creationId xmlns:a16="http://schemas.microsoft.com/office/drawing/2014/main" xmlns="" id="{B5BE823A-017F-402F-9250-A1C82B61433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549400" y="2000250"/>
              <a:ext cx="171451" cy="63501"/>
            </a:xfrm>
            <a:custGeom>
              <a:avLst/>
              <a:gdLst/>
              <a:ahLst/>
              <a:cxnLst/>
              <a:rect l="0" t="0" r="0" b="0"/>
              <a:pathLst>
                <a:path w="171451" h="63501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10113" y="51290"/>
                  </a:lnTo>
                  <a:lnTo>
                    <a:pt x="56174" y="29655"/>
                  </a:lnTo>
                  <a:lnTo>
                    <a:pt x="96842" y="13961"/>
                  </a:lnTo>
                  <a:lnTo>
                    <a:pt x="136409" y="413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095">
              <a:extLst>
                <a:ext uri="{FF2B5EF4-FFF2-40B4-BE49-F238E27FC236}">
                  <a16:creationId xmlns:a16="http://schemas.microsoft.com/office/drawing/2014/main" xmlns="" id="{054C57F1-9970-47A1-BDB8-3D5ED8E4385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652494" y="1709537"/>
              <a:ext cx="100107" cy="500264"/>
            </a:xfrm>
            <a:custGeom>
              <a:avLst/>
              <a:gdLst/>
              <a:ahLst/>
              <a:cxnLst/>
              <a:rect l="0" t="0" r="0" b="0"/>
              <a:pathLst>
                <a:path w="100107" h="500264">
                  <a:moveTo>
                    <a:pt x="100106" y="30363"/>
                  </a:moveTo>
                  <a:lnTo>
                    <a:pt x="100106" y="30363"/>
                  </a:lnTo>
                  <a:lnTo>
                    <a:pt x="82429" y="1752"/>
                  </a:lnTo>
                  <a:lnTo>
                    <a:pt x="77738" y="0"/>
                  </a:lnTo>
                  <a:lnTo>
                    <a:pt x="72494" y="243"/>
                  </a:lnTo>
                  <a:lnTo>
                    <a:pt x="66881" y="1816"/>
                  </a:lnTo>
                  <a:lnTo>
                    <a:pt x="45498" y="20885"/>
                  </a:lnTo>
                  <a:lnTo>
                    <a:pt x="24659" y="65733"/>
                  </a:lnTo>
                  <a:lnTo>
                    <a:pt x="15304" y="111229"/>
                  </a:lnTo>
                  <a:lnTo>
                    <a:pt x="11821" y="137190"/>
                  </a:lnTo>
                  <a:lnTo>
                    <a:pt x="8794" y="162965"/>
                  </a:lnTo>
                  <a:lnTo>
                    <a:pt x="6070" y="188614"/>
                  </a:lnTo>
                  <a:lnTo>
                    <a:pt x="3549" y="214180"/>
                  </a:lnTo>
                  <a:lnTo>
                    <a:pt x="1868" y="239691"/>
                  </a:lnTo>
                  <a:lnTo>
                    <a:pt x="747" y="265165"/>
                  </a:lnTo>
                  <a:lnTo>
                    <a:pt x="0" y="290614"/>
                  </a:lnTo>
                  <a:lnTo>
                    <a:pt x="1052" y="337706"/>
                  </a:lnTo>
                  <a:lnTo>
                    <a:pt x="3165" y="381449"/>
                  </a:lnTo>
                  <a:lnTo>
                    <a:pt x="4104" y="422057"/>
                  </a:lnTo>
                  <a:lnTo>
                    <a:pt x="4522" y="455627"/>
                  </a:lnTo>
                  <a:lnTo>
                    <a:pt x="4856" y="50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096">
              <a:extLst>
                <a:ext uri="{FF2B5EF4-FFF2-40B4-BE49-F238E27FC236}">
                  <a16:creationId xmlns:a16="http://schemas.microsoft.com/office/drawing/2014/main" xmlns="" id="{E91DBD85-5579-44F0-9551-9FFD10C62C6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311409" y="1755875"/>
              <a:ext cx="180842" cy="418320"/>
            </a:xfrm>
            <a:custGeom>
              <a:avLst/>
              <a:gdLst/>
              <a:ahLst/>
              <a:cxnLst/>
              <a:rect l="0" t="0" r="0" b="0"/>
              <a:pathLst>
                <a:path w="180842" h="418320">
                  <a:moveTo>
                    <a:pt x="149091" y="326925"/>
                  </a:moveTo>
                  <a:lnTo>
                    <a:pt x="149091" y="326925"/>
                  </a:lnTo>
                  <a:lnTo>
                    <a:pt x="134164" y="279395"/>
                  </a:lnTo>
                  <a:lnTo>
                    <a:pt x="121795" y="232872"/>
                  </a:lnTo>
                  <a:lnTo>
                    <a:pt x="118194" y="224006"/>
                  </a:lnTo>
                  <a:lnTo>
                    <a:pt x="112265" y="217390"/>
                  </a:lnTo>
                  <a:lnTo>
                    <a:pt x="96270" y="208158"/>
                  </a:lnTo>
                  <a:lnTo>
                    <a:pt x="75521" y="207347"/>
                  </a:lnTo>
                  <a:lnTo>
                    <a:pt x="64061" y="209106"/>
                  </a:lnTo>
                  <a:lnTo>
                    <a:pt x="40039" y="226113"/>
                  </a:lnTo>
                  <a:lnTo>
                    <a:pt x="18073" y="253192"/>
                  </a:lnTo>
                  <a:lnTo>
                    <a:pt x="3607" y="286394"/>
                  </a:lnTo>
                  <a:lnTo>
                    <a:pt x="0" y="322316"/>
                  </a:lnTo>
                  <a:lnTo>
                    <a:pt x="3806" y="357332"/>
                  </a:lnTo>
                  <a:lnTo>
                    <a:pt x="12553" y="387006"/>
                  </a:lnTo>
                  <a:lnTo>
                    <a:pt x="29141" y="406780"/>
                  </a:lnTo>
                  <a:lnTo>
                    <a:pt x="39491" y="414028"/>
                  </a:lnTo>
                  <a:lnTo>
                    <a:pt x="62280" y="418319"/>
                  </a:lnTo>
                  <a:lnTo>
                    <a:pt x="74283" y="417487"/>
                  </a:lnTo>
                  <a:lnTo>
                    <a:pt x="97028" y="403394"/>
                  </a:lnTo>
                  <a:lnTo>
                    <a:pt x="118191" y="378550"/>
                  </a:lnTo>
                  <a:lnTo>
                    <a:pt x="137004" y="343990"/>
                  </a:lnTo>
                  <a:lnTo>
                    <a:pt x="151010" y="301348"/>
                  </a:lnTo>
                  <a:lnTo>
                    <a:pt x="156720" y="278124"/>
                  </a:lnTo>
                  <a:lnTo>
                    <a:pt x="161233" y="252057"/>
                  </a:lnTo>
                  <a:lnTo>
                    <a:pt x="164947" y="224097"/>
                  </a:lnTo>
                  <a:lnTo>
                    <a:pt x="168128" y="194873"/>
                  </a:lnTo>
                  <a:lnTo>
                    <a:pt x="170249" y="163396"/>
                  </a:lnTo>
                  <a:lnTo>
                    <a:pt x="171663" y="130416"/>
                  </a:lnTo>
                  <a:lnTo>
                    <a:pt x="172606" y="96436"/>
                  </a:lnTo>
                  <a:lnTo>
                    <a:pt x="172529" y="69549"/>
                  </a:lnTo>
                  <a:lnTo>
                    <a:pt x="170561" y="28386"/>
                  </a:lnTo>
                  <a:lnTo>
                    <a:pt x="165487" y="1637"/>
                  </a:lnTo>
                  <a:lnTo>
                    <a:pt x="162139" y="0"/>
                  </a:lnTo>
                  <a:lnTo>
                    <a:pt x="157789" y="1025"/>
                  </a:lnTo>
                  <a:lnTo>
                    <a:pt x="152773" y="3825"/>
                  </a:lnTo>
                  <a:lnTo>
                    <a:pt x="145318" y="25751"/>
                  </a:lnTo>
                  <a:lnTo>
                    <a:pt x="139653" y="61836"/>
                  </a:lnTo>
                  <a:lnTo>
                    <a:pt x="137155" y="85288"/>
                  </a:lnTo>
                  <a:lnTo>
                    <a:pt x="134784" y="110800"/>
                  </a:lnTo>
                  <a:lnTo>
                    <a:pt x="133908" y="136981"/>
                  </a:lnTo>
                  <a:lnTo>
                    <a:pt x="134030" y="163607"/>
                  </a:lnTo>
                  <a:lnTo>
                    <a:pt x="134817" y="190529"/>
                  </a:lnTo>
                  <a:lnTo>
                    <a:pt x="136753" y="216239"/>
                  </a:lnTo>
                  <a:lnTo>
                    <a:pt x="139455" y="241140"/>
                  </a:lnTo>
                  <a:lnTo>
                    <a:pt x="146219" y="288093"/>
                  </a:lnTo>
                  <a:lnTo>
                    <a:pt x="153929" y="330127"/>
                  </a:lnTo>
                  <a:lnTo>
                    <a:pt x="169575" y="376008"/>
                  </a:lnTo>
                  <a:lnTo>
                    <a:pt x="180841" y="403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097">
              <a:extLst>
                <a:ext uri="{FF2B5EF4-FFF2-40B4-BE49-F238E27FC236}">
                  <a16:creationId xmlns:a16="http://schemas.microsoft.com/office/drawing/2014/main" xmlns="" id="{60C70B70-5147-49C3-B0B4-4C4C2C9C3C4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32992" y="1992130"/>
              <a:ext cx="117020" cy="494356"/>
            </a:xfrm>
            <a:custGeom>
              <a:avLst/>
              <a:gdLst/>
              <a:ahLst/>
              <a:cxnLst/>
              <a:rect l="0" t="0" r="0" b="0"/>
              <a:pathLst>
                <a:path w="117020" h="494356">
                  <a:moveTo>
                    <a:pt x="3658" y="135120"/>
                  </a:moveTo>
                  <a:lnTo>
                    <a:pt x="3658" y="135120"/>
                  </a:lnTo>
                  <a:lnTo>
                    <a:pt x="287" y="135120"/>
                  </a:lnTo>
                  <a:lnTo>
                    <a:pt x="0" y="136531"/>
                  </a:lnTo>
                  <a:lnTo>
                    <a:pt x="9019" y="174107"/>
                  </a:lnTo>
                  <a:lnTo>
                    <a:pt x="19436" y="218246"/>
                  </a:lnTo>
                  <a:lnTo>
                    <a:pt x="27369" y="255556"/>
                  </a:lnTo>
                  <a:lnTo>
                    <a:pt x="33716" y="299419"/>
                  </a:lnTo>
                  <a:lnTo>
                    <a:pt x="38889" y="346431"/>
                  </a:lnTo>
                  <a:lnTo>
                    <a:pt x="43540" y="393195"/>
                  </a:lnTo>
                  <a:lnTo>
                    <a:pt x="46078" y="432324"/>
                  </a:lnTo>
                  <a:lnTo>
                    <a:pt x="47507" y="474593"/>
                  </a:lnTo>
                  <a:lnTo>
                    <a:pt x="47989" y="494355"/>
                  </a:lnTo>
                  <a:lnTo>
                    <a:pt x="42309" y="462589"/>
                  </a:lnTo>
                  <a:lnTo>
                    <a:pt x="35888" y="426947"/>
                  </a:lnTo>
                  <a:lnTo>
                    <a:pt x="32906" y="402343"/>
                  </a:lnTo>
                  <a:lnTo>
                    <a:pt x="30212" y="373947"/>
                  </a:lnTo>
                  <a:lnTo>
                    <a:pt x="27711" y="343021"/>
                  </a:lnTo>
                  <a:lnTo>
                    <a:pt x="25338" y="309704"/>
                  </a:lnTo>
                  <a:lnTo>
                    <a:pt x="23050" y="274793"/>
                  </a:lnTo>
                  <a:lnTo>
                    <a:pt x="20819" y="238819"/>
                  </a:lnTo>
                  <a:lnTo>
                    <a:pt x="20038" y="204958"/>
                  </a:lnTo>
                  <a:lnTo>
                    <a:pt x="20222" y="172506"/>
                  </a:lnTo>
                  <a:lnTo>
                    <a:pt x="21051" y="140994"/>
                  </a:lnTo>
                  <a:lnTo>
                    <a:pt x="23720" y="114342"/>
                  </a:lnTo>
                  <a:lnTo>
                    <a:pt x="32330" y="69676"/>
                  </a:lnTo>
                  <a:lnTo>
                    <a:pt x="45706" y="26281"/>
                  </a:lnTo>
                  <a:lnTo>
                    <a:pt x="58607" y="2290"/>
                  </a:lnTo>
                  <a:lnTo>
                    <a:pt x="64279" y="0"/>
                  </a:lnTo>
                  <a:lnTo>
                    <a:pt x="70883" y="590"/>
                  </a:lnTo>
                  <a:lnTo>
                    <a:pt x="78108" y="3100"/>
                  </a:lnTo>
                  <a:lnTo>
                    <a:pt x="91780" y="17178"/>
                  </a:lnTo>
                  <a:lnTo>
                    <a:pt x="104207" y="38957"/>
                  </a:lnTo>
                  <a:lnTo>
                    <a:pt x="117019" y="82246"/>
                  </a:lnTo>
                  <a:lnTo>
                    <a:pt x="115877" y="126666"/>
                  </a:lnTo>
                  <a:lnTo>
                    <a:pt x="107861" y="156292"/>
                  </a:lnTo>
                  <a:lnTo>
                    <a:pt x="81335" y="193996"/>
                  </a:lnTo>
                  <a:lnTo>
                    <a:pt x="46664" y="217397"/>
                  </a:lnTo>
                  <a:lnTo>
                    <a:pt x="19693" y="226526"/>
                  </a:lnTo>
                  <a:lnTo>
                    <a:pt x="13643" y="226396"/>
                  </a:lnTo>
                  <a:lnTo>
                    <a:pt x="8903" y="224899"/>
                  </a:lnTo>
                  <a:lnTo>
                    <a:pt x="5038" y="222489"/>
                  </a:lnTo>
                  <a:lnTo>
                    <a:pt x="3873" y="219471"/>
                  </a:lnTo>
                  <a:lnTo>
                    <a:pt x="4506" y="216049"/>
                  </a:lnTo>
                  <a:lnTo>
                    <a:pt x="10008" y="204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SMARTInkShape-Group453">
            <a:extLst>
              <a:ext uri="{FF2B5EF4-FFF2-40B4-BE49-F238E27FC236}">
                <a16:creationId xmlns:a16="http://schemas.microsoft.com/office/drawing/2014/main" xmlns="" id="{BFD43C81-477A-4F74-A418-E72005C64B3A}"/>
              </a:ext>
            </a:extLst>
          </p:cNvPr>
          <p:cNvGrpSpPr/>
          <p:nvPr/>
        </p:nvGrpSpPr>
        <p:grpSpPr>
          <a:xfrm>
            <a:off x="9245600" y="1520461"/>
            <a:ext cx="2810611" cy="1574925"/>
            <a:chOff x="9245600" y="1520461"/>
            <a:chExt cx="2810611" cy="1574925"/>
          </a:xfrm>
        </p:grpSpPr>
        <p:sp>
          <p:nvSpPr>
            <p:cNvPr id="328" name="SMARTInkShape-2098">
              <a:extLst>
                <a:ext uri="{FF2B5EF4-FFF2-40B4-BE49-F238E27FC236}">
                  <a16:creationId xmlns:a16="http://schemas.microsoft.com/office/drawing/2014/main" xmlns="" id="{B2FB3E51-207B-43EB-A151-476C8705E7E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594850" y="2771292"/>
              <a:ext cx="152401" cy="219559"/>
            </a:xfrm>
            <a:custGeom>
              <a:avLst/>
              <a:gdLst/>
              <a:ahLst/>
              <a:cxnLst/>
              <a:rect l="0" t="0" r="0" b="0"/>
              <a:pathLst>
                <a:path w="152401" h="219559">
                  <a:moveTo>
                    <a:pt x="152400" y="3658"/>
                  </a:moveTo>
                  <a:lnTo>
                    <a:pt x="152400" y="3658"/>
                  </a:lnTo>
                  <a:lnTo>
                    <a:pt x="152398" y="287"/>
                  </a:lnTo>
                  <a:lnTo>
                    <a:pt x="151695" y="0"/>
                  </a:lnTo>
                  <a:lnTo>
                    <a:pt x="149029" y="1562"/>
                  </a:lnTo>
                  <a:lnTo>
                    <a:pt x="116425" y="48940"/>
                  </a:lnTo>
                  <a:lnTo>
                    <a:pt x="89138" y="89825"/>
                  </a:lnTo>
                  <a:lnTo>
                    <a:pt x="55337" y="133219"/>
                  </a:lnTo>
                  <a:lnTo>
                    <a:pt x="28627" y="170614"/>
                  </a:lnTo>
                  <a:lnTo>
                    <a:pt x="0" y="2195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099">
              <a:extLst>
                <a:ext uri="{FF2B5EF4-FFF2-40B4-BE49-F238E27FC236}">
                  <a16:creationId xmlns:a16="http://schemas.microsoft.com/office/drawing/2014/main" xmlns="" id="{EC388EAE-E8D3-40D9-B70B-1AA1A04A15C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868501" y="2572633"/>
              <a:ext cx="151800" cy="329318"/>
            </a:xfrm>
            <a:custGeom>
              <a:avLst/>
              <a:gdLst/>
              <a:ahLst/>
              <a:cxnLst/>
              <a:rect l="0" t="0" r="0" b="0"/>
              <a:pathLst>
                <a:path w="151800" h="329318">
                  <a:moveTo>
                    <a:pt x="126399" y="5467"/>
                  </a:moveTo>
                  <a:lnTo>
                    <a:pt x="126399" y="5467"/>
                  </a:lnTo>
                  <a:lnTo>
                    <a:pt x="123029" y="2096"/>
                  </a:lnTo>
                  <a:lnTo>
                    <a:pt x="110819" y="0"/>
                  </a:lnTo>
                  <a:lnTo>
                    <a:pt x="90424" y="2750"/>
                  </a:lnTo>
                  <a:lnTo>
                    <a:pt x="63137" y="18146"/>
                  </a:lnTo>
                  <a:lnTo>
                    <a:pt x="36079" y="50695"/>
                  </a:lnTo>
                  <a:lnTo>
                    <a:pt x="20640" y="83188"/>
                  </a:lnTo>
                  <a:lnTo>
                    <a:pt x="8133" y="120443"/>
                  </a:lnTo>
                  <a:lnTo>
                    <a:pt x="223" y="158167"/>
                  </a:lnTo>
                  <a:lnTo>
                    <a:pt x="0" y="194219"/>
                  </a:lnTo>
                  <a:lnTo>
                    <a:pt x="1915" y="211735"/>
                  </a:lnTo>
                  <a:lnTo>
                    <a:pt x="15334" y="242486"/>
                  </a:lnTo>
                  <a:lnTo>
                    <a:pt x="36821" y="269559"/>
                  </a:lnTo>
                  <a:lnTo>
                    <a:pt x="81356" y="302517"/>
                  </a:lnTo>
                  <a:lnTo>
                    <a:pt x="128104" y="320749"/>
                  </a:lnTo>
                  <a:lnTo>
                    <a:pt x="151799" y="3293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100">
              <a:extLst>
                <a:ext uri="{FF2B5EF4-FFF2-40B4-BE49-F238E27FC236}">
                  <a16:creationId xmlns:a16="http://schemas.microsoft.com/office/drawing/2014/main" xmlns="" id="{2250429C-7EF7-4F52-9984-D1AB178E770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175905" y="2667000"/>
              <a:ext cx="9496" cy="127001"/>
            </a:xfrm>
            <a:custGeom>
              <a:avLst/>
              <a:gdLst/>
              <a:ahLst/>
              <a:cxnLst/>
              <a:rect l="0" t="0" r="0" b="0"/>
              <a:pathLst>
                <a:path w="9496" h="127001">
                  <a:moveTo>
                    <a:pt x="3145" y="0"/>
                  </a:moveTo>
                  <a:lnTo>
                    <a:pt x="3145" y="0"/>
                  </a:lnTo>
                  <a:lnTo>
                    <a:pt x="0" y="43308"/>
                  </a:lnTo>
                  <a:lnTo>
                    <a:pt x="5894" y="83187"/>
                  </a:lnTo>
                  <a:lnTo>
                    <a:pt x="9495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101">
              <a:extLst>
                <a:ext uri="{FF2B5EF4-FFF2-40B4-BE49-F238E27FC236}">
                  <a16:creationId xmlns:a16="http://schemas.microsoft.com/office/drawing/2014/main" xmlns="" id="{14F7003A-F1F6-41A9-8253-FB5A84443C9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191750" y="2510942"/>
              <a:ext cx="42614" cy="47303"/>
            </a:xfrm>
            <a:custGeom>
              <a:avLst/>
              <a:gdLst/>
              <a:ahLst/>
              <a:cxnLst/>
              <a:rect l="0" t="0" r="0" b="0"/>
              <a:pathLst>
                <a:path w="42614" h="47303">
                  <a:moveTo>
                    <a:pt x="19050" y="3658"/>
                  </a:moveTo>
                  <a:lnTo>
                    <a:pt x="19050" y="3658"/>
                  </a:lnTo>
                  <a:lnTo>
                    <a:pt x="15679" y="287"/>
                  </a:lnTo>
                  <a:lnTo>
                    <a:pt x="13981" y="0"/>
                  </a:lnTo>
                  <a:lnTo>
                    <a:pt x="12143" y="513"/>
                  </a:lnTo>
                  <a:lnTo>
                    <a:pt x="10211" y="1562"/>
                  </a:lnTo>
                  <a:lnTo>
                    <a:pt x="4123" y="9779"/>
                  </a:lnTo>
                  <a:lnTo>
                    <a:pt x="3714" y="19079"/>
                  </a:lnTo>
                  <a:lnTo>
                    <a:pt x="6589" y="29561"/>
                  </a:lnTo>
                  <a:lnTo>
                    <a:pt x="12572" y="38924"/>
                  </a:lnTo>
                  <a:lnTo>
                    <a:pt x="16846" y="41986"/>
                  </a:lnTo>
                  <a:lnTo>
                    <a:pt x="35157" y="46899"/>
                  </a:lnTo>
                  <a:lnTo>
                    <a:pt x="38254" y="47302"/>
                  </a:lnTo>
                  <a:lnTo>
                    <a:pt x="40318" y="45454"/>
                  </a:lnTo>
                  <a:lnTo>
                    <a:pt x="42613" y="37756"/>
                  </a:lnTo>
                  <a:lnTo>
                    <a:pt x="39871" y="27279"/>
                  </a:lnTo>
                  <a:lnTo>
                    <a:pt x="37164" y="21522"/>
                  </a:lnTo>
                  <a:lnTo>
                    <a:pt x="28511" y="13244"/>
                  </a:lnTo>
                  <a:lnTo>
                    <a:pt x="9081" y="2180"/>
                  </a:lnTo>
                  <a:lnTo>
                    <a:pt x="6055" y="1262"/>
                  </a:lnTo>
                  <a:lnTo>
                    <a:pt x="4035" y="1355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102">
              <a:extLst>
                <a:ext uri="{FF2B5EF4-FFF2-40B4-BE49-F238E27FC236}">
                  <a16:creationId xmlns:a16="http://schemas.microsoft.com/office/drawing/2014/main" xmlns="" id="{5C416F64-998F-4111-A13C-CB213F13042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325100" y="2527300"/>
              <a:ext cx="111817" cy="355601"/>
            </a:xfrm>
            <a:custGeom>
              <a:avLst/>
              <a:gdLst/>
              <a:ahLst/>
              <a:cxnLst/>
              <a:rect l="0" t="0" r="0" b="0"/>
              <a:pathLst>
                <a:path w="111817" h="35560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24909" y="3371"/>
                  </a:lnTo>
                  <a:lnTo>
                    <a:pt x="62243" y="48021"/>
                  </a:lnTo>
                  <a:lnTo>
                    <a:pt x="83403" y="80609"/>
                  </a:lnTo>
                  <a:lnTo>
                    <a:pt x="102213" y="116260"/>
                  </a:lnTo>
                  <a:lnTo>
                    <a:pt x="110575" y="157034"/>
                  </a:lnTo>
                  <a:lnTo>
                    <a:pt x="111816" y="178773"/>
                  </a:lnTo>
                  <a:lnTo>
                    <a:pt x="100026" y="221742"/>
                  </a:lnTo>
                  <a:lnTo>
                    <a:pt x="79028" y="262241"/>
                  </a:lnTo>
                  <a:lnTo>
                    <a:pt x="55585" y="296703"/>
                  </a:lnTo>
                  <a:lnTo>
                    <a:pt x="14639" y="341039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103">
              <a:extLst>
                <a:ext uri="{FF2B5EF4-FFF2-40B4-BE49-F238E27FC236}">
                  <a16:creationId xmlns:a16="http://schemas.microsoft.com/office/drawing/2014/main" xmlns="" id="{F227D93F-8491-405B-94FE-CB587458BBA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528300" y="269875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24418" y="3862"/>
                  </a:lnTo>
                  <a:lnTo>
                    <a:pt x="68880" y="33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104">
              <a:extLst>
                <a:ext uri="{FF2B5EF4-FFF2-40B4-BE49-F238E27FC236}">
                  <a16:creationId xmlns:a16="http://schemas.microsoft.com/office/drawing/2014/main" xmlns="" id="{CC6874F8-79AD-4123-9C23-CFCF07442A9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553700" y="277495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10139" y="1199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105">
              <a:extLst>
                <a:ext uri="{FF2B5EF4-FFF2-40B4-BE49-F238E27FC236}">
                  <a16:creationId xmlns:a16="http://schemas.microsoft.com/office/drawing/2014/main" xmlns="" id="{F5059C82-E973-4408-B8F3-8C2FE65D76B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931650" y="2565400"/>
              <a:ext cx="124561" cy="355601"/>
            </a:xfrm>
            <a:custGeom>
              <a:avLst/>
              <a:gdLst/>
              <a:ahLst/>
              <a:cxnLst/>
              <a:rect l="0" t="0" r="0" b="0"/>
              <a:pathLst>
                <a:path w="124561" h="355601">
                  <a:moveTo>
                    <a:pt x="57150" y="0"/>
                  </a:moveTo>
                  <a:lnTo>
                    <a:pt x="57150" y="0"/>
                  </a:lnTo>
                  <a:lnTo>
                    <a:pt x="67994" y="6481"/>
                  </a:lnTo>
                  <a:lnTo>
                    <a:pt x="85294" y="25204"/>
                  </a:lnTo>
                  <a:lnTo>
                    <a:pt x="110017" y="69086"/>
                  </a:lnTo>
                  <a:lnTo>
                    <a:pt x="122038" y="104083"/>
                  </a:lnTo>
                  <a:lnTo>
                    <a:pt x="124560" y="144566"/>
                  </a:lnTo>
                  <a:lnTo>
                    <a:pt x="123258" y="166227"/>
                  </a:lnTo>
                  <a:lnTo>
                    <a:pt x="106756" y="209110"/>
                  </a:lnTo>
                  <a:lnTo>
                    <a:pt x="81314" y="250982"/>
                  </a:lnTo>
                  <a:lnTo>
                    <a:pt x="53544" y="290758"/>
                  </a:lnTo>
                  <a:lnTo>
                    <a:pt x="20255" y="331998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106">
              <a:extLst>
                <a:ext uri="{FF2B5EF4-FFF2-40B4-BE49-F238E27FC236}">
                  <a16:creationId xmlns:a16="http://schemas.microsoft.com/office/drawing/2014/main" xmlns="" id="{1A3D87BF-D57F-4157-9216-0FE81AB36E2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850865" y="2569861"/>
              <a:ext cx="50968" cy="64246"/>
            </a:xfrm>
            <a:custGeom>
              <a:avLst/>
              <a:gdLst/>
              <a:ahLst/>
              <a:cxnLst/>
              <a:rect l="0" t="0" r="0" b="0"/>
              <a:pathLst>
                <a:path w="50968" h="64246">
                  <a:moveTo>
                    <a:pt x="10935" y="52689"/>
                  </a:moveTo>
                  <a:lnTo>
                    <a:pt x="10935" y="52689"/>
                  </a:lnTo>
                  <a:lnTo>
                    <a:pt x="0" y="52689"/>
                  </a:lnTo>
                  <a:lnTo>
                    <a:pt x="117" y="53395"/>
                  </a:lnTo>
                  <a:lnTo>
                    <a:pt x="2126" y="56060"/>
                  </a:lnTo>
                  <a:lnTo>
                    <a:pt x="10597" y="61527"/>
                  </a:lnTo>
                  <a:lnTo>
                    <a:pt x="25417" y="64245"/>
                  </a:lnTo>
                  <a:lnTo>
                    <a:pt x="35247" y="61117"/>
                  </a:lnTo>
                  <a:lnTo>
                    <a:pt x="39841" y="58308"/>
                  </a:lnTo>
                  <a:lnTo>
                    <a:pt x="46830" y="49542"/>
                  </a:lnTo>
                  <a:lnTo>
                    <a:pt x="49683" y="44241"/>
                  </a:lnTo>
                  <a:lnTo>
                    <a:pt x="50967" y="32706"/>
                  </a:lnTo>
                  <a:lnTo>
                    <a:pt x="48484" y="21230"/>
                  </a:lnTo>
                  <a:lnTo>
                    <a:pt x="42676" y="11426"/>
                  </a:lnTo>
                  <a:lnTo>
                    <a:pt x="33510" y="4246"/>
                  </a:lnTo>
                  <a:lnTo>
                    <a:pt x="23789" y="114"/>
                  </a:lnTo>
                  <a:lnTo>
                    <a:pt x="20209" y="0"/>
                  </a:lnTo>
                  <a:lnTo>
                    <a:pt x="10935" y="18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107">
              <a:extLst>
                <a:ext uri="{FF2B5EF4-FFF2-40B4-BE49-F238E27FC236}">
                  <a16:creationId xmlns:a16="http://schemas.microsoft.com/office/drawing/2014/main" xmlns="" id="{FD729631-6149-4AB6-9EE9-DBE5E4AA518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868150" y="274320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6350" y="0"/>
                  </a:moveTo>
                  <a:lnTo>
                    <a:pt x="6350" y="0"/>
                  </a:lnTo>
                  <a:lnTo>
                    <a:pt x="6347" y="39345"/>
                  </a:lnTo>
                  <a:lnTo>
                    <a:pt x="1987" y="7827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108">
              <a:extLst>
                <a:ext uri="{FF2B5EF4-FFF2-40B4-BE49-F238E27FC236}">
                  <a16:creationId xmlns:a16="http://schemas.microsoft.com/office/drawing/2014/main" xmlns="" id="{F2BB9126-9E45-46BA-BF88-273EFA86420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593280" y="2832100"/>
              <a:ext cx="122471" cy="6089"/>
            </a:xfrm>
            <a:custGeom>
              <a:avLst/>
              <a:gdLst/>
              <a:ahLst/>
              <a:cxnLst/>
              <a:rect l="0" t="0" r="0" b="0"/>
              <a:pathLst>
                <a:path w="122471" h="6089">
                  <a:moveTo>
                    <a:pt x="8170" y="0"/>
                  </a:moveTo>
                  <a:lnTo>
                    <a:pt x="8170" y="0"/>
                  </a:lnTo>
                  <a:lnTo>
                    <a:pt x="1429" y="0"/>
                  </a:lnTo>
                  <a:lnTo>
                    <a:pt x="149" y="706"/>
                  </a:lnTo>
                  <a:lnTo>
                    <a:pt x="0" y="1882"/>
                  </a:lnTo>
                  <a:lnTo>
                    <a:pt x="608" y="3371"/>
                  </a:lnTo>
                  <a:lnTo>
                    <a:pt x="8806" y="5026"/>
                  </a:lnTo>
                  <a:lnTo>
                    <a:pt x="47179" y="6088"/>
                  </a:lnTo>
                  <a:lnTo>
                    <a:pt x="91381" y="2901"/>
                  </a:lnTo>
                  <a:lnTo>
                    <a:pt x="12247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109">
              <a:extLst>
                <a:ext uri="{FF2B5EF4-FFF2-40B4-BE49-F238E27FC236}">
                  <a16:creationId xmlns:a16="http://schemas.microsoft.com/office/drawing/2014/main" xmlns="" id="{E8E6F055-73D8-4C2B-890A-FFF03C5F680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1576050" y="2765456"/>
              <a:ext cx="152401" cy="9495"/>
            </a:xfrm>
            <a:custGeom>
              <a:avLst/>
              <a:gdLst/>
              <a:ahLst/>
              <a:cxnLst/>
              <a:rect l="0" t="0" r="0" b="0"/>
              <a:pathLst>
                <a:path w="152401" h="9495">
                  <a:moveTo>
                    <a:pt x="0" y="3144"/>
                  </a:moveTo>
                  <a:lnTo>
                    <a:pt x="0" y="3144"/>
                  </a:lnTo>
                  <a:lnTo>
                    <a:pt x="37350" y="1262"/>
                  </a:lnTo>
                  <a:lnTo>
                    <a:pt x="73392" y="0"/>
                  </a:lnTo>
                  <a:lnTo>
                    <a:pt x="113466" y="4094"/>
                  </a:lnTo>
                  <a:lnTo>
                    <a:pt x="152400" y="94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110">
              <a:extLst>
                <a:ext uri="{FF2B5EF4-FFF2-40B4-BE49-F238E27FC236}">
                  <a16:creationId xmlns:a16="http://schemas.microsoft.com/office/drawing/2014/main" xmlns="" id="{98F46707-D2C5-4B5D-B4CA-FB19AD5C837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1347450" y="2682679"/>
              <a:ext cx="139701" cy="187522"/>
            </a:xfrm>
            <a:custGeom>
              <a:avLst/>
              <a:gdLst/>
              <a:ahLst/>
              <a:cxnLst/>
              <a:rect l="0" t="0" r="0" b="0"/>
              <a:pathLst>
                <a:path w="139701" h="187522">
                  <a:moveTo>
                    <a:pt x="139700" y="3371"/>
                  </a:moveTo>
                  <a:lnTo>
                    <a:pt x="139700" y="3371"/>
                  </a:lnTo>
                  <a:lnTo>
                    <a:pt x="132957" y="0"/>
                  </a:lnTo>
                  <a:lnTo>
                    <a:pt x="129561" y="418"/>
                  </a:lnTo>
                  <a:lnTo>
                    <a:pt x="122023" y="4646"/>
                  </a:lnTo>
                  <a:lnTo>
                    <a:pt x="85806" y="49234"/>
                  </a:lnTo>
                  <a:lnTo>
                    <a:pt x="56234" y="94571"/>
                  </a:lnTo>
                  <a:lnTo>
                    <a:pt x="27009" y="141871"/>
                  </a:lnTo>
                  <a:lnTo>
                    <a:pt x="0" y="1875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111">
              <a:extLst>
                <a:ext uri="{FF2B5EF4-FFF2-40B4-BE49-F238E27FC236}">
                  <a16:creationId xmlns:a16="http://schemas.microsoft.com/office/drawing/2014/main" xmlns="" id="{D872DBBD-222B-4D9B-A6CB-C746E05B161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1328400" y="2676329"/>
              <a:ext cx="101601" cy="200222"/>
            </a:xfrm>
            <a:custGeom>
              <a:avLst/>
              <a:gdLst/>
              <a:ahLst/>
              <a:cxnLst/>
              <a:rect l="0" t="0" r="0" b="0"/>
              <a:pathLst>
                <a:path w="101601" h="2002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4646"/>
                  </a:lnTo>
                  <a:lnTo>
                    <a:pt x="6741" y="21701"/>
                  </a:lnTo>
                  <a:lnTo>
                    <a:pt x="36870" y="67957"/>
                  </a:lnTo>
                  <a:lnTo>
                    <a:pt x="65096" y="110153"/>
                  </a:lnTo>
                  <a:lnTo>
                    <a:pt x="86081" y="152524"/>
                  </a:lnTo>
                  <a:lnTo>
                    <a:pt x="101600" y="2002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112">
              <a:extLst>
                <a:ext uri="{FF2B5EF4-FFF2-40B4-BE49-F238E27FC236}">
                  <a16:creationId xmlns:a16="http://schemas.microsoft.com/office/drawing/2014/main" xmlns="" id="{0E099CC1-9C86-43F9-9EFC-30932ED3519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1178863" y="2595575"/>
              <a:ext cx="105088" cy="325426"/>
            </a:xfrm>
            <a:custGeom>
              <a:avLst/>
              <a:gdLst/>
              <a:ahLst/>
              <a:cxnLst/>
              <a:rect l="0" t="0" r="0" b="0"/>
              <a:pathLst>
                <a:path w="105088" h="325426">
                  <a:moveTo>
                    <a:pt x="105087" y="26975"/>
                  </a:moveTo>
                  <a:lnTo>
                    <a:pt x="105087" y="26975"/>
                  </a:lnTo>
                  <a:lnTo>
                    <a:pt x="98180" y="4990"/>
                  </a:lnTo>
                  <a:lnTo>
                    <a:pt x="96248" y="1735"/>
                  </a:lnTo>
                  <a:lnTo>
                    <a:pt x="93550" y="270"/>
                  </a:lnTo>
                  <a:lnTo>
                    <a:pt x="90341" y="0"/>
                  </a:lnTo>
                  <a:lnTo>
                    <a:pt x="86790" y="525"/>
                  </a:lnTo>
                  <a:lnTo>
                    <a:pt x="77198" y="10516"/>
                  </a:lnTo>
                  <a:lnTo>
                    <a:pt x="58019" y="43500"/>
                  </a:lnTo>
                  <a:lnTo>
                    <a:pt x="41833" y="78064"/>
                  </a:lnTo>
                  <a:lnTo>
                    <a:pt x="22881" y="121648"/>
                  </a:lnTo>
                  <a:lnTo>
                    <a:pt x="8343" y="165478"/>
                  </a:lnTo>
                  <a:lnTo>
                    <a:pt x="0" y="207065"/>
                  </a:lnTo>
                  <a:lnTo>
                    <a:pt x="996" y="244363"/>
                  </a:lnTo>
                  <a:lnTo>
                    <a:pt x="9490" y="290353"/>
                  </a:lnTo>
                  <a:lnTo>
                    <a:pt x="14544" y="300633"/>
                  </a:lnTo>
                  <a:lnTo>
                    <a:pt x="41587" y="3254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113">
              <a:extLst>
                <a:ext uri="{FF2B5EF4-FFF2-40B4-BE49-F238E27FC236}">
                  <a16:creationId xmlns:a16="http://schemas.microsoft.com/office/drawing/2014/main" xmlns="" id="{705A812C-D9E1-4D1B-BDE4-59C45A5CD52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953750" y="2736850"/>
              <a:ext cx="139701" cy="155187"/>
            </a:xfrm>
            <a:custGeom>
              <a:avLst/>
              <a:gdLst/>
              <a:ahLst/>
              <a:cxnLst/>
              <a:rect l="0" t="0" r="0" b="0"/>
              <a:pathLst>
                <a:path w="139701" h="155187">
                  <a:moveTo>
                    <a:pt x="0" y="50800"/>
                  </a:moveTo>
                  <a:lnTo>
                    <a:pt x="0" y="50800"/>
                  </a:lnTo>
                  <a:lnTo>
                    <a:pt x="3370" y="47429"/>
                  </a:lnTo>
                  <a:lnTo>
                    <a:pt x="6481" y="47847"/>
                  </a:lnTo>
                  <a:lnTo>
                    <a:pt x="15580" y="52075"/>
                  </a:lnTo>
                  <a:lnTo>
                    <a:pt x="32603" y="69130"/>
                  </a:lnTo>
                  <a:lnTo>
                    <a:pt x="51052" y="95428"/>
                  </a:lnTo>
                  <a:lnTo>
                    <a:pt x="59813" y="125563"/>
                  </a:lnTo>
                  <a:lnTo>
                    <a:pt x="58096" y="140708"/>
                  </a:lnTo>
                  <a:lnTo>
                    <a:pt x="53337" y="150731"/>
                  </a:lnTo>
                  <a:lnTo>
                    <a:pt x="48869" y="155186"/>
                  </a:lnTo>
                  <a:lnTo>
                    <a:pt x="45986" y="154257"/>
                  </a:lnTo>
                  <a:lnTo>
                    <a:pt x="39016" y="147581"/>
                  </a:lnTo>
                  <a:lnTo>
                    <a:pt x="34978" y="133795"/>
                  </a:lnTo>
                  <a:lnTo>
                    <a:pt x="34596" y="114498"/>
                  </a:lnTo>
                  <a:lnTo>
                    <a:pt x="39131" y="89458"/>
                  </a:lnTo>
                  <a:lnTo>
                    <a:pt x="59728" y="50965"/>
                  </a:lnTo>
                  <a:lnTo>
                    <a:pt x="80167" y="33000"/>
                  </a:lnTo>
                  <a:lnTo>
                    <a:pt x="127259" y="664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114">
              <a:extLst>
                <a:ext uri="{FF2B5EF4-FFF2-40B4-BE49-F238E27FC236}">
                  <a16:creationId xmlns:a16="http://schemas.microsoft.com/office/drawing/2014/main" xmlns="" id="{0BAA866B-8A81-452C-AE93-8DC328564C8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827188" y="2492106"/>
              <a:ext cx="164845" cy="414629"/>
            </a:xfrm>
            <a:custGeom>
              <a:avLst/>
              <a:gdLst/>
              <a:ahLst/>
              <a:cxnLst/>
              <a:rect l="0" t="0" r="0" b="0"/>
              <a:pathLst>
                <a:path w="164845" h="414629">
                  <a:moveTo>
                    <a:pt x="18612" y="136794"/>
                  </a:moveTo>
                  <a:lnTo>
                    <a:pt x="18612" y="136794"/>
                  </a:lnTo>
                  <a:lnTo>
                    <a:pt x="18610" y="125859"/>
                  </a:lnTo>
                  <a:lnTo>
                    <a:pt x="18610" y="170990"/>
                  </a:lnTo>
                  <a:lnTo>
                    <a:pt x="20493" y="206085"/>
                  </a:lnTo>
                  <a:lnTo>
                    <a:pt x="22975" y="245907"/>
                  </a:lnTo>
                  <a:lnTo>
                    <a:pt x="24079" y="289475"/>
                  </a:lnTo>
                  <a:lnTo>
                    <a:pt x="22688" y="330947"/>
                  </a:lnTo>
                  <a:lnTo>
                    <a:pt x="19013" y="367723"/>
                  </a:lnTo>
                  <a:lnTo>
                    <a:pt x="9716" y="404733"/>
                  </a:lnTo>
                  <a:lnTo>
                    <a:pt x="4545" y="414628"/>
                  </a:lnTo>
                  <a:lnTo>
                    <a:pt x="2884" y="414444"/>
                  </a:lnTo>
                  <a:lnTo>
                    <a:pt x="1038" y="406715"/>
                  </a:lnTo>
                  <a:lnTo>
                    <a:pt x="0" y="369641"/>
                  </a:lnTo>
                  <a:lnTo>
                    <a:pt x="3520" y="326830"/>
                  </a:lnTo>
                  <a:lnTo>
                    <a:pt x="6433" y="301585"/>
                  </a:lnTo>
                  <a:lnTo>
                    <a:pt x="11905" y="272760"/>
                  </a:lnTo>
                  <a:lnTo>
                    <a:pt x="19079" y="241549"/>
                  </a:lnTo>
                  <a:lnTo>
                    <a:pt x="27390" y="208747"/>
                  </a:lnTo>
                  <a:lnTo>
                    <a:pt x="37164" y="176296"/>
                  </a:lnTo>
                  <a:lnTo>
                    <a:pt x="47913" y="144079"/>
                  </a:lnTo>
                  <a:lnTo>
                    <a:pt x="59313" y="112017"/>
                  </a:lnTo>
                  <a:lnTo>
                    <a:pt x="79505" y="65104"/>
                  </a:lnTo>
                  <a:lnTo>
                    <a:pt x="104859" y="20538"/>
                  </a:lnTo>
                  <a:lnTo>
                    <a:pt x="112092" y="10607"/>
                  </a:lnTo>
                  <a:lnTo>
                    <a:pt x="119738" y="4691"/>
                  </a:lnTo>
                  <a:lnTo>
                    <a:pt x="135759" y="0"/>
                  </a:lnTo>
                  <a:lnTo>
                    <a:pt x="142571" y="1854"/>
                  </a:lnTo>
                  <a:lnTo>
                    <a:pt x="153903" y="11439"/>
                  </a:lnTo>
                  <a:lnTo>
                    <a:pt x="164844" y="42815"/>
                  </a:lnTo>
                  <a:lnTo>
                    <a:pt x="159072" y="86762"/>
                  </a:lnTo>
                  <a:lnTo>
                    <a:pt x="140584" y="128790"/>
                  </a:lnTo>
                  <a:lnTo>
                    <a:pt x="96667" y="174437"/>
                  </a:lnTo>
                  <a:lnTo>
                    <a:pt x="63062" y="2066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115">
              <a:extLst>
                <a:ext uri="{FF2B5EF4-FFF2-40B4-BE49-F238E27FC236}">
                  <a16:creationId xmlns:a16="http://schemas.microsoft.com/office/drawing/2014/main" xmlns="" id="{3DFE2BCA-5F4F-467B-AE6B-87796814608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772650" y="1520461"/>
              <a:ext cx="184151" cy="388972"/>
            </a:xfrm>
            <a:custGeom>
              <a:avLst/>
              <a:gdLst/>
              <a:ahLst/>
              <a:cxnLst/>
              <a:rect l="0" t="0" r="0" b="0"/>
              <a:pathLst>
                <a:path w="184151" h="388972">
                  <a:moveTo>
                    <a:pt x="184150" y="35289"/>
                  </a:moveTo>
                  <a:lnTo>
                    <a:pt x="184150" y="35289"/>
                  </a:lnTo>
                  <a:lnTo>
                    <a:pt x="178374" y="16422"/>
                  </a:lnTo>
                  <a:lnTo>
                    <a:pt x="171941" y="6677"/>
                  </a:lnTo>
                  <a:lnTo>
                    <a:pt x="166839" y="3515"/>
                  </a:lnTo>
                  <a:lnTo>
                    <a:pt x="153643" y="0"/>
                  </a:lnTo>
                  <a:lnTo>
                    <a:pt x="138371" y="4083"/>
                  </a:lnTo>
                  <a:lnTo>
                    <a:pt x="130346" y="8135"/>
                  </a:lnTo>
                  <a:lnTo>
                    <a:pt x="102199" y="37435"/>
                  </a:lnTo>
                  <a:lnTo>
                    <a:pt x="81630" y="84138"/>
                  </a:lnTo>
                  <a:lnTo>
                    <a:pt x="71322" y="123557"/>
                  </a:lnTo>
                  <a:lnTo>
                    <a:pt x="62038" y="167652"/>
                  </a:lnTo>
                  <a:lnTo>
                    <a:pt x="57586" y="191265"/>
                  </a:lnTo>
                  <a:lnTo>
                    <a:pt x="48876" y="238667"/>
                  </a:lnTo>
                  <a:lnTo>
                    <a:pt x="40304" y="283253"/>
                  </a:lnTo>
                  <a:lnTo>
                    <a:pt x="31790" y="319062"/>
                  </a:lnTo>
                  <a:lnTo>
                    <a:pt x="19061" y="359259"/>
                  </a:lnTo>
                  <a:lnTo>
                    <a:pt x="8861" y="388012"/>
                  </a:lnTo>
                  <a:lnTo>
                    <a:pt x="7319" y="388971"/>
                  </a:lnTo>
                  <a:lnTo>
                    <a:pt x="5584" y="387494"/>
                  </a:lnTo>
                  <a:lnTo>
                    <a:pt x="0" y="3781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116">
              <a:extLst>
                <a:ext uri="{FF2B5EF4-FFF2-40B4-BE49-F238E27FC236}">
                  <a16:creationId xmlns:a16="http://schemas.microsoft.com/office/drawing/2014/main" xmlns="" id="{9954932A-7107-4936-A936-E262D0579A3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734550" y="1746250"/>
              <a:ext cx="184151" cy="38101"/>
            </a:xfrm>
            <a:custGeom>
              <a:avLst/>
              <a:gdLst/>
              <a:ahLst/>
              <a:cxnLst/>
              <a:rect l="0" t="0" r="0" b="0"/>
              <a:pathLst>
                <a:path w="1841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705" y="33736"/>
                  </a:lnTo>
                  <a:lnTo>
                    <a:pt x="1881" y="33074"/>
                  </a:lnTo>
                  <a:lnTo>
                    <a:pt x="48020" y="23077"/>
                  </a:lnTo>
                  <a:lnTo>
                    <a:pt x="94428" y="13893"/>
                  </a:lnTo>
                  <a:lnTo>
                    <a:pt x="139457" y="6703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117">
              <a:extLst>
                <a:ext uri="{FF2B5EF4-FFF2-40B4-BE49-F238E27FC236}">
                  <a16:creationId xmlns:a16="http://schemas.microsoft.com/office/drawing/2014/main" xmlns="" id="{6EEC8400-2134-40FD-97C1-8B3C70C7001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315450" y="2547959"/>
              <a:ext cx="245689" cy="547427"/>
            </a:xfrm>
            <a:custGeom>
              <a:avLst/>
              <a:gdLst/>
              <a:ahLst/>
              <a:cxnLst/>
              <a:rect l="0" t="0" r="0" b="0"/>
              <a:pathLst>
                <a:path w="245689" h="547427">
                  <a:moveTo>
                    <a:pt x="25400" y="233341"/>
                  </a:moveTo>
                  <a:lnTo>
                    <a:pt x="25400" y="233341"/>
                  </a:lnTo>
                  <a:lnTo>
                    <a:pt x="25400" y="215697"/>
                  </a:lnTo>
                  <a:lnTo>
                    <a:pt x="32143" y="221449"/>
                  </a:lnTo>
                  <a:lnTo>
                    <a:pt x="41992" y="262794"/>
                  </a:lnTo>
                  <a:lnTo>
                    <a:pt x="46415" y="295115"/>
                  </a:lnTo>
                  <a:lnTo>
                    <a:pt x="50734" y="334409"/>
                  </a:lnTo>
                  <a:lnTo>
                    <a:pt x="54299" y="377038"/>
                  </a:lnTo>
                  <a:lnTo>
                    <a:pt x="55883" y="419503"/>
                  </a:lnTo>
                  <a:lnTo>
                    <a:pt x="54704" y="458131"/>
                  </a:lnTo>
                  <a:lnTo>
                    <a:pt x="51125" y="492703"/>
                  </a:lnTo>
                  <a:lnTo>
                    <a:pt x="39209" y="539984"/>
                  </a:lnTo>
                  <a:lnTo>
                    <a:pt x="36723" y="545720"/>
                  </a:lnTo>
                  <a:lnTo>
                    <a:pt x="35065" y="547426"/>
                  </a:lnTo>
                  <a:lnTo>
                    <a:pt x="33961" y="546448"/>
                  </a:lnTo>
                  <a:lnTo>
                    <a:pt x="32733" y="536189"/>
                  </a:lnTo>
                  <a:lnTo>
                    <a:pt x="32746" y="495151"/>
                  </a:lnTo>
                  <a:lnTo>
                    <a:pt x="35250" y="451066"/>
                  </a:lnTo>
                  <a:lnTo>
                    <a:pt x="37611" y="424352"/>
                  </a:lnTo>
                  <a:lnTo>
                    <a:pt x="40595" y="395254"/>
                  </a:lnTo>
                  <a:lnTo>
                    <a:pt x="43997" y="364566"/>
                  </a:lnTo>
                  <a:lnTo>
                    <a:pt x="46971" y="332113"/>
                  </a:lnTo>
                  <a:lnTo>
                    <a:pt x="49657" y="298484"/>
                  </a:lnTo>
                  <a:lnTo>
                    <a:pt x="52155" y="264069"/>
                  </a:lnTo>
                  <a:lnTo>
                    <a:pt x="55937" y="231249"/>
                  </a:lnTo>
                  <a:lnTo>
                    <a:pt x="60575" y="199491"/>
                  </a:lnTo>
                  <a:lnTo>
                    <a:pt x="65784" y="168441"/>
                  </a:lnTo>
                  <a:lnTo>
                    <a:pt x="71372" y="140685"/>
                  </a:lnTo>
                  <a:lnTo>
                    <a:pt x="77215" y="115126"/>
                  </a:lnTo>
                  <a:lnTo>
                    <a:pt x="90057" y="70734"/>
                  </a:lnTo>
                  <a:lnTo>
                    <a:pt x="113155" y="24765"/>
                  </a:lnTo>
                  <a:lnTo>
                    <a:pt x="129548" y="7526"/>
                  </a:lnTo>
                  <a:lnTo>
                    <a:pt x="150004" y="805"/>
                  </a:lnTo>
                  <a:lnTo>
                    <a:pt x="161385" y="0"/>
                  </a:lnTo>
                  <a:lnTo>
                    <a:pt x="172501" y="3697"/>
                  </a:lnTo>
                  <a:lnTo>
                    <a:pt x="194260" y="19094"/>
                  </a:lnTo>
                  <a:lnTo>
                    <a:pt x="226341" y="61675"/>
                  </a:lnTo>
                  <a:lnTo>
                    <a:pt x="240062" y="98248"/>
                  </a:lnTo>
                  <a:lnTo>
                    <a:pt x="245688" y="136611"/>
                  </a:lnTo>
                  <a:lnTo>
                    <a:pt x="241135" y="172476"/>
                  </a:lnTo>
                  <a:lnTo>
                    <a:pt x="224528" y="201586"/>
                  </a:lnTo>
                  <a:lnTo>
                    <a:pt x="199272" y="225578"/>
                  </a:lnTo>
                  <a:lnTo>
                    <a:pt x="166882" y="245648"/>
                  </a:lnTo>
                  <a:lnTo>
                    <a:pt x="129439" y="258331"/>
                  </a:lnTo>
                  <a:lnTo>
                    <a:pt x="89983" y="265614"/>
                  </a:lnTo>
                  <a:lnTo>
                    <a:pt x="51281" y="268852"/>
                  </a:lnTo>
                  <a:lnTo>
                    <a:pt x="10648" y="263932"/>
                  </a:lnTo>
                  <a:lnTo>
                    <a:pt x="4276" y="260790"/>
                  </a:lnTo>
                  <a:lnTo>
                    <a:pt x="1439" y="257285"/>
                  </a:lnTo>
                  <a:lnTo>
                    <a:pt x="0" y="2460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118">
              <a:extLst>
                <a:ext uri="{FF2B5EF4-FFF2-40B4-BE49-F238E27FC236}">
                  <a16:creationId xmlns:a16="http://schemas.microsoft.com/office/drawing/2014/main" xmlns="" id="{28DBBFAB-C294-4A29-B727-7EB47117FA6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582150" y="2787650"/>
              <a:ext cx="139701" cy="190501"/>
            </a:xfrm>
            <a:custGeom>
              <a:avLst/>
              <a:gdLst/>
              <a:ahLst/>
              <a:cxnLst/>
              <a:rect l="0" t="0" r="0" b="0"/>
              <a:pathLst>
                <a:path w="139701" h="1905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6742"/>
                  </a:lnTo>
                  <a:lnTo>
                    <a:pt x="46711" y="48334"/>
                  </a:lnTo>
                  <a:lnTo>
                    <a:pt x="70518" y="83701"/>
                  </a:lnTo>
                  <a:lnTo>
                    <a:pt x="103849" y="130207"/>
                  </a:lnTo>
                  <a:lnTo>
                    <a:pt x="130371" y="173344"/>
                  </a:lnTo>
                  <a:lnTo>
                    <a:pt x="139700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119">
              <a:extLst>
                <a:ext uri="{FF2B5EF4-FFF2-40B4-BE49-F238E27FC236}">
                  <a16:creationId xmlns:a16="http://schemas.microsoft.com/office/drawing/2014/main" xmlns="" id="{F98A0992-B816-48CF-802B-710E0B67078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475083" y="1717046"/>
              <a:ext cx="230821" cy="170621"/>
            </a:xfrm>
            <a:custGeom>
              <a:avLst/>
              <a:gdLst/>
              <a:ahLst/>
              <a:cxnLst/>
              <a:rect l="0" t="0" r="0" b="0"/>
              <a:pathLst>
                <a:path w="230821" h="170621">
                  <a:moveTo>
                    <a:pt x="5467" y="54604"/>
                  </a:moveTo>
                  <a:lnTo>
                    <a:pt x="5467" y="54604"/>
                  </a:lnTo>
                  <a:lnTo>
                    <a:pt x="0" y="31460"/>
                  </a:lnTo>
                  <a:lnTo>
                    <a:pt x="411" y="29297"/>
                  </a:lnTo>
                  <a:lnTo>
                    <a:pt x="1391" y="28560"/>
                  </a:lnTo>
                  <a:lnTo>
                    <a:pt x="2749" y="28775"/>
                  </a:lnTo>
                  <a:lnTo>
                    <a:pt x="11404" y="35819"/>
                  </a:lnTo>
                  <a:lnTo>
                    <a:pt x="22905" y="60327"/>
                  </a:lnTo>
                  <a:lnTo>
                    <a:pt x="29294" y="106534"/>
                  </a:lnTo>
                  <a:lnTo>
                    <a:pt x="28989" y="141722"/>
                  </a:lnTo>
                  <a:lnTo>
                    <a:pt x="19870" y="170420"/>
                  </a:lnTo>
                  <a:lnTo>
                    <a:pt x="19304" y="170620"/>
                  </a:lnTo>
                  <a:lnTo>
                    <a:pt x="18672" y="167080"/>
                  </a:lnTo>
                  <a:lnTo>
                    <a:pt x="25451" y="130914"/>
                  </a:lnTo>
                  <a:lnTo>
                    <a:pt x="44235" y="85446"/>
                  </a:lnTo>
                  <a:lnTo>
                    <a:pt x="66968" y="51199"/>
                  </a:lnTo>
                  <a:lnTo>
                    <a:pt x="80778" y="39450"/>
                  </a:lnTo>
                  <a:lnTo>
                    <a:pt x="85308" y="37446"/>
                  </a:lnTo>
                  <a:lnTo>
                    <a:pt x="88329" y="37521"/>
                  </a:lnTo>
                  <a:lnTo>
                    <a:pt x="90340" y="38982"/>
                  </a:lnTo>
                  <a:lnTo>
                    <a:pt x="96544" y="54522"/>
                  </a:lnTo>
                  <a:lnTo>
                    <a:pt x="94710" y="101988"/>
                  </a:lnTo>
                  <a:lnTo>
                    <a:pt x="94520" y="104356"/>
                  </a:lnTo>
                  <a:lnTo>
                    <a:pt x="122933" y="58910"/>
                  </a:lnTo>
                  <a:lnTo>
                    <a:pt x="162516" y="14249"/>
                  </a:lnTo>
                  <a:lnTo>
                    <a:pt x="179218" y="2331"/>
                  </a:lnTo>
                  <a:lnTo>
                    <a:pt x="187623" y="0"/>
                  </a:lnTo>
                  <a:lnTo>
                    <a:pt x="204489" y="1173"/>
                  </a:lnTo>
                  <a:lnTo>
                    <a:pt x="211526" y="5577"/>
                  </a:lnTo>
                  <a:lnTo>
                    <a:pt x="223107" y="19879"/>
                  </a:lnTo>
                  <a:lnTo>
                    <a:pt x="230820" y="54506"/>
                  </a:lnTo>
                  <a:lnTo>
                    <a:pt x="229735" y="92675"/>
                  </a:lnTo>
                  <a:lnTo>
                    <a:pt x="220093" y="136312"/>
                  </a:lnTo>
                  <a:lnTo>
                    <a:pt x="221367" y="1625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120">
              <a:extLst>
                <a:ext uri="{FF2B5EF4-FFF2-40B4-BE49-F238E27FC236}">
                  <a16:creationId xmlns:a16="http://schemas.microsoft.com/office/drawing/2014/main" xmlns="" id="{9E7767F4-FF43-4A15-BD42-03DFB19A487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245600" y="1751383"/>
              <a:ext cx="152056" cy="398565"/>
            </a:xfrm>
            <a:custGeom>
              <a:avLst/>
              <a:gdLst/>
              <a:ahLst/>
              <a:cxnLst/>
              <a:rect l="0" t="0" r="0" b="0"/>
              <a:pathLst>
                <a:path w="152056" h="398565">
                  <a:moveTo>
                    <a:pt x="0" y="58367"/>
                  </a:moveTo>
                  <a:lnTo>
                    <a:pt x="0" y="58367"/>
                  </a:lnTo>
                  <a:lnTo>
                    <a:pt x="0" y="34634"/>
                  </a:lnTo>
                  <a:lnTo>
                    <a:pt x="3370" y="67645"/>
                  </a:lnTo>
                  <a:lnTo>
                    <a:pt x="6907" y="100826"/>
                  </a:lnTo>
                  <a:lnTo>
                    <a:pt x="11537" y="141443"/>
                  </a:lnTo>
                  <a:lnTo>
                    <a:pt x="18297" y="185366"/>
                  </a:lnTo>
                  <a:lnTo>
                    <a:pt x="24125" y="232639"/>
                  </a:lnTo>
                  <a:lnTo>
                    <a:pt x="29066" y="279754"/>
                  </a:lnTo>
                  <a:lnTo>
                    <a:pt x="33614" y="321861"/>
                  </a:lnTo>
                  <a:lnTo>
                    <a:pt x="34225" y="356098"/>
                  </a:lnTo>
                  <a:lnTo>
                    <a:pt x="30600" y="389765"/>
                  </a:lnTo>
                  <a:lnTo>
                    <a:pt x="27711" y="398271"/>
                  </a:lnTo>
                  <a:lnTo>
                    <a:pt x="26941" y="398564"/>
                  </a:lnTo>
                  <a:lnTo>
                    <a:pt x="26427" y="397348"/>
                  </a:lnTo>
                  <a:lnTo>
                    <a:pt x="22334" y="365298"/>
                  </a:lnTo>
                  <a:lnTo>
                    <a:pt x="18628" y="327425"/>
                  </a:lnTo>
                  <a:lnTo>
                    <a:pt x="15335" y="281665"/>
                  </a:lnTo>
                  <a:lnTo>
                    <a:pt x="14456" y="256621"/>
                  </a:lnTo>
                  <a:lnTo>
                    <a:pt x="13871" y="230753"/>
                  </a:lnTo>
                  <a:lnTo>
                    <a:pt x="14186" y="205747"/>
                  </a:lnTo>
                  <a:lnTo>
                    <a:pt x="15102" y="181315"/>
                  </a:lnTo>
                  <a:lnTo>
                    <a:pt x="19412" y="134177"/>
                  </a:lnTo>
                  <a:lnTo>
                    <a:pt x="28383" y="89708"/>
                  </a:lnTo>
                  <a:lnTo>
                    <a:pt x="41307" y="52070"/>
                  </a:lnTo>
                  <a:lnTo>
                    <a:pt x="56459" y="22408"/>
                  </a:lnTo>
                  <a:lnTo>
                    <a:pt x="72600" y="4520"/>
                  </a:lnTo>
                  <a:lnTo>
                    <a:pt x="81561" y="597"/>
                  </a:lnTo>
                  <a:lnTo>
                    <a:pt x="100925" y="0"/>
                  </a:lnTo>
                  <a:lnTo>
                    <a:pt x="119407" y="10084"/>
                  </a:lnTo>
                  <a:lnTo>
                    <a:pt x="128288" y="17711"/>
                  </a:lnTo>
                  <a:lnTo>
                    <a:pt x="147530" y="52044"/>
                  </a:lnTo>
                  <a:lnTo>
                    <a:pt x="152055" y="96867"/>
                  </a:lnTo>
                  <a:lnTo>
                    <a:pt x="142840" y="125573"/>
                  </a:lnTo>
                  <a:lnTo>
                    <a:pt x="126278" y="151031"/>
                  </a:lnTo>
                  <a:lnTo>
                    <a:pt x="93156" y="179819"/>
                  </a:lnTo>
                  <a:lnTo>
                    <a:pt x="57940" y="196502"/>
                  </a:lnTo>
                  <a:lnTo>
                    <a:pt x="38215" y="200899"/>
                  </a:lnTo>
                  <a:lnTo>
                    <a:pt x="31827" y="199955"/>
                  </a:lnTo>
                  <a:lnTo>
                    <a:pt x="27568" y="197209"/>
                  </a:lnTo>
                  <a:lnTo>
                    <a:pt x="19050" y="185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SMARTInkShape-Group454">
            <a:extLst>
              <a:ext uri="{FF2B5EF4-FFF2-40B4-BE49-F238E27FC236}">
                <a16:creationId xmlns:a16="http://schemas.microsoft.com/office/drawing/2014/main" xmlns="" id="{749BBBF9-F8B3-4202-A2CE-89C567A76A77}"/>
              </a:ext>
            </a:extLst>
          </p:cNvPr>
          <p:cNvGrpSpPr/>
          <p:nvPr/>
        </p:nvGrpSpPr>
        <p:grpSpPr>
          <a:xfrm>
            <a:off x="9321800" y="439140"/>
            <a:ext cx="1219201" cy="602261"/>
            <a:chOff x="9321800" y="439140"/>
            <a:chExt cx="1219201" cy="602261"/>
          </a:xfrm>
        </p:grpSpPr>
        <p:sp>
          <p:nvSpPr>
            <p:cNvPr id="352" name="SMARTInkShape-2121">
              <a:extLst>
                <a:ext uri="{FF2B5EF4-FFF2-40B4-BE49-F238E27FC236}">
                  <a16:creationId xmlns:a16="http://schemas.microsoft.com/office/drawing/2014/main" xmlns="" id="{36EC5668-6B0D-4EF7-AF82-EBE2B8FD4E6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195606" y="550859"/>
              <a:ext cx="332695" cy="283361"/>
            </a:xfrm>
            <a:custGeom>
              <a:avLst/>
              <a:gdLst/>
              <a:ahLst/>
              <a:cxnLst/>
              <a:rect l="0" t="0" r="0" b="0"/>
              <a:pathLst>
                <a:path w="332695" h="283361">
                  <a:moveTo>
                    <a:pt x="15194" y="204791"/>
                  </a:moveTo>
                  <a:lnTo>
                    <a:pt x="15194" y="204791"/>
                  </a:lnTo>
                  <a:lnTo>
                    <a:pt x="24031" y="187114"/>
                  </a:lnTo>
                  <a:lnTo>
                    <a:pt x="49371" y="157804"/>
                  </a:lnTo>
                  <a:lnTo>
                    <a:pt x="54373" y="143691"/>
                  </a:lnTo>
                  <a:lnTo>
                    <a:pt x="54245" y="132715"/>
                  </a:lnTo>
                  <a:lnTo>
                    <a:pt x="52516" y="129929"/>
                  </a:lnTo>
                  <a:lnTo>
                    <a:pt x="49952" y="128778"/>
                  </a:lnTo>
                  <a:lnTo>
                    <a:pt x="46832" y="128715"/>
                  </a:lnTo>
                  <a:lnTo>
                    <a:pt x="28958" y="142112"/>
                  </a:lnTo>
                  <a:lnTo>
                    <a:pt x="9158" y="174068"/>
                  </a:lnTo>
                  <a:lnTo>
                    <a:pt x="0" y="211445"/>
                  </a:lnTo>
                  <a:lnTo>
                    <a:pt x="657" y="242589"/>
                  </a:lnTo>
                  <a:lnTo>
                    <a:pt x="7322" y="258985"/>
                  </a:lnTo>
                  <a:lnTo>
                    <a:pt x="12062" y="266320"/>
                  </a:lnTo>
                  <a:lnTo>
                    <a:pt x="19457" y="271210"/>
                  </a:lnTo>
                  <a:lnTo>
                    <a:pt x="38961" y="276644"/>
                  </a:lnTo>
                  <a:lnTo>
                    <a:pt x="61740" y="273415"/>
                  </a:lnTo>
                  <a:lnTo>
                    <a:pt x="85977" y="263513"/>
                  </a:lnTo>
                  <a:lnTo>
                    <a:pt x="124829" y="235282"/>
                  </a:lnTo>
                  <a:lnTo>
                    <a:pt x="155409" y="204937"/>
                  </a:lnTo>
                  <a:lnTo>
                    <a:pt x="185932" y="160876"/>
                  </a:lnTo>
                  <a:lnTo>
                    <a:pt x="200985" y="135298"/>
                  </a:lnTo>
                  <a:lnTo>
                    <a:pt x="214551" y="110484"/>
                  </a:lnTo>
                  <a:lnTo>
                    <a:pt x="227121" y="86181"/>
                  </a:lnTo>
                  <a:lnTo>
                    <a:pt x="246967" y="43420"/>
                  </a:lnTo>
                  <a:lnTo>
                    <a:pt x="256728" y="7008"/>
                  </a:lnTo>
                  <a:lnTo>
                    <a:pt x="255945" y="2380"/>
                  </a:lnTo>
                  <a:lnTo>
                    <a:pt x="254011" y="0"/>
                  </a:lnTo>
                  <a:lnTo>
                    <a:pt x="249899" y="1236"/>
                  </a:lnTo>
                  <a:lnTo>
                    <a:pt x="237806" y="10135"/>
                  </a:lnTo>
                  <a:lnTo>
                    <a:pt x="218502" y="47867"/>
                  </a:lnTo>
                  <a:lnTo>
                    <a:pt x="205741" y="81425"/>
                  </a:lnTo>
                  <a:lnTo>
                    <a:pt x="193720" y="117506"/>
                  </a:lnTo>
                  <a:lnTo>
                    <a:pt x="183676" y="154709"/>
                  </a:lnTo>
                  <a:lnTo>
                    <a:pt x="176387" y="190529"/>
                  </a:lnTo>
                  <a:lnTo>
                    <a:pt x="173619" y="223147"/>
                  </a:lnTo>
                  <a:lnTo>
                    <a:pt x="183254" y="259227"/>
                  </a:lnTo>
                  <a:lnTo>
                    <a:pt x="191254" y="273905"/>
                  </a:lnTo>
                  <a:lnTo>
                    <a:pt x="197477" y="278384"/>
                  </a:lnTo>
                  <a:lnTo>
                    <a:pt x="213801" y="283360"/>
                  </a:lnTo>
                  <a:lnTo>
                    <a:pt x="232816" y="279927"/>
                  </a:lnTo>
                  <a:lnTo>
                    <a:pt x="242824" y="276048"/>
                  </a:lnTo>
                  <a:lnTo>
                    <a:pt x="259591" y="258568"/>
                  </a:lnTo>
                  <a:lnTo>
                    <a:pt x="280930" y="222842"/>
                  </a:lnTo>
                  <a:lnTo>
                    <a:pt x="291342" y="200114"/>
                  </a:lnTo>
                  <a:lnTo>
                    <a:pt x="293620" y="182956"/>
                  </a:lnTo>
                  <a:lnTo>
                    <a:pt x="291828" y="177535"/>
                  </a:lnTo>
                  <a:lnTo>
                    <a:pt x="288515" y="173920"/>
                  </a:lnTo>
                  <a:lnTo>
                    <a:pt x="284192" y="171510"/>
                  </a:lnTo>
                  <a:lnTo>
                    <a:pt x="277780" y="172021"/>
                  </a:lnTo>
                  <a:lnTo>
                    <a:pt x="261253" y="178232"/>
                  </a:lnTo>
                  <a:lnTo>
                    <a:pt x="232113" y="200371"/>
                  </a:lnTo>
                  <a:lnTo>
                    <a:pt x="220964" y="219290"/>
                  </a:lnTo>
                  <a:lnTo>
                    <a:pt x="217989" y="229273"/>
                  </a:lnTo>
                  <a:lnTo>
                    <a:pt x="218123" y="238046"/>
                  </a:lnTo>
                  <a:lnTo>
                    <a:pt x="223917" y="253438"/>
                  </a:lnTo>
                  <a:lnTo>
                    <a:pt x="237311" y="265453"/>
                  </a:lnTo>
                  <a:lnTo>
                    <a:pt x="255729" y="274791"/>
                  </a:lnTo>
                  <a:lnTo>
                    <a:pt x="289195" y="282603"/>
                  </a:lnTo>
                  <a:lnTo>
                    <a:pt x="332694" y="2809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122">
              <a:extLst>
                <a:ext uri="{FF2B5EF4-FFF2-40B4-BE49-F238E27FC236}">
                  <a16:creationId xmlns:a16="http://schemas.microsoft.com/office/drawing/2014/main" xmlns="" id="{906468C1-3834-44B8-88A0-EB9BE17DD26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003015" y="692150"/>
              <a:ext cx="163336" cy="139292"/>
            </a:xfrm>
            <a:custGeom>
              <a:avLst/>
              <a:gdLst/>
              <a:ahLst/>
              <a:cxnLst/>
              <a:rect l="0" t="0" r="0" b="0"/>
              <a:pathLst>
                <a:path w="163336" h="139292">
                  <a:moveTo>
                    <a:pt x="10935" y="44450"/>
                  </a:moveTo>
                  <a:lnTo>
                    <a:pt x="10935" y="44450"/>
                  </a:lnTo>
                  <a:lnTo>
                    <a:pt x="2207" y="35016"/>
                  </a:lnTo>
                  <a:lnTo>
                    <a:pt x="0" y="30144"/>
                  </a:lnTo>
                  <a:lnTo>
                    <a:pt x="823" y="28563"/>
                  </a:lnTo>
                  <a:lnTo>
                    <a:pt x="2783" y="27509"/>
                  </a:lnTo>
                  <a:lnTo>
                    <a:pt x="22808" y="25816"/>
                  </a:lnTo>
                  <a:lnTo>
                    <a:pt x="49182" y="35636"/>
                  </a:lnTo>
                  <a:lnTo>
                    <a:pt x="75969" y="55323"/>
                  </a:lnTo>
                  <a:lnTo>
                    <a:pt x="95038" y="85771"/>
                  </a:lnTo>
                  <a:lnTo>
                    <a:pt x="99348" y="105619"/>
                  </a:lnTo>
                  <a:lnTo>
                    <a:pt x="97810" y="128896"/>
                  </a:lnTo>
                  <a:lnTo>
                    <a:pt x="96366" y="134614"/>
                  </a:lnTo>
                  <a:lnTo>
                    <a:pt x="93996" y="137721"/>
                  </a:lnTo>
                  <a:lnTo>
                    <a:pt x="91003" y="139086"/>
                  </a:lnTo>
                  <a:lnTo>
                    <a:pt x="87597" y="139291"/>
                  </a:lnTo>
                  <a:lnTo>
                    <a:pt x="83916" y="137310"/>
                  </a:lnTo>
                  <a:lnTo>
                    <a:pt x="76062" y="129466"/>
                  </a:lnTo>
                  <a:lnTo>
                    <a:pt x="71631" y="115161"/>
                  </a:lnTo>
                  <a:lnTo>
                    <a:pt x="70448" y="106407"/>
                  </a:lnTo>
                  <a:lnTo>
                    <a:pt x="85640" y="67119"/>
                  </a:lnTo>
                  <a:lnTo>
                    <a:pt x="112484" y="29843"/>
                  </a:lnTo>
                  <a:lnTo>
                    <a:pt x="132505" y="14910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123">
              <a:extLst>
                <a:ext uri="{FF2B5EF4-FFF2-40B4-BE49-F238E27FC236}">
                  <a16:creationId xmlns:a16="http://schemas.microsoft.com/office/drawing/2014/main" xmlns="" id="{BFF2FB58-A9F5-452B-9FCF-B55A1B1E789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325442" y="439140"/>
              <a:ext cx="227736" cy="443779"/>
            </a:xfrm>
            <a:custGeom>
              <a:avLst/>
              <a:gdLst/>
              <a:ahLst/>
              <a:cxnLst/>
              <a:rect l="0" t="0" r="0" b="0"/>
              <a:pathLst>
                <a:path w="227736" h="443779">
                  <a:moveTo>
                    <a:pt x="9058" y="157760"/>
                  </a:moveTo>
                  <a:lnTo>
                    <a:pt x="9058" y="157760"/>
                  </a:lnTo>
                  <a:lnTo>
                    <a:pt x="28630" y="154102"/>
                  </a:lnTo>
                  <a:lnTo>
                    <a:pt x="41040" y="155664"/>
                  </a:lnTo>
                  <a:lnTo>
                    <a:pt x="45901" y="159185"/>
                  </a:lnTo>
                  <a:lnTo>
                    <a:pt x="53184" y="170623"/>
                  </a:lnTo>
                  <a:lnTo>
                    <a:pt x="57882" y="209784"/>
                  </a:lnTo>
                  <a:lnTo>
                    <a:pt x="57098" y="247439"/>
                  </a:lnTo>
                  <a:lnTo>
                    <a:pt x="55104" y="289340"/>
                  </a:lnTo>
                  <a:lnTo>
                    <a:pt x="54216" y="331481"/>
                  </a:lnTo>
                  <a:lnTo>
                    <a:pt x="51941" y="371847"/>
                  </a:lnTo>
                  <a:lnTo>
                    <a:pt x="44812" y="418984"/>
                  </a:lnTo>
                  <a:lnTo>
                    <a:pt x="36502" y="443761"/>
                  </a:lnTo>
                  <a:lnTo>
                    <a:pt x="35820" y="442972"/>
                  </a:lnTo>
                  <a:lnTo>
                    <a:pt x="34728" y="406375"/>
                  </a:lnTo>
                  <a:lnTo>
                    <a:pt x="35987" y="359978"/>
                  </a:lnTo>
                  <a:lnTo>
                    <a:pt x="38300" y="327850"/>
                  </a:lnTo>
                  <a:lnTo>
                    <a:pt x="41252" y="292320"/>
                  </a:lnTo>
                  <a:lnTo>
                    <a:pt x="46044" y="253816"/>
                  </a:lnTo>
                  <a:lnTo>
                    <a:pt x="52060" y="213331"/>
                  </a:lnTo>
                  <a:lnTo>
                    <a:pt x="58893" y="171524"/>
                  </a:lnTo>
                  <a:lnTo>
                    <a:pt x="67682" y="134480"/>
                  </a:lnTo>
                  <a:lnTo>
                    <a:pt x="77774" y="100613"/>
                  </a:lnTo>
                  <a:lnTo>
                    <a:pt x="88735" y="68862"/>
                  </a:lnTo>
                  <a:lnTo>
                    <a:pt x="110322" y="29820"/>
                  </a:lnTo>
                  <a:lnTo>
                    <a:pt x="130970" y="9176"/>
                  </a:lnTo>
                  <a:lnTo>
                    <a:pt x="149554" y="0"/>
                  </a:lnTo>
                  <a:lnTo>
                    <a:pt x="159873" y="1787"/>
                  </a:lnTo>
                  <a:lnTo>
                    <a:pt x="182625" y="15061"/>
                  </a:lnTo>
                  <a:lnTo>
                    <a:pt x="201204" y="48242"/>
                  </a:lnTo>
                  <a:lnTo>
                    <a:pt x="215811" y="94974"/>
                  </a:lnTo>
                  <a:lnTo>
                    <a:pt x="221681" y="122253"/>
                  </a:lnTo>
                  <a:lnTo>
                    <a:pt x="227007" y="151022"/>
                  </a:lnTo>
                  <a:lnTo>
                    <a:pt x="227735" y="180079"/>
                  </a:lnTo>
                  <a:lnTo>
                    <a:pt x="225399" y="209328"/>
                  </a:lnTo>
                  <a:lnTo>
                    <a:pt x="221018" y="238705"/>
                  </a:lnTo>
                  <a:lnTo>
                    <a:pt x="214571" y="266757"/>
                  </a:lnTo>
                  <a:lnTo>
                    <a:pt x="206744" y="293925"/>
                  </a:lnTo>
                  <a:lnTo>
                    <a:pt x="197998" y="320503"/>
                  </a:lnTo>
                  <a:lnTo>
                    <a:pt x="173230" y="365087"/>
                  </a:lnTo>
                  <a:lnTo>
                    <a:pt x="141995" y="400894"/>
                  </a:lnTo>
                  <a:lnTo>
                    <a:pt x="104596" y="426216"/>
                  </a:lnTo>
                  <a:lnTo>
                    <a:pt x="68217" y="439351"/>
                  </a:lnTo>
                  <a:lnTo>
                    <a:pt x="36056" y="443778"/>
                  </a:lnTo>
                  <a:lnTo>
                    <a:pt x="12355" y="441042"/>
                  </a:lnTo>
                  <a:lnTo>
                    <a:pt x="5612" y="437631"/>
                  </a:lnTo>
                  <a:lnTo>
                    <a:pt x="1822" y="433241"/>
                  </a:lnTo>
                  <a:lnTo>
                    <a:pt x="0" y="428197"/>
                  </a:lnTo>
                  <a:lnTo>
                    <a:pt x="903" y="422718"/>
                  </a:lnTo>
                  <a:lnTo>
                    <a:pt x="15408" y="3990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124">
              <a:extLst>
                <a:ext uri="{FF2B5EF4-FFF2-40B4-BE49-F238E27FC236}">
                  <a16:creationId xmlns:a16="http://schemas.microsoft.com/office/drawing/2014/main" xmlns="" id="{2DE3A49F-37E2-4889-9A6E-0353FAEC95E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280650" y="599879"/>
              <a:ext cx="260351" cy="35122"/>
            </a:xfrm>
            <a:custGeom>
              <a:avLst/>
              <a:gdLst/>
              <a:ahLst/>
              <a:cxnLst/>
              <a:rect l="0" t="0" r="0" b="0"/>
              <a:pathLst>
                <a:path w="260351" h="351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41967" y="2679"/>
                  </a:lnTo>
                  <a:lnTo>
                    <a:pt x="77449" y="6121"/>
                  </a:lnTo>
                  <a:lnTo>
                    <a:pt x="122381" y="11884"/>
                  </a:lnTo>
                  <a:lnTo>
                    <a:pt x="147205" y="15396"/>
                  </a:lnTo>
                  <a:lnTo>
                    <a:pt x="193599" y="23062"/>
                  </a:lnTo>
                  <a:lnTo>
                    <a:pt x="260350" y="351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2125">
              <a:extLst>
                <a:ext uri="{FF2B5EF4-FFF2-40B4-BE49-F238E27FC236}">
                  <a16:creationId xmlns:a16="http://schemas.microsoft.com/office/drawing/2014/main" xmlns="" id="{AC58B36C-4F33-40FA-9A65-565ECF6C6FC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321800" y="972328"/>
              <a:ext cx="787401" cy="37323"/>
            </a:xfrm>
            <a:custGeom>
              <a:avLst/>
              <a:gdLst/>
              <a:ahLst/>
              <a:cxnLst/>
              <a:rect l="0" t="0" r="0" b="0"/>
              <a:pathLst>
                <a:path w="787401" h="37323">
                  <a:moveTo>
                    <a:pt x="0" y="37322"/>
                  </a:moveTo>
                  <a:lnTo>
                    <a:pt x="0" y="37322"/>
                  </a:lnTo>
                  <a:lnTo>
                    <a:pt x="0" y="33951"/>
                  </a:lnTo>
                  <a:lnTo>
                    <a:pt x="37081" y="21742"/>
                  </a:lnTo>
                  <a:lnTo>
                    <a:pt x="62820" y="17057"/>
                  </a:lnTo>
                  <a:lnTo>
                    <a:pt x="94795" y="12523"/>
                  </a:lnTo>
                  <a:lnTo>
                    <a:pt x="130929" y="8089"/>
                  </a:lnTo>
                  <a:lnTo>
                    <a:pt x="173365" y="5134"/>
                  </a:lnTo>
                  <a:lnTo>
                    <a:pt x="219999" y="3163"/>
                  </a:lnTo>
                  <a:lnTo>
                    <a:pt x="269432" y="1849"/>
                  </a:lnTo>
                  <a:lnTo>
                    <a:pt x="322144" y="974"/>
                  </a:lnTo>
                  <a:lnTo>
                    <a:pt x="377041" y="390"/>
                  </a:lnTo>
                  <a:lnTo>
                    <a:pt x="433394" y="0"/>
                  </a:lnTo>
                  <a:lnTo>
                    <a:pt x="487894" y="1858"/>
                  </a:lnTo>
                  <a:lnTo>
                    <a:pt x="541164" y="5212"/>
                  </a:lnTo>
                  <a:lnTo>
                    <a:pt x="593610" y="9566"/>
                  </a:lnTo>
                  <a:lnTo>
                    <a:pt x="638450" y="13879"/>
                  </a:lnTo>
                  <a:lnTo>
                    <a:pt x="678222" y="18165"/>
                  </a:lnTo>
                  <a:lnTo>
                    <a:pt x="714615" y="22434"/>
                  </a:lnTo>
                  <a:lnTo>
                    <a:pt x="787400" y="309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2126">
              <a:extLst>
                <a:ext uri="{FF2B5EF4-FFF2-40B4-BE49-F238E27FC236}">
                  <a16:creationId xmlns:a16="http://schemas.microsoft.com/office/drawing/2014/main" xmlns="" id="{BE76A53C-6CB1-4FEA-8604-6BA3DC0DA2C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613507" y="1022350"/>
              <a:ext cx="641744" cy="19051"/>
            </a:xfrm>
            <a:custGeom>
              <a:avLst/>
              <a:gdLst/>
              <a:ahLst/>
              <a:cxnLst/>
              <a:rect l="0" t="0" r="0" b="0"/>
              <a:pathLst>
                <a:path w="641744" h="19051">
                  <a:moveTo>
                    <a:pt x="6743" y="19050"/>
                  </a:moveTo>
                  <a:lnTo>
                    <a:pt x="6743" y="19050"/>
                  </a:lnTo>
                  <a:lnTo>
                    <a:pt x="0" y="19050"/>
                  </a:lnTo>
                  <a:lnTo>
                    <a:pt x="47196" y="18344"/>
                  </a:lnTo>
                  <a:lnTo>
                    <a:pt x="73929" y="17169"/>
                  </a:lnTo>
                  <a:lnTo>
                    <a:pt x="104449" y="15679"/>
                  </a:lnTo>
                  <a:lnTo>
                    <a:pt x="140319" y="13980"/>
                  </a:lnTo>
                  <a:lnTo>
                    <a:pt x="179756" y="12142"/>
                  </a:lnTo>
                  <a:lnTo>
                    <a:pt x="221568" y="10212"/>
                  </a:lnTo>
                  <a:lnTo>
                    <a:pt x="268492" y="8219"/>
                  </a:lnTo>
                  <a:lnTo>
                    <a:pt x="318826" y="6185"/>
                  </a:lnTo>
                  <a:lnTo>
                    <a:pt x="371432" y="4123"/>
                  </a:lnTo>
                  <a:lnTo>
                    <a:pt x="424848" y="2749"/>
                  </a:lnTo>
                  <a:lnTo>
                    <a:pt x="478801" y="1833"/>
                  </a:lnTo>
                  <a:lnTo>
                    <a:pt x="533116" y="1222"/>
                  </a:lnTo>
                  <a:lnTo>
                    <a:pt x="569323" y="814"/>
                  </a:lnTo>
                  <a:lnTo>
                    <a:pt x="64174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2127">
              <a:extLst>
                <a:ext uri="{FF2B5EF4-FFF2-40B4-BE49-F238E27FC236}">
                  <a16:creationId xmlns:a16="http://schemas.microsoft.com/office/drawing/2014/main" xmlns="" id="{F57856E4-7D5D-44F1-A468-3EC8B7BAE09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632950" y="75565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4735" y="4879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2128">
              <a:extLst>
                <a:ext uri="{FF2B5EF4-FFF2-40B4-BE49-F238E27FC236}">
                  <a16:creationId xmlns:a16="http://schemas.microsoft.com/office/drawing/2014/main" xmlns="" id="{5EA4F36E-4DD4-4B6D-926C-F2E9EF4EB04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640705" y="627729"/>
              <a:ext cx="17646" cy="77122"/>
            </a:xfrm>
            <a:custGeom>
              <a:avLst/>
              <a:gdLst/>
              <a:ahLst/>
              <a:cxnLst/>
              <a:rect l="0" t="0" r="0" b="0"/>
              <a:pathLst>
                <a:path w="17646" h="77122">
                  <a:moveTo>
                    <a:pt x="17645" y="77121"/>
                  </a:moveTo>
                  <a:lnTo>
                    <a:pt x="17645" y="77121"/>
                  </a:lnTo>
                  <a:lnTo>
                    <a:pt x="8211" y="35728"/>
                  </a:lnTo>
                  <a:lnTo>
                    <a:pt x="0" y="2552"/>
                  </a:lnTo>
                  <a:lnTo>
                    <a:pt x="943" y="597"/>
                  </a:lnTo>
                  <a:lnTo>
                    <a:pt x="2982" y="0"/>
                  </a:lnTo>
                  <a:lnTo>
                    <a:pt x="11295" y="9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2129">
              <a:extLst>
                <a:ext uri="{FF2B5EF4-FFF2-40B4-BE49-F238E27FC236}">
                  <a16:creationId xmlns:a16="http://schemas.microsoft.com/office/drawing/2014/main" xmlns="" id="{BA179F8C-2C11-4C5D-83D0-160CC496D6B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753249" y="665497"/>
              <a:ext cx="70202" cy="192982"/>
            </a:xfrm>
            <a:custGeom>
              <a:avLst/>
              <a:gdLst/>
              <a:ahLst/>
              <a:cxnLst/>
              <a:rect l="0" t="0" r="0" b="0"/>
              <a:pathLst>
                <a:path w="70202" h="192982">
                  <a:moveTo>
                    <a:pt x="70201" y="33003"/>
                  </a:moveTo>
                  <a:lnTo>
                    <a:pt x="70201" y="33003"/>
                  </a:lnTo>
                  <a:lnTo>
                    <a:pt x="66831" y="22890"/>
                  </a:lnTo>
                  <a:lnTo>
                    <a:pt x="59531" y="14162"/>
                  </a:lnTo>
                  <a:lnTo>
                    <a:pt x="43520" y="3196"/>
                  </a:lnTo>
                  <a:lnTo>
                    <a:pt x="37598" y="432"/>
                  </a:lnTo>
                  <a:lnTo>
                    <a:pt x="31532" y="0"/>
                  </a:lnTo>
                  <a:lnTo>
                    <a:pt x="19149" y="3283"/>
                  </a:lnTo>
                  <a:lnTo>
                    <a:pt x="8469" y="11328"/>
                  </a:lnTo>
                  <a:lnTo>
                    <a:pt x="3646" y="16436"/>
                  </a:lnTo>
                  <a:lnTo>
                    <a:pt x="1136" y="22664"/>
                  </a:lnTo>
                  <a:lnTo>
                    <a:pt x="230" y="37110"/>
                  </a:lnTo>
                  <a:lnTo>
                    <a:pt x="7823" y="52937"/>
                  </a:lnTo>
                  <a:lnTo>
                    <a:pt x="42256" y="100278"/>
                  </a:lnTo>
                  <a:lnTo>
                    <a:pt x="56825" y="134310"/>
                  </a:lnTo>
                  <a:lnTo>
                    <a:pt x="60729" y="153758"/>
                  </a:lnTo>
                  <a:lnTo>
                    <a:pt x="56817" y="169927"/>
                  </a:lnTo>
                  <a:lnTo>
                    <a:pt x="52813" y="177203"/>
                  </a:lnTo>
                  <a:lnTo>
                    <a:pt x="40836" y="187168"/>
                  </a:lnTo>
                  <a:lnTo>
                    <a:pt x="33691" y="190813"/>
                  </a:lnTo>
                  <a:lnTo>
                    <a:pt x="20108" y="192981"/>
                  </a:lnTo>
                  <a:lnTo>
                    <a:pt x="13522" y="192572"/>
                  </a:lnTo>
                  <a:lnTo>
                    <a:pt x="8426" y="190888"/>
                  </a:lnTo>
                  <a:lnTo>
                    <a:pt x="882" y="185254"/>
                  </a:lnTo>
                  <a:lnTo>
                    <a:pt x="0" y="179659"/>
                  </a:lnTo>
                  <a:lnTo>
                    <a:pt x="6701" y="1473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2130">
              <a:extLst>
                <a:ext uri="{FF2B5EF4-FFF2-40B4-BE49-F238E27FC236}">
                  <a16:creationId xmlns:a16="http://schemas.microsoft.com/office/drawing/2014/main" xmlns="" id="{75478538-CDBA-4B60-A5A5-466300935C9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863667" y="685800"/>
              <a:ext cx="124884" cy="158751"/>
            </a:xfrm>
            <a:custGeom>
              <a:avLst/>
              <a:gdLst/>
              <a:ahLst/>
              <a:cxnLst/>
              <a:rect l="0" t="0" r="0" b="0"/>
              <a:pathLst>
                <a:path w="124884" h="158751">
                  <a:moveTo>
                    <a:pt x="93133" y="0"/>
                  </a:moveTo>
                  <a:lnTo>
                    <a:pt x="93133" y="0"/>
                  </a:lnTo>
                  <a:lnTo>
                    <a:pt x="45572" y="12209"/>
                  </a:lnTo>
                  <a:lnTo>
                    <a:pt x="25662" y="25417"/>
                  </a:lnTo>
                  <a:lnTo>
                    <a:pt x="9525" y="43046"/>
                  </a:lnTo>
                  <a:lnTo>
                    <a:pt x="0" y="62641"/>
                  </a:lnTo>
                  <a:lnTo>
                    <a:pt x="940" y="84990"/>
                  </a:lnTo>
                  <a:lnTo>
                    <a:pt x="4155" y="96877"/>
                  </a:lnTo>
                  <a:lnTo>
                    <a:pt x="19014" y="117610"/>
                  </a:lnTo>
                  <a:lnTo>
                    <a:pt x="39731" y="134821"/>
                  </a:lnTo>
                  <a:lnTo>
                    <a:pt x="75192" y="151033"/>
                  </a:lnTo>
                  <a:lnTo>
                    <a:pt x="124883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3" name="SMARTInkShape-2131">
            <a:extLst>
              <a:ext uri="{FF2B5EF4-FFF2-40B4-BE49-F238E27FC236}">
                <a16:creationId xmlns:a16="http://schemas.microsoft.com/office/drawing/2014/main" xmlns="" id="{3F8C1198-C3F8-4D74-BBDA-E0191870B80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82039" y="278677"/>
            <a:ext cx="214312" cy="5906224"/>
          </a:xfrm>
          <a:custGeom>
            <a:avLst/>
            <a:gdLst/>
            <a:ahLst/>
            <a:cxnLst/>
            <a:rect l="0" t="0" r="0" b="0"/>
            <a:pathLst>
              <a:path w="214312" h="5906224">
                <a:moveTo>
                  <a:pt x="214311" y="19773"/>
                </a:moveTo>
                <a:lnTo>
                  <a:pt x="214311" y="19773"/>
                </a:lnTo>
                <a:lnTo>
                  <a:pt x="208844" y="0"/>
                </a:lnTo>
                <a:lnTo>
                  <a:pt x="207843" y="241"/>
                </a:lnTo>
                <a:lnTo>
                  <a:pt x="204851" y="6153"/>
                </a:lnTo>
                <a:lnTo>
                  <a:pt x="195829" y="48350"/>
                </a:lnTo>
                <a:lnTo>
                  <a:pt x="192113" y="73396"/>
                </a:lnTo>
                <a:lnTo>
                  <a:pt x="188222" y="103500"/>
                </a:lnTo>
                <a:lnTo>
                  <a:pt x="184219" y="136974"/>
                </a:lnTo>
                <a:lnTo>
                  <a:pt x="180139" y="177635"/>
                </a:lnTo>
                <a:lnTo>
                  <a:pt x="176007" y="223086"/>
                </a:lnTo>
                <a:lnTo>
                  <a:pt x="171841" y="271732"/>
                </a:lnTo>
                <a:lnTo>
                  <a:pt x="168360" y="327446"/>
                </a:lnTo>
                <a:lnTo>
                  <a:pt x="165332" y="387871"/>
                </a:lnTo>
                <a:lnTo>
                  <a:pt x="162608" y="451439"/>
                </a:lnTo>
                <a:lnTo>
                  <a:pt x="158676" y="524156"/>
                </a:lnTo>
                <a:lnTo>
                  <a:pt x="153938" y="602972"/>
                </a:lnTo>
                <a:lnTo>
                  <a:pt x="148662" y="685856"/>
                </a:lnTo>
                <a:lnTo>
                  <a:pt x="142322" y="775684"/>
                </a:lnTo>
                <a:lnTo>
                  <a:pt x="135274" y="870141"/>
                </a:lnTo>
                <a:lnTo>
                  <a:pt x="127753" y="967685"/>
                </a:lnTo>
                <a:lnTo>
                  <a:pt x="120621" y="1070814"/>
                </a:lnTo>
                <a:lnTo>
                  <a:pt x="113751" y="1177667"/>
                </a:lnTo>
                <a:lnTo>
                  <a:pt x="107054" y="1287002"/>
                </a:lnTo>
                <a:lnTo>
                  <a:pt x="101886" y="1402931"/>
                </a:lnTo>
                <a:lnTo>
                  <a:pt x="97733" y="1523256"/>
                </a:lnTo>
                <a:lnTo>
                  <a:pt x="94259" y="1646512"/>
                </a:lnTo>
                <a:lnTo>
                  <a:pt x="92648" y="1773132"/>
                </a:lnTo>
                <a:lnTo>
                  <a:pt x="92280" y="1901996"/>
                </a:lnTo>
                <a:lnTo>
                  <a:pt x="92740" y="2032355"/>
                </a:lnTo>
                <a:lnTo>
                  <a:pt x="94458" y="2166533"/>
                </a:lnTo>
                <a:lnTo>
                  <a:pt x="97014" y="2303257"/>
                </a:lnTo>
                <a:lnTo>
                  <a:pt x="100131" y="2441679"/>
                </a:lnTo>
                <a:lnTo>
                  <a:pt x="102206" y="2581938"/>
                </a:lnTo>
                <a:lnTo>
                  <a:pt x="103591" y="2723422"/>
                </a:lnTo>
                <a:lnTo>
                  <a:pt x="104515" y="2865722"/>
                </a:lnTo>
                <a:lnTo>
                  <a:pt x="103719" y="3012800"/>
                </a:lnTo>
                <a:lnTo>
                  <a:pt x="101776" y="3163063"/>
                </a:lnTo>
                <a:lnTo>
                  <a:pt x="99072" y="3315450"/>
                </a:lnTo>
                <a:lnTo>
                  <a:pt x="94445" y="3465724"/>
                </a:lnTo>
                <a:lnTo>
                  <a:pt x="88541" y="3614590"/>
                </a:lnTo>
                <a:lnTo>
                  <a:pt x="81781" y="3762518"/>
                </a:lnTo>
                <a:lnTo>
                  <a:pt x="74452" y="3906997"/>
                </a:lnTo>
                <a:lnTo>
                  <a:pt x="66744" y="4049178"/>
                </a:lnTo>
                <a:lnTo>
                  <a:pt x="58783" y="4189826"/>
                </a:lnTo>
                <a:lnTo>
                  <a:pt x="51359" y="4328042"/>
                </a:lnTo>
                <a:lnTo>
                  <a:pt x="44291" y="4464636"/>
                </a:lnTo>
                <a:lnTo>
                  <a:pt x="37464" y="4600148"/>
                </a:lnTo>
                <a:lnTo>
                  <a:pt x="32207" y="4725768"/>
                </a:lnTo>
                <a:lnTo>
                  <a:pt x="27999" y="4844792"/>
                </a:lnTo>
                <a:lnTo>
                  <a:pt x="24485" y="4959419"/>
                </a:lnTo>
                <a:lnTo>
                  <a:pt x="20733" y="5064059"/>
                </a:lnTo>
                <a:lnTo>
                  <a:pt x="16820" y="5162041"/>
                </a:lnTo>
                <a:lnTo>
                  <a:pt x="12800" y="5255585"/>
                </a:lnTo>
                <a:lnTo>
                  <a:pt x="9415" y="5344053"/>
                </a:lnTo>
                <a:lnTo>
                  <a:pt x="6452" y="5429137"/>
                </a:lnTo>
                <a:lnTo>
                  <a:pt x="3772" y="5511966"/>
                </a:lnTo>
                <a:lnTo>
                  <a:pt x="1984" y="5582706"/>
                </a:lnTo>
                <a:lnTo>
                  <a:pt x="794" y="5645391"/>
                </a:lnTo>
                <a:lnTo>
                  <a:pt x="0" y="5702701"/>
                </a:lnTo>
                <a:lnTo>
                  <a:pt x="174" y="5749375"/>
                </a:lnTo>
                <a:lnTo>
                  <a:pt x="998" y="5788957"/>
                </a:lnTo>
                <a:lnTo>
                  <a:pt x="2252" y="5823812"/>
                </a:lnTo>
                <a:lnTo>
                  <a:pt x="5528" y="5866304"/>
                </a:lnTo>
                <a:lnTo>
                  <a:pt x="11111" y="590622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9" name="SMARTInkShape-Group456">
            <a:extLst>
              <a:ext uri="{FF2B5EF4-FFF2-40B4-BE49-F238E27FC236}">
                <a16:creationId xmlns:a16="http://schemas.microsoft.com/office/drawing/2014/main" xmlns="" id="{B97DAA8F-E97C-4BFB-9DFF-4F36B3557D66}"/>
              </a:ext>
            </a:extLst>
          </p:cNvPr>
          <p:cNvGrpSpPr/>
          <p:nvPr/>
        </p:nvGrpSpPr>
        <p:grpSpPr>
          <a:xfrm>
            <a:off x="939800" y="590550"/>
            <a:ext cx="1638301" cy="818941"/>
            <a:chOff x="939800" y="590550"/>
            <a:chExt cx="1638301" cy="818941"/>
          </a:xfrm>
        </p:grpSpPr>
        <p:sp>
          <p:nvSpPr>
            <p:cNvPr id="364" name="SMARTInkShape-2132">
              <a:extLst>
                <a:ext uri="{FF2B5EF4-FFF2-40B4-BE49-F238E27FC236}">
                  <a16:creationId xmlns:a16="http://schemas.microsoft.com/office/drawing/2014/main" xmlns="" id="{BBF882FB-D0FF-4839-91A9-25821B5A71E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39800" y="1159179"/>
              <a:ext cx="1451913" cy="174322"/>
            </a:xfrm>
            <a:custGeom>
              <a:avLst/>
              <a:gdLst/>
              <a:ahLst/>
              <a:cxnLst/>
              <a:rect l="0" t="0" r="0" b="0"/>
              <a:pathLst>
                <a:path w="1451913" h="174322">
                  <a:moveTo>
                    <a:pt x="0" y="174321"/>
                  </a:moveTo>
                  <a:lnTo>
                    <a:pt x="0" y="174321"/>
                  </a:lnTo>
                  <a:lnTo>
                    <a:pt x="40426" y="164182"/>
                  </a:lnTo>
                  <a:lnTo>
                    <a:pt x="85465" y="156644"/>
                  </a:lnTo>
                  <a:lnTo>
                    <a:pt x="116243" y="151953"/>
                  </a:lnTo>
                  <a:lnTo>
                    <a:pt x="151579" y="146709"/>
                  </a:lnTo>
                  <a:lnTo>
                    <a:pt x="189953" y="141096"/>
                  </a:lnTo>
                  <a:lnTo>
                    <a:pt x="235291" y="133827"/>
                  </a:lnTo>
                  <a:lnTo>
                    <a:pt x="285271" y="125453"/>
                  </a:lnTo>
                  <a:lnTo>
                    <a:pt x="338348" y="116342"/>
                  </a:lnTo>
                  <a:lnTo>
                    <a:pt x="401248" y="106741"/>
                  </a:lnTo>
                  <a:lnTo>
                    <a:pt x="470699" y="96812"/>
                  </a:lnTo>
                  <a:lnTo>
                    <a:pt x="544516" y="86665"/>
                  </a:lnTo>
                  <a:lnTo>
                    <a:pt x="621949" y="77078"/>
                  </a:lnTo>
                  <a:lnTo>
                    <a:pt x="701794" y="67865"/>
                  </a:lnTo>
                  <a:lnTo>
                    <a:pt x="783246" y="58900"/>
                  </a:lnTo>
                  <a:lnTo>
                    <a:pt x="862947" y="50101"/>
                  </a:lnTo>
                  <a:lnTo>
                    <a:pt x="941481" y="41413"/>
                  </a:lnTo>
                  <a:lnTo>
                    <a:pt x="1019238" y="32799"/>
                  </a:lnTo>
                  <a:lnTo>
                    <a:pt x="1091536" y="24940"/>
                  </a:lnTo>
                  <a:lnTo>
                    <a:pt x="1160196" y="17583"/>
                  </a:lnTo>
                  <a:lnTo>
                    <a:pt x="1226431" y="10563"/>
                  </a:lnTo>
                  <a:lnTo>
                    <a:pt x="1281170" y="5882"/>
                  </a:lnTo>
                  <a:lnTo>
                    <a:pt x="1328247" y="2762"/>
                  </a:lnTo>
                  <a:lnTo>
                    <a:pt x="1370215" y="681"/>
                  </a:lnTo>
                  <a:lnTo>
                    <a:pt x="1401015" y="0"/>
                  </a:lnTo>
                  <a:lnTo>
                    <a:pt x="1442764" y="1125"/>
                  </a:lnTo>
                  <a:lnTo>
                    <a:pt x="1450793" y="3823"/>
                  </a:lnTo>
                  <a:lnTo>
                    <a:pt x="1451912" y="7739"/>
                  </a:lnTo>
                  <a:lnTo>
                    <a:pt x="1441450" y="21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133">
              <a:extLst>
                <a:ext uri="{FF2B5EF4-FFF2-40B4-BE49-F238E27FC236}">
                  <a16:creationId xmlns:a16="http://schemas.microsoft.com/office/drawing/2014/main" xmlns="" id="{5FABB765-B306-40B6-AE68-1E13F34F11B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444750" y="747332"/>
              <a:ext cx="133351" cy="192469"/>
            </a:xfrm>
            <a:custGeom>
              <a:avLst/>
              <a:gdLst/>
              <a:ahLst/>
              <a:cxnLst/>
              <a:rect l="0" t="0" r="0" b="0"/>
              <a:pathLst>
                <a:path w="133351" h="192469">
                  <a:moveTo>
                    <a:pt x="133350" y="21018"/>
                  </a:moveTo>
                  <a:lnTo>
                    <a:pt x="133350" y="21018"/>
                  </a:lnTo>
                  <a:lnTo>
                    <a:pt x="129979" y="10905"/>
                  </a:lnTo>
                  <a:lnTo>
                    <a:pt x="122680" y="4058"/>
                  </a:lnTo>
                  <a:lnTo>
                    <a:pt x="117770" y="1245"/>
                  </a:lnTo>
                  <a:lnTo>
                    <a:pt x="104789" y="0"/>
                  </a:lnTo>
                  <a:lnTo>
                    <a:pt x="97376" y="656"/>
                  </a:lnTo>
                  <a:lnTo>
                    <a:pt x="83495" y="8911"/>
                  </a:lnTo>
                  <a:lnTo>
                    <a:pt x="57336" y="37206"/>
                  </a:lnTo>
                  <a:lnTo>
                    <a:pt x="50178" y="53378"/>
                  </a:lnTo>
                  <a:lnTo>
                    <a:pt x="48268" y="61641"/>
                  </a:lnTo>
                  <a:lnTo>
                    <a:pt x="49112" y="69267"/>
                  </a:lnTo>
                  <a:lnTo>
                    <a:pt x="55694" y="83384"/>
                  </a:lnTo>
                  <a:lnTo>
                    <a:pt x="71300" y="99861"/>
                  </a:lnTo>
                  <a:lnTo>
                    <a:pt x="107904" y="126628"/>
                  </a:lnTo>
                  <a:lnTo>
                    <a:pt x="111457" y="134043"/>
                  </a:lnTo>
                  <a:lnTo>
                    <a:pt x="110994" y="137995"/>
                  </a:lnTo>
                  <a:lnTo>
                    <a:pt x="106716" y="146151"/>
                  </a:lnTo>
                  <a:lnTo>
                    <a:pt x="89632" y="162046"/>
                  </a:lnTo>
                  <a:lnTo>
                    <a:pt x="48436" y="180605"/>
                  </a:lnTo>
                  <a:lnTo>
                    <a:pt x="0" y="192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134">
              <a:extLst>
                <a:ext uri="{FF2B5EF4-FFF2-40B4-BE49-F238E27FC236}">
                  <a16:creationId xmlns:a16="http://schemas.microsoft.com/office/drawing/2014/main" xmlns="" id="{1BA2D843-9550-46B3-AC9E-30435EBEA50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080315" y="600827"/>
              <a:ext cx="199336" cy="362313"/>
            </a:xfrm>
            <a:custGeom>
              <a:avLst/>
              <a:gdLst/>
              <a:ahLst/>
              <a:cxnLst/>
              <a:rect l="0" t="0" r="0" b="0"/>
              <a:pathLst>
                <a:path w="199336" h="362313">
                  <a:moveTo>
                    <a:pt x="21535" y="84973"/>
                  </a:moveTo>
                  <a:lnTo>
                    <a:pt x="21535" y="84973"/>
                  </a:lnTo>
                  <a:lnTo>
                    <a:pt x="16068" y="79506"/>
                  </a:lnTo>
                  <a:lnTo>
                    <a:pt x="22209" y="113895"/>
                  </a:lnTo>
                  <a:lnTo>
                    <a:pt x="28085" y="159629"/>
                  </a:lnTo>
                  <a:lnTo>
                    <a:pt x="31501" y="195765"/>
                  </a:lnTo>
                  <a:lnTo>
                    <a:pt x="33020" y="235343"/>
                  </a:lnTo>
                  <a:lnTo>
                    <a:pt x="31814" y="274571"/>
                  </a:lnTo>
                  <a:lnTo>
                    <a:pt x="29631" y="309644"/>
                  </a:lnTo>
                  <a:lnTo>
                    <a:pt x="26348" y="347631"/>
                  </a:lnTo>
                  <a:lnTo>
                    <a:pt x="24744" y="351095"/>
                  </a:lnTo>
                  <a:lnTo>
                    <a:pt x="23674" y="350582"/>
                  </a:lnTo>
                  <a:lnTo>
                    <a:pt x="21957" y="316310"/>
                  </a:lnTo>
                  <a:lnTo>
                    <a:pt x="23134" y="276689"/>
                  </a:lnTo>
                  <a:lnTo>
                    <a:pt x="25423" y="252295"/>
                  </a:lnTo>
                  <a:lnTo>
                    <a:pt x="28360" y="226154"/>
                  </a:lnTo>
                  <a:lnTo>
                    <a:pt x="32435" y="197438"/>
                  </a:lnTo>
                  <a:lnTo>
                    <a:pt x="37269" y="167005"/>
                  </a:lnTo>
                  <a:lnTo>
                    <a:pt x="42607" y="135428"/>
                  </a:lnTo>
                  <a:lnTo>
                    <a:pt x="48989" y="107321"/>
                  </a:lnTo>
                  <a:lnTo>
                    <a:pt x="56065" y="81527"/>
                  </a:lnTo>
                  <a:lnTo>
                    <a:pt x="70748" y="38992"/>
                  </a:lnTo>
                  <a:lnTo>
                    <a:pt x="84330" y="13031"/>
                  </a:lnTo>
                  <a:lnTo>
                    <a:pt x="90209" y="5967"/>
                  </a:lnTo>
                  <a:lnTo>
                    <a:pt x="95540" y="1964"/>
                  </a:lnTo>
                  <a:lnTo>
                    <a:pt x="100505" y="0"/>
                  </a:lnTo>
                  <a:lnTo>
                    <a:pt x="105226" y="2219"/>
                  </a:lnTo>
                  <a:lnTo>
                    <a:pt x="114235" y="14091"/>
                  </a:lnTo>
                  <a:lnTo>
                    <a:pt x="120498" y="50722"/>
                  </a:lnTo>
                  <a:lnTo>
                    <a:pt x="118200" y="83156"/>
                  </a:lnTo>
                  <a:lnTo>
                    <a:pt x="111064" y="116621"/>
                  </a:lnTo>
                  <a:lnTo>
                    <a:pt x="91179" y="157145"/>
                  </a:lnTo>
                  <a:lnTo>
                    <a:pt x="75536" y="175610"/>
                  </a:lnTo>
                  <a:lnTo>
                    <a:pt x="59176" y="185229"/>
                  </a:lnTo>
                  <a:lnTo>
                    <a:pt x="50862" y="187793"/>
                  </a:lnTo>
                  <a:lnTo>
                    <a:pt x="35980" y="186880"/>
                  </a:lnTo>
                  <a:lnTo>
                    <a:pt x="22311" y="181065"/>
                  </a:lnTo>
                  <a:lnTo>
                    <a:pt x="0" y="164211"/>
                  </a:lnTo>
                  <a:lnTo>
                    <a:pt x="123" y="163198"/>
                  </a:lnTo>
                  <a:lnTo>
                    <a:pt x="1616" y="162523"/>
                  </a:lnTo>
                  <a:lnTo>
                    <a:pt x="4022" y="162073"/>
                  </a:lnTo>
                  <a:lnTo>
                    <a:pt x="44620" y="190803"/>
                  </a:lnTo>
                  <a:lnTo>
                    <a:pt x="92182" y="236484"/>
                  </a:lnTo>
                  <a:lnTo>
                    <a:pt x="126350" y="281951"/>
                  </a:lnTo>
                  <a:lnTo>
                    <a:pt x="152075" y="324430"/>
                  </a:lnTo>
                  <a:lnTo>
                    <a:pt x="173102" y="353714"/>
                  </a:lnTo>
                  <a:lnTo>
                    <a:pt x="182502" y="361282"/>
                  </a:lnTo>
                  <a:lnTo>
                    <a:pt x="185996" y="362312"/>
                  </a:lnTo>
                  <a:lnTo>
                    <a:pt x="189031" y="358060"/>
                  </a:lnTo>
                  <a:lnTo>
                    <a:pt x="199335" y="319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135">
              <a:extLst>
                <a:ext uri="{FF2B5EF4-FFF2-40B4-BE49-F238E27FC236}">
                  <a16:creationId xmlns:a16="http://schemas.microsoft.com/office/drawing/2014/main" xmlns="" id="{4BB4C7B9-9209-4609-9E87-3EEA744243D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292350" y="590550"/>
              <a:ext cx="158751" cy="307283"/>
            </a:xfrm>
            <a:custGeom>
              <a:avLst/>
              <a:gdLst/>
              <a:ahLst/>
              <a:cxnLst/>
              <a:rect l="0" t="0" r="0" b="0"/>
              <a:pathLst>
                <a:path w="158751" h="307283">
                  <a:moveTo>
                    <a:pt x="0" y="139700"/>
                  </a:moveTo>
                  <a:lnTo>
                    <a:pt x="0" y="139700"/>
                  </a:lnTo>
                  <a:lnTo>
                    <a:pt x="3371" y="129587"/>
                  </a:lnTo>
                  <a:lnTo>
                    <a:pt x="5775" y="128019"/>
                  </a:lnTo>
                  <a:lnTo>
                    <a:pt x="8789" y="128385"/>
                  </a:lnTo>
                  <a:lnTo>
                    <a:pt x="12209" y="130040"/>
                  </a:lnTo>
                  <a:lnTo>
                    <a:pt x="28543" y="172547"/>
                  </a:lnTo>
                  <a:lnTo>
                    <a:pt x="46087" y="215441"/>
                  </a:lnTo>
                  <a:lnTo>
                    <a:pt x="67434" y="261468"/>
                  </a:lnTo>
                  <a:lnTo>
                    <a:pt x="84029" y="295567"/>
                  </a:lnTo>
                  <a:lnTo>
                    <a:pt x="95908" y="307282"/>
                  </a:lnTo>
                  <a:lnTo>
                    <a:pt x="101333" y="307160"/>
                  </a:lnTo>
                  <a:lnTo>
                    <a:pt x="106361" y="303551"/>
                  </a:lnTo>
                  <a:lnTo>
                    <a:pt x="111124" y="297617"/>
                  </a:lnTo>
                  <a:lnTo>
                    <a:pt x="121198" y="262298"/>
                  </a:lnTo>
                  <a:lnTo>
                    <a:pt x="128184" y="222646"/>
                  </a:lnTo>
                  <a:lnTo>
                    <a:pt x="132023" y="199230"/>
                  </a:lnTo>
                  <a:lnTo>
                    <a:pt x="135287" y="173742"/>
                  </a:lnTo>
                  <a:lnTo>
                    <a:pt x="138169" y="146873"/>
                  </a:lnTo>
                  <a:lnTo>
                    <a:pt x="140796" y="119082"/>
                  </a:lnTo>
                  <a:lnTo>
                    <a:pt x="145597" y="73151"/>
                  </a:lnTo>
                  <a:lnTo>
                    <a:pt x="152266" y="2684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2136">
              <a:extLst>
                <a:ext uri="{FF2B5EF4-FFF2-40B4-BE49-F238E27FC236}">
                  <a16:creationId xmlns:a16="http://schemas.microsoft.com/office/drawing/2014/main" xmlns="" id="{79FBAA89-67D6-4DE3-A5CD-40B1765946B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238630" y="1225550"/>
              <a:ext cx="1072771" cy="183941"/>
            </a:xfrm>
            <a:custGeom>
              <a:avLst/>
              <a:gdLst/>
              <a:ahLst/>
              <a:cxnLst/>
              <a:rect l="0" t="0" r="0" b="0"/>
              <a:pathLst>
                <a:path w="1072771" h="183941">
                  <a:moveTo>
                    <a:pt x="56770" y="165100"/>
                  </a:moveTo>
                  <a:lnTo>
                    <a:pt x="56770" y="165100"/>
                  </a:lnTo>
                  <a:lnTo>
                    <a:pt x="9472" y="175239"/>
                  </a:lnTo>
                  <a:lnTo>
                    <a:pt x="3366" y="178915"/>
                  </a:lnTo>
                  <a:lnTo>
                    <a:pt x="0" y="182777"/>
                  </a:lnTo>
                  <a:lnTo>
                    <a:pt x="4107" y="183940"/>
                  </a:lnTo>
                  <a:lnTo>
                    <a:pt x="49398" y="176719"/>
                  </a:lnTo>
                  <a:lnTo>
                    <a:pt x="80783" y="170024"/>
                  </a:lnTo>
                  <a:lnTo>
                    <a:pt x="117229" y="162032"/>
                  </a:lnTo>
                  <a:lnTo>
                    <a:pt x="164103" y="151766"/>
                  </a:lnTo>
                  <a:lnTo>
                    <a:pt x="217931" y="139983"/>
                  </a:lnTo>
                  <a:lnTo>
                    <a:pt x="276394" y="127189"/>
                  </a:lnTo>
                  <a:lnTo>
                    <a:pt x="343592" y="113015"/>
                  </a:lnTo>
                  <a:lnTo>
                    <a:pt x="416612" y="97921"/>
                  </a:lnTo>
                  <a:lnTo>
                    <a:pt x="493515" y="82214"/>
                  </a:lnTo>
                  <a:lnTo>
                    <a:pt x="572300" y="68215"/>
                  </a:lnTo>
                  <a:lnTo>
                    <a:pt x="652340" y="55354"/>
                  </a:lnTo>
                  <a:lnTo>
                    <a:pt x="733217" y="43253"/>
                  </a:lnTo>
                  <a:lnTo>
                    <a:pt x="806890" y="33069"/>
                  </a:lnTo>
                  <a:lnTo>
                    <a:pt x="875761" y="24162"/>
                  </a:lnTo>
                  <a:lnTo>
                    <a:pt x="941431" y="16108"/>
                  </a:lnTo>
                  <a:lnTo>
                    <a:pt x="985210" y="10739"/>
                  </a:lnTo>
                  <a:lnTo>
                    <a:pt x="1072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5" name="SMARTInkShape-Group457">
            <a:extLst>
              <a:ext uri="{FF2B5EF4-FFF2-40B4-BE49-F238E27FC236}">
                <a16:creationId xmlns:a16="http://schemas.microsoft.com/office/drawing/2014/main" xmlns="" id="{807A3D0A-8DA1-4B35-B570-0188CF7DDE9A}"/>
              </a:ext>
            </a:extLst>
          </p:cNvPr>
          <p:cNvGrpSpPr/>
          <p:nvPr/>
        </p:nvGrpSpPr>
        <p:grpSpPr>
          <a:xfrm>
            <a:off x="872195" y="565150"/>
            <a:ext cx="747056" cy="513737"/>
            <a:chOff x="872195" y="565150"/>
            <a:chExt cx="747056" cy="513737"/>
          </a:xfrm>
        </p:grpSpPr>
        <p:sp>
          <p:nvSpPr>
            <p:cNvPr id="370" name="SMARTInkShape-2137">
              <a:extLst>
                <a:ext uri="{FF2B5EF4-FFF2-40B4-BE49-F238E27FC236}">
                  <a16:creationId xmlns:a16="http://schemas.microsoft.com/office/drawing/2014/main" xmlns="" id="{171E0B70-6D45-46D2-B012-BC7CAD3AC26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72195" y="620458"/>
              <a:ext cx="270806" cy="458429"/>
            </a:xfrm>
            <a:custGeom>
              <a:avLst/>
              <a:gdLst/>
              <a:ahLst/>
              <a:cxnLst/>
              <a:rect l="0" t="0" r="0" b="0"/>
              <a:pathLst>
                <a:path w="270806" h="458429">
                  <a:moveTo>
                    <a:pt x="270805" y="39942"/>
                  </a:moveTo>
                  <a:lnTo>
                    <a:pt x="270805" y="39942"/>
                  </a:lnTo>
                  <a:lnTo>
                    <a:pt x="270805" y="25636"/>
                  </a:lnTo>
                  <a:lnTo>
                    <a:pt x="267434" y="15556"/>
                  </a:lnTo>
                  <a:lnTo>
                    <a:pt x="262016" y="9583"/>
                  </a:lnTo>
                  <a:lnTo>
                    <a:pt x="258596" y="7003"/>
                  </a:lnTo>
                  <a:lnTo>
                    <a:pt x="236927" y="0"/>
                  </a:lnTo>
                  <a:lnTo>
                    <a:pt x="211535" y="199"/>
                  </a:lnTo>
                  <a:lnTo>
                    <a:pt x="179395" y="8097"/>
                  </a:lnTo>
                  <a:lnTo>
                    <a:pt x="139690" y="32858"/>
                  </a:lnTo>
                  <a:lnTo>
                    <a:pt x="96646" y="77119"/>
                  </a:lnTo>
                  <a:lnTo>
                    <a:pt x="69223" y="115967"/>
                  </a:lnTo>
                  <a:lnTo>
                    <a:pt x="43630" y="160514"/>
                  </a:lnTo>
                  <a:lnTo>
                    <a:pt x="31866" y="185235"/>
                  </a:lnTo>
                  <a:lnTo>
                    <a:pt x="20496" y="210887"/>
                  </a:lnTo>
                  <a:lnTo>
                    <a:pt x="12210" y="235750"/>
                  </a:lnTo>
                  <a:lnTo>
                    <a:pt x="5980" y="260086"/>
                  </a:lnTo>
                  <a:lnTo>
                    <a:pt x="0" y="306412"/>
                  </a:lnTo>
                  <a:lnTo>
                    <a:pt x="4397" y="348167"/>
                  </a:lnTo>
                  <a:lnTo>
                    <a:pt x="17170" y="382248"/>
                  </a:lnTo>
                  <a:lnTo>
                    <a:pt x="36017" y="410095"/>
                  </a:lnTo>
                  <a:lnTo>
                    <a:pt x="74395" y="440227"/>
                  </a:lnTo>
                  <a:lnTo>
                    <a:pt x="102608" y="453267"/>
                  </a:lnTo>
                  <a:lnTo>
                    <a:pt x="146258" y="458428"/>
                  </a:lnTo>
                  <a:lnTo>
                    <a:pt x="190471" y="452118"/>
                  </a:lnTo>
                  <a:lnTo>
                    <a:pt x="234851" y="434569"/>
                  </a:lnTo>
                  <a:lnTo>
                    <a:pt x="264455" y="420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2138">
              <a:extLst>
                <a:ext uri="{FF2B5EF4-FFF2-40B4-BE49-F238E27FC236}">
                  <a16:creationId xmlns:a16="http://schemas.microsoft.com/office/drawing/2014/main" xmlns="" id="{D7097249-72A2-4707-ACEB-BADE0548D72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74221" y="839380"/>
              <a:ext cx="107261" cy="175757"/>
            </a:xfrm>
            <a:custGeom>
              <a:avLst/>
              <a:gdLst/>
              <a:ahLst/>
              <a:cxnLst/>
              <a:rect l="0" t="0" r="0" b="0"/>
              <a:pathLst>
                <a:path w="107261" h="175757">
                  <a:moveTo>
                    <a:pt x="76729" y="17870"/>
                  </a:moveTo>
                  <a:lnTo>
                    <a:pt x="76729" y="17870"/>
                  </a:lnTo>
                  <a:lnTo>
                    <a:pt x="66590" y="13506"/>
                  </a:lnTo>
                  <a:lnTo>
                    <a:pt x="59052" y="12403"/>
                  </a:lnTo>
                  <a:lnTo>
                    <a:pt x="43504" y="15152"/>
                  </a:lnTo>
                  <a:lnTo>
                    <a:pt x="25492" y="27178"/>
                  </a:lnTo>
                  <a:lnTo>
                    <a:pt x="10121" y="54259"/>
                  </a:lnTo>
                  <a:lnTo>
                    <a:pt x="0" y="89095"/>
                  </a:lnTo>
                  <a:lnTo>
                    <a:pt x="2410" y="113731"/>
                  </a:lnTo>
                  <a:lnTo>
                    <a:pt x="11243" y="137380"/>
                  </a:lnTo>
                  <a:lnTo>
                    <a:pt x="24576" y="157299"/>
                  </a:lnTo>
                  <a:lnTo>
                    <a:pt x="39909" y="169914"/>
                  </a:lnTo>
                  <a:lnTo>
                    <a:pt x="47949" y="174266"/>
                  </a:lnTo>
                  <a:lnTo>
                    <a:pt x="56131" y="175756"/>
                  </a:lnTo>
                  <a:lnTo>
                    <a:pt x="72749" y="173649"/>
                  </a:lnTo>
                  <a:lnTo>
                    <a:pt x="87660" y="164246"/>
                  </a:lnTo>
                  <a:lnTo>
                    <a:pt x="94600" y="157787"/>
                  </a:lnTo>
                  <a:lnTo>
                    <a:pt x="102310" y="139322"/>
                  </a:lnTo>
                  <a:lnTo>
                    <a:pt x="107260" y="92974"/>
                  </a:lnTo>
                  <a:lnTo>
                    <a:pt x="98005" y="48903"/>
                  </a:lnTo>
                  <a:lnTo>
                    <a:pt x="78486" y="10210"/>
                  </a:lnTo>
                  <a:lnTo>
                    <a:pt x="72961" y="3591"/>
                  </a:lnTo>
                  <a:lnTo>
                    <a:pt x="68573" y="590"/>
                  </a:lnTo>
                  <a:lnTo>
                    <a:pt x="64942" y="0"/>
                  </a:lnTo>
                  <a:lnTo>
                    <a:pt x="63226" y="1723"/>
                  </a:lnTo>
                  <a:lnTo>
                    <a:pt x="62788" y="4989"/>
                  </a:lnTo>
                  <a:lnTo>
                    <a:pt x="64029" y="17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139">
              <a:extLst>
                <a:ext uri="{FF2B5EF4-FFF2-40B4-BE49-F238E27FC236}">
                  <a16:creationId xmlns:a16="http://schemas.microsoft.com/office/drawing/2014/main" xmlns="" id="{5C220898-13A0-4029-A907-0DC9740153D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346461" y="810368"/>
              <a:ext cx="126740" cy="182011"/>
            </a:xfrm>
            <a:custGeom>
              <a:avLst/>
              <a:gdLst/>
              <a:ahLst/>
              <a:cxnLst/>
              <a:rect l="0" t="0" r="0" b="0"/>
              <a:pathLst>
                <a:path w="126740" h="182011">
                  <a:moveTo>
                    <a:pt x="6089" y="27832"/>
                  </a:moveTo>
                  <a:lnTo>
                    <a:pt x="6089" y="27832"/>
                  </a:lnTo>
                  <a:lnTo>
                    <a:pt x="622" y="22365"/>
                  </a:lnTo>
                  <a:lnTo>
                    <a:pt x="0" y="28485"/>
                  </a:lnTo>
                  <a:lnTo>
                    <a:pt x="5566" y="64179"/>
                  </a:lnTo>
                  <a:lnTo>
                    <a:pt x="14949" y="103905"/>
                  </a:lnTo>
                  <a:lnTo>
                    <a:pt x="21806" y="144838"/>
                  </a:lnTo>
                  <a:lnTo>
                    <a:pt x="23446" y="172959"/>
                  </a:lnTo>
                  <a:lnTo>
                    <a:pt x="21329" y="180527"/>
                  </a:lnTo>
                  <a:lnTo>
                    <a:pt x="20482" y="181840"/>
                  </a:lnTo>
                  <a:lnTo>
                    <a:pt x="19918" y="182010"/>
                  </a:lnTo>
                  <a:lnTo>
                    <a:pt x="19541" y="181417"/>
                  </a:lnTo>
                  <a:lnTo>
                    <a:pt x="11981" y="135180"/>
                  </a:lnTo>
                  <a:lnTo>
                    <a:pt x="9716" y="89272"/>
                  </a:lnTo>
                  <a:lnTo>
                    <a:pt x="13346" y="58666"/>
                  </a:lnTo>
                  <a:lnTo>
                    <a:pt x="26583" y="23719"/>
                  </a:lnTo>
                  <a:lnTo>
                    <a:pt x="35424" y="9306"/>
                  </a:lnTo>
                  <a:lnTo>
                    <a:pt x="40462" y="4898"/>
                  </a:lnTo>
                  <a:lnTo>
                    <a:pt x="51705" y="0"/>
                  </a:lnTo>
                  <a:lnTo>
                    <a:pt x="57666" y="811"/>
                  </a:lnTo>
                  <a:lnTo>
                    <a:pt x="69935" y="7356"/>
                  </a:lnTo>
                  <a:lnTo>
                    <a:pt x="88741" y="29683"/>
                  </a:lnTo>
                  <a:lnTo>
                    <a:pt x="108284" y="73902"/>
                  </a:lnTo>
                  <a:lnTo>
                    <a:pt x="119670" y="119639"/>
                  </a:lnTo>
                  <a:lnTo>
                    <a:pt x="126739" y="154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2140">
              <a:extLst>
                <a:ext uri="{FF2B5EF4-FFF2-40B4-BE49-F238E27FC236}">
                  <a16:creationId xmlns:a16="http://schemas.microsoft.com/office/drawing/2014/main" xmlns="" id="{56983D10-54B3-4C5C-BF31-71181F4D831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538567" y="565150"/>
              <a:ext cx="67984" cy="400087"/>
            </a:xfrm>
            <a:custGeom>
              <a:avLst/>
              <a:gdLst/>
              <a:ahLst/>
              <a:cxnLst/>
              <a:rect l="0" t="0" r="0" b="0"/>
              <a:pathLst>
                <a:path w="67984" h="400087">
                  <a:moveTo>
                    <a:pt x="23533" y="0"/>
                  </a:moveTo>
                  <a:lnTo>
                    <a:pt x="23533" y="0"/>
                  </a:lnTo>
                  <a:lnTo>
                    <a:pt x="21651" y="42063"/>
                  </a:lnTo>
                  <a:lnTo>
                    <a:pt x="18463" y="76550"/>
                  </a:lnTo>
                  <a:lnTo>
                    <a:pt x="14695" y="120100"/>
                  </a:lnTo>
                  <a:lnTo>
                    <a:pt x="12702" y="144272"/>
                  </a:lnTo>
                  <a:lnTo>
                    <a:pt x="10668" y="169559"/>
                  </a:lnTo>
                  <a:lnTo>
                    <a:pt x="8606" y="195590"/>
                  </a:lnTo>
                  <a:lnTo>
                    <a:pt x="6526" y="221410"/>
                  </a:lnTo>
                  <a:lnTo>
                    <a:pt x="4434" y="247090"/>
                  </a:lnTo>
                  <a:lnTo>
                    <a:pt x="2334" y="272676"/>
                  </a:lnTo>
                  <a:lnTo>
                    <a:pt x="0" y="316158"/>
                  </a:lnTo>
                  <a:lnTo>
                    <a:pt x="374" y="351476"/>
                  </a:lnTo>
                  <a:lnTo>
                    <a:pt x="8518" y="385109"/>
                  </a:lnTo>
                  <a:lnTo>
                    <a:pt x="15919" y="396467"/>
                  </a:lnTo>
                  <a:lnTo>
                    <a:pt x="20574" y="399072"/>
                  </a:lnTo>
                  <a:lnTo>
                    <a:pt x="31390" y="400086"/>
                  </a:lnTo>
                  <a:lnTo>
                    <a:pt x="45134" y="390659"/>
                  </a:lnTo>
                  <a:lnTo>
                    <a:pt x="67983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2141">
              <a:extLst>
                <a:ext uri="{FF2B5EF4-FFF2-40B4-BE49-F238E27FC236}">
                  <a16:creationId xmlns:a16="http://schemas.microsoft.com/office/drawing/2014/main" xmlns="" id="{52AE13D1-EE0F-4C2C-AB5D-DAB57A47B0E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482609" y="781050"/>
              <a:ext cx="136642" cy="50801"/>
            </a:xfrm>
            <a:custGeom>
              <a:avLst/>
              <a:gdLst/>
              <a:ahLst/>
              <a:cxnLst/>
              <a:rect l="0" t="0" r="0" b="0"/>
              <a:pathLst>
                <a:path w="136642" h="50801">
                  <a:moveTo>
                    <a:pt x="22341" y="50800"/>
                  </a:moveTo>
                  <a:lnTo>
                    <a:pt x="22341" y="50800"/>
                  </a:lnTo>
                  <a:lnTo>
                    <a:pt x="472" y="45333"/>
                  </a:lnTo>
                  <a:lnTo>
                    <a:pt x="0" y="44333"/>
                  </a:lnTo>
                  <a:lnTo>
                    <a:pt x="392" y="42961"/>
                  </a:lnTo>
                  <a:lnTo>
                    <a:pt x="1358" y="41340"/>
                  </a:lnTo>
                  <a:lnTo>
                    <a:pt x="38192" y="27856"/>
                  </a:lnTo>
                  <a:lnTo>
                    <a:pt x="84188" y="13428"/>
                  </a:lnTo>
                  <a:lnTo>
                    <a:pt x="1366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3017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47">
            <a:extLst>
              <a:ext uri="{FF2B5EF4-FFF2-40B4-BE49-F238E27FC236}">
                <a16:creationId xmlns:a16="http://schemas.microsoft.com/office/drawing/2014/main" xmlns="" id="{4DF3A663-F7C5-4363-ADF3-3CCE37D8B9D8}"/>
              </a:ext>
            </a:extLst>
          </p:cNvPr>
          <p:cNvGrpSpPr/>
          <p:nvPr/>
        </p:nvGrpSpPr>
        <p:grpSpPr>
          <a:xfrm>
            <a:off x="864483" y="766563"/>
            <a:ext cx="861366" cy="674888"/>
            <a:chOff x="864483" y="766563"/>
            <a:chExt cx="861366" cy="674888"/>
          </a:xfrm>
        </p:grpSpPr>
        <p:sp>
          <p:nvSpPr>
            <p:cNvPr id="2" name="SMARTInkShape-276">
              <a:extLst>
                <a:ext uri="{FF2B5EF4-FFF2-40B4-BE49-F238E27FC236}">
                  <a16:creationId xmlns:a16="http://schemas.microsoft.com/office/drawing/2014/main" xmlns="" id="{8A0D7F19-B436-49E9-84B8-6307C9B6DCD8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651000" y="927100"/>
              <a:ext cx="74849" cy="368301"/>
            </a:xfrm>
            <a:custGeom>
              <a:avLst/>
              <a:gdLst/>
              <a:ahLst/>
              <a:cxnLst/>
              <a:rect l="0" t="0" r="0" b="0"/>
              <a:pathLst>
                <a:path w="74849" h="368301">
                  <a:moveTo>
                    <a:pt x="31750" y="0"/>
                  </a:moveTo>
                  <a:lnTo>
                    <a:pt x="31750" y="0"/>
                  </a:lnTo>
                  <a:lnTo>
                    <a:pt x="35121" y="0"/>
                  </a:lnTo>
                  <a:lnTo>
                    <a:pt x="43959" y="6742"/>
                  </a:lnTo>
                  <a:lnTo>
                    <a:pt x="55515" y="31161"/>
                  </a:lnTo>
                  <a:lnTo>
                    <a:pt x="64505" y="71949"/>
                  </a:lnTo>
                  <a:lnTo>
                    <a:pt x="69356" y="107236"/>
                  </a:lnTo>
                  <a:lnTo>
                    <a:pt x="73158" y="147144"/>
                  </a:lnTo>
                  <a:lnTo>
                    <a:pt x="74848" y="190751"/>
                  </a:lnTo>
                  <a:lnTo>
                    <a:pt x="69955" y="234121"/>
                  </a:lnTo>
                  <a:lnTo>
                    <a:pt x="60019" y="274798"/>
                  </a:lnTo>
                  <a:lnTo>
                    <a:pt x="46195" y="309340"/>
                  </a:lnTo>
                  <a:lnTo>
                    <a:pt x="12783" y="353727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77">
              <a:extLst>
                <a:ext uri="{FF2B5EF4-FFF2-40B4-BE49-F238E27FC236}">
                  <a16:creationId xmlns:a16="http://schemas.microsoft.com/office/drawing/2014/main" xmlns="" id="{DBA747C3-60DD-4853-81F6-CA6004877D3B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367314" y="905690"/>
              <a:ext cx="156687" cy="373105"/>
            </a:xfrm>
            <a:custGeom>
              <a:avLst/>
              <a:gdLst/>
              <a:ahLst/>
              <a:cxnLst/>
              <a:rect l="0" t="0" r="0" b="0"/>
              <a:pathLst>
                <a:path w="156687" h="373105">
                  <a:moveTo>
                    <a:pt x="93186" y="15060"/>
                  </a:moveTo>
                  <a:lnTo>
                    <a:pt x="93186" y="15060"/>
                  </a:lnTo>
                  <a:lnTo>
                    <a:pt x="79371" y="3126"/>
                  </a:lnTo>
                  <a:lnTo>
                    <a:pt x="75509" y="754"/>
                  </a:lnTo>
                  <a:lnTo>
                    <a:pt x="65574" y="0"/>
                  </a:lnTo>
                  <a:lnTo>
                    <a:pt x="59961" y="787"/>
                  </a:lnTo>
                  <a:lnTo>
                    <a:pt x="38578" y="15378"/>
                  </a:lnTo>
                  <a:lnTo>
                    <a:pt x="17739" y="54430"/>
                  </a:lnTo>
                  <a:lnTo>
                    <a:pt x="8384" y="93941"/>
                  </a:lnTo>
                  <a:lnTo>
                    <a:pt x="2579" y="139724"/>
                  </a:lnTo>
                  <a:lnTo>
                    <a:pt x="1032" y="163786"/>
                  </a:lnTo>
                  <a:lnTo>
                    <a:pt x="0" y="188294"/>
                  </a:lnTo>
                  <a:lnTo>
                    <a:pt x="2616" y="234340"/>
                  </a:lnTo>
                  <a:lnTo>
                    <a:pt x="9188" y="276207"/>
                  </a:lnTo>
                  <a:lnTo>
                    <a:pt x="19165" y="311277"/>
                  </a:lnTo>
                  <a:lnTo>
                    <a:pt x="43423" y="352046"/>
                  </a:lnTo>
                  <a:lnTo>
                    <a:pt x="66601" y="367796"/>
                  </a:lnTo>
                  <a:lnTo>
                    <a:pt x="79696" y="372984"/>
                  </a:lnTo>
                  <a:lnTo>
                    <a:pt x="109298" y="373104"/>
                  </a:lnTo>
                  <a:lnTo>
                    <a:pt x="156686" y="364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78">
              <a:extLst>
                <a:ext uri="{FF2B5EF4-FFF2-40B4-BE49-F238E27FC236}">
                  <a16:creationId xmlns:a16="http://schemas.microsoft.com/office/drawing/2014/main" xmlns="" id="{0944DE11-C186-4ACA-BCA5-78007D3DB0E5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117600" y="1250950"/>
              <a:ext cx="107951" cy="190501"/>
            </a:xfrm>
            <a:custGeom>
              <a:avLst/>
              <a:gdLst/>
              <a:ahLst/>
              <a:cxnLst/>
              <a:rect l="0" t="0" r="0" b="0"/>
              <a:pathLst>
                <a:path w="107951" h="190501">
                  <a:moveTo>
                    <a:pt x="107950" y="0"/>
                  </a:moveTo>
                  <a:lnTo>
                    <a:pt x="107950" y="0"/>
                  </a:lnTo>
                  <a:lnTo>
                    <a:pt x="101208" y="0"/>
                  </a:lnTo>
                  <a:lnTo>
                    <a:pt x="86902" y="10113"/>
                  </a:lnTo>
                  <a:lnTo>
                    <a:pt x="62400" y="48407"/>
                  </a:lnTo>
                  <a:lnTo>
                    <a:pt x="39969" y="87877"/>
                  </a:lnTo>
                  <a:lnTo>
                    <a:pt x="20309" y="126697"/>
                  </a:lnTo>
                  <a:lnTo>
                    <a:pt x="4430" y="17021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79">
              <a:extLst>
                <a:ext uri="{FF2B5EF4-FFF2-40B4-BE49-F238E27FC236}">
                  <a16:creationId xmlns:a16="http://schemas.microsoft.com/office/drawing/2014/main" xmlns="" id="{5EEE8C62-96E8-44D0-B09B-724C06AFE56C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079500" y="1225550"/>
              <a:ext cx="158751" cy="171451"/>
            </a:xfrm>
            <a:custGeom>
              <a:avLst/>
              <a:gdLst/>
              <a:ahLst/>
              <a:cxnLst/>
              <a:rect l="0" t="0" r="0" b="0"/>
              <a:pathLst>
                <a:path w="158751" h="1714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43046" y="49345"/>
                  </a:lnTo>
                  <a:lnTo>
                    <a:pt x="83109" y="89449"/>
                  </a:lnTo>
                  <a:lnTo>
                    <a:pt x="121623" y="131342"/>
                  </a:lnTo>
                  <a:lnTo>
                    <a:pt x="1587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80">
              <a:extLst>
                <a:ext uri="{FF2B5EF4-FFF2-40B4-BE49-F238E27FC236}">
                  <a16:creationId xmlns:a16="http://schemas.microsoft.com/office/drawing/2014/main" xmlns="" id="{D9BE3C21-839B-4C7F-B4AB-CE3178EB1C11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864483" y="1104900"/>
              <a:ext cx="227718" cy="38101"/>
            </a:xfrm>
            <a:custGeom>
              <a:avLst/>
              <a:gdLst/>
              <a:ahLst/>
              <a:cxnLst/>
              <a:rect l="0" t="0" r="0" b="0"/>
              <a:pathLst>
                <a:path w="22771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8100"/>
                  </a:lnTo>
                  <a:lnTo>
                    <a:pt x="35822" y="34729"/>
                  </a:lnTo>
                  <a:lnTo>
                    <a:pt x="65995" y="27430"/>
                  </a:lnTo>
                  <a:lnTo>
                    <a:pt x="102924" y="18541"/>
                  </a:lnTo>
                  <a:lnTo>
                    <a:pt x="142855" y="12238"/>
                  </a:lnTo>
                  <a:lnTo>
                    <a:pt x="178477" y="7086"/>
                  </a:lnTo>
                  <a:lnTo>
                    <a:pt x="227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81">
              <a:extLst>
                <a:ext uri="{FF2B5EF4-FFF2-40B4-BE49-F238E27FC236}">
                  <a16:creationId xmlns:a16="http://schemas.microsoft.com/office/drawing/2014/main" xmlns="" id="{A7A2A50B-9984-423F-BB31-10290D7A57A8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971550" y="766563"/>
              <a:ext cx="152401" cy="547888"/>
            </a:xfrm>
            <a:custGeom>
              <a:avLst/>
              <a:gdLst/>
              <a:ahLst/>
              <a:cxnLst/>
              <a:rect l="0" t="0" r="0" b="0"/>
              <a:pathLst>
                <a:path w="152401" h="547888">
                  <a:moveTo>
                    <a:pt x="152400" y="39887"/>
                  </a:moveTo>
                  <a:lnTo>
                    <a:pt x="152400" y="39887"/>
                  </a:lnTo>
                  <a:lnTo>
                    <a:pt x="125264" y="16122"/>
                  </a:lnTo>
                  <a:lnTo>
                    <a:pt x="79909" y="0"/>
                  </a:lnTo>
                  <a:lnTo>
                    <a:pt x="63267" y="1228"/>
                  </a:lnTo>
                  <a:lnTo>
                    <a:pt x="54878" y="3531"/>
                  </a:lnTo>
                  <a:lnTo>
                    <a:pt x="39912" y="13616"/>
                  </a:lnTo>
                  <a:lnTo>
                    <a:pt x="26206" y="29622"/>
                  </a:lnTo>
                  <a:lnTo>
                    <a:pt x="13058" y="53199"/>
                  </a:lnTo>
                  <a:lnTo>
                    <a:pt x="5803" y="85785"/>
                  </a:lnTo>
                  <a:lnTo>
                    <a:pt x="2579" y="123786"/>
                  </a:lnTo>
                  <a:lnTo>
                    <a:pt x="1146" y="164194"/>
                  </a:lnTo>
                  <a:lnTo>
                    <a:pt x="4272" y="207553"/>
                  </a:lnTo>
                  <a:lnTo>
                    <a:pt x="10366" y="252694"/>
                  </a:lnTo>
                  <a:lnTo>
                    <a:pt x="17777" y="298627"/>
                  </a:lnTo>
                  <a:lnTo>
                    <a:pt x="22012" y="341149"/>
                  </a:lnTo>
                  <a:lnTo>
                    <a:pt x="23894" y="380509"/>
                  </a:lnTo>
                  <a:lnTo>
                    <a:pt x="24731" y="416817"/>
                  </a:lnTo>
                  <a:lnTo>
                    <a:pt x="23221" y="449887"/>
                  </a:lnTo>
                  <a:lnTo>
                    <a:pt x="18404" y="492509"/>
                  </a:lnTo>
                  <a:lnTo>
                    <a:pt x="10627" y="523718"/>
                  </a:lnTo>
                  <a:lnTo>
                    <a:pt x="0" y="547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282">
            <a:extLst>
              <a:ext uri="{FF2B5EF4-FFF2-40B4-BE49-F238E27FC236}">
                <a16:creationId xmlns:a16="http://schemas.microsoft.com/office/drawing/2014/main" xmlns="" id="{35DA17C2-E530-40CD-A272-24493D2274D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46300" y="1270000"/>
            <a:ext cx="25401" cy="76201"/>
          </a:xfrm>
          <a:custGeom>
            <a:avLst/>
            <a:gdLst/>
            <a:ahLst/>
            <a:cxnLst/>
            <a:rect l="0" t="0" r="0" b="0"/>
            <a:pathLst>
              <a:path w="25401" h="76201">
                <a:moveTo>
                  <a:pt x="25400" y="0"/>
                </a:moveTo>
                <a:lnTo>
                  <a:pt x="25400" y="0"/>
                </a:lnTo>
                <a:lnTo>
                  <a:pt x="22029" y="27789"/>
                </a:lnTo>
                <a:lnTo>
                  <a:pt x="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SMARTInkShape-Group49">
            <a:extLst>
              <a:ext uri="{FF2B5EF4-FFF2-40B4-BE49-F238E27FC236}">
                <a16:creationId xmlns:a16="http://schemas.microsoft.com/office/drawing/2014/main" xmlns="" id="{B2FA502A-4F3D-44A6-9094-471925D6B84F}"/>
              </a:ext>
            </a:extLst>
          </p:cNvPr>
          <p:cNvGrpSpPr/>
          <p:nvPr/>
        </p:nvGrpSpPr>
        <p:grpSpPr>
          <a:xfrm>
            <a:off x="2497315" y="850079"/>
            <a:ext cx="906286" cy="470722"/>
            <a:chOff x="2497315" y="850079"/>
            <a:chExt cx="906286" cy="470722"/>
          </a:xfrm>
        </p:grpSpPr>
        <p:sp>
          <p:nvSpPr>
            <p:cNvPr id="10" name="SMARTInkShape-283">
              <a:extLst>
                <a:ext uri="{FF2B5EF4-FFF2-40B4-BE49-F238E27FC236}">
                  <a16:creationId xmlns:a16="http://schemas.microsoft.com/office/drawing/2014/main" xmlns="" id="{AF1B70C2-2548-47A3-A744-3CB51E5D534D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359150" y="11938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5792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84">
              <a:extLst>
                <a:ext uri="{FF2B5EF4-FFF2-40B4-BE49-F238E27FC236}">
                  <a16:creationId xmlns:a16="http://schemas.microsoft.com/office/drawing/2014/main" xmlns="" id="{0C22B304-8F9C-4363-BB62-154B0159429C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384550" y="9969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6841" y="3371"/>
                  </a:lnTo>
                  <a:lnTo>
                    <a:pt x="4560" y="577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85">
              <a:extLst>
                <a:ext uri="{FF2B5EF4-FFF2-40B4-BE49-F238E27FC236}">
                  <a16:creationId xmlns:a16="http://schemas.microsoft.com/office/drawing/2014/main" xmlns="" id="{940BED38-50C3-44A5-8A24-DDE7C1D95D2F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143250" y="939800"/>
              <a:ext cx="95675" cy="336623"/>
            </a:xfrm>
            <a:custGeom>
              <a:avLst/>
              <a:gdLst/>
              <a:ahLst/>
              <a:cxnLst/>
              <a:rect l="0" t="0" r="0" b="0"/>
              <a:pathLst>
                <a:path w="95675" h="336623">
                  <a:moveTo>
                    <a:pt x="0" y="0"/>
                  </a:moveTo>
                  <a:lnTo>
                    <a:pt x="0" y="0"/>
                  </a:lnTo>
                  <a:lnTo>
                    <a:pt x="37576" y="45455"/>
                  </a:lnTo>
                  <a:lnTo>
                    <a:pt x="59739" y="75941"/>
                  </a:lnTo>
                  <a:lnTo>
                    <a:pt x="79938" y="114420"/>
                  </a:lnTo>
                  <a:lnTo>
                    <a:pt x="94089" y="156687"/>
                  </a:lnTo>
                  <a:lnTo>
                    <a:pt x="95674" y="198990"/>
                  </a:lnTo>
                  <a:lnTo>
                    <a:pt x="87913" y="239429"/>
                  </a:lnTo>
                  <a:lnTo>
                    <a:pt x="73644" y="276452"/>
                  </a:lnTo>
                  <a:lnTo>
                    <a:pt x="42517" y="318273"/>
                  </a:lnTo>
                  <a:lnTo>
                    <a:pt x="21248" y="334541"/>
                  </a:lnTo>
                  <a:lnTo>
                    <a:pt x="14166" y="336622"/>
                  </a:lnTo>
                  <a:lnTo>
                    <a:pt x="9444" y="335187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86">
              <a:extLst>
                <a:ext uri="{FF2B5EF4-FFF2-40B4-BE49-F238E27FC236}">
                  <a16:creationId xmlns:a16="http://schemas.microsoft.com/office/drawing/2014/main" xmlns="" id="{8003FE5B-5249-481D-93AA-46EB75674E9A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896686" y="924618"/>
              <a:ext cx="113215" cy="345383"/>
            </a:xfrm>
            <a:custGeom>
              <a:avLst/>
              <a:gdLst/>
              <a:ahLst/>
              <a:cxnLst/>
              <a:rect l="0" t="0" r="0" b="0"/>
              <a:pathLst>
                <a:path w="113215" h="345383">
                  <a:moveTo>
                    <a:pt x="113214" y="15182"/>
                  </a:moveTo>
                  <a:lnTo>
                    <a:pt x="113214" y="15182"/>
                  </a:lnTo>
                  <a:lnTo>
                    <a:pt x="113214" y="8440"/>
                  </a:lnTo>
                  <a:lnTo>
                    <a:pt x="111802" y="5748"/>
                  </a:lnTo>
                  <a:lnTo>
                    <a:pt x="106472" y="876"/>
                  </a:lnTo>
                  <a:lnTo>
                    <a:pt x="103075" y="0"/>
                  </a:lnTo>
                  <a:lnTo>
                    <a:pt x="95537" y="909"/>
                  </a:lnTo>
                  <a:lnTo>
                    <a:pt x="73247" y="15500"/>
                  </a:lnTo>
                  <a:lnTo>
                    <a:pt x="44300" y="57923"/>
                  </a:lnTo>
                  <a:lnTo>
                    <a:pt x="25671" y="99089"/>
                  </a:lnTo>
                  <a:lnTo>
                    <a:pt x="10101" y="146313"/>
                  </a:lnTo>
                  <a:lnTo>
                    <a:pt x="4961" y="171747"/>
                  </a:lnTo>
                  <a:lnTo>
                    <a:pt x="828" y="197875"/>
                  </a:lnTo>
                  <a:lnTo>
                    <a:pt x="0" y="243840"/>
                  </a:lnTo>
                  <a:lnTo>
                    <a:pt x="7158" y="282613"/>
                  </a:lnTo>
                  <a:lnTo>
                    <a:pt x="24450" y="311605"/>
                  </a:lnTo>
                  <a:lnTo>
                    <a:pt x="53772" y="328724"/>
                  </a:lnTo>
                  <a:lnTo>
                    <a:pt x="106864" y="345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87">
              <a:extLst>
                <a:ext uri="{FF2B5EF4-FFF2-40B4-BE49-F238E27FC236}">
                  <a16:creationId xmlns:a16="http://schemas.microsoft.com/office/drawing/2014/main" xmlns="" id="{B439A9C9-6939-4A30-94FB-E9FD494FD20C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497315" y="1123950"/>
              <a:ext cx="176036" cy="69851"/>
            </a:xfrm>
            <a:custGeom>
              <a:avLst/>
              <a:gdLst/>
              <a:ahLst/>
              <a:cxnLst/>
              <a:rect l="0" t="0" r="0" b="0"/>
              <a:pathLst>
                <a:path w="176036" h="69851">
                  <a:moveTo>
                    <a:pt x="10935" y="69850"/>
                  </a:moveTo>
                  <a:lnTo>
                    <a:pt x="10935" y="69850"/>
                  </a:lnTo>
                  <a:lnTo>
                    <a:pt x="0" y="58915"/>
                  </a:lnTo>
                  <a:lnTo>
                    <a:pt x="901" y="54172"/>
                  </a:lnTo>
                  <a:lnTo>
                    <a:pt x="2129" y="50931"/>
                  </a:lnTo>
                  <a:lnTo>
                    <a:pt x="24083" y="39628"/>
                  </a:lnTo>
                  <a:lnTo>
                    <a:pt x="67512" y="23971"/>
                  </a:lnTo>
                  <a:lnTo>
                    <a:pt x="108047" y="13947"/>
                  </a:lnTo>
                  <a:lnTo>
                    <a:pt x="145818" y="6198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88">
              <a:extLst>
                <a:ext uri="{FF2B5EF4-FFF2-40B4-BE49-F238E27FC236}">
                  <a16:creationId xmlns:a16="http://schemas.microsoft.com/office/drawing/2014/main" xmlns="" id="{0A205108-2314-436D-B49C-0807941BAA57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567335" y="850079"/>
              <a:ext cx="125066" cy="470722"/>
            </a:xfrm>
            <a:custGeom>
              <a:avLst/>
              <a:gdLst/>
              <a:ahLst/>
              <a:cxnLst/>
              <a:rect l="0" t="0" r="0" b="0"/>
              <a:pathLst>
                <a:path w="125066" h="470722">
                  <a:moveTo>
                    <a:pt x="125065" y="32571"/>
                  </a:moveTo>
                  <a:lnTo>
                    <a:pt x="125065" y="32571"/>
                  </a:lnTo>
                  <a:lnTo>
                    <a:pt x="121694" y="22458"/>
                  </a:lnTo>
                  <a:lnTo>
                    <a:pt x="114395" y="13730"/>
                  </a:lnTo>
                  <a:lnTo>
                    <a:pt x="98385" y="2764"/>
                  </a:lnTo>
                  <a:lnTo>
                    <a:pt x="92462" y="0"/>
                  </a:lnTo>
                  <a:lnTo>
                    <a:pt x="76473" y="691"/>
                  </a:lnTo>
                  <a:lnTo>
                    <a:pt x="67270" y="2851"/>
                  </a:lnTo>
                  <a:lnTo>
                    <a:pt x="37464" y="22746"/>
                  </a:lnTo>
                  <a:lnTo>
                    <a:pt x="22395" y="50547"/>
                  </a:lnTo>
                  <a:lnTo>
                    <a:pt x="11701" y="87832"/>
                  </a:lnTo>
                  <a:lnTo>
                    <a:pt x="4596" y="132626"/>
                  </a:lnTo>
                  <a:lnTo>
                    <a:pt x="2419" y="157836"/>
                  </a:lnTo>
                  <a:lnTo>
                    <a:pt x="968" y="184520"/>
                  </a:lnTo>
                  <a:lnTo>
                    <a:pt x="0" y="212187"/>
                  </a:lnTo>
                  <a:lnTo>
                    <a:pt x="766" y="240509"/>
                  </a:lnTo>
                  <a:lnTo>
                    <a:pt x="2688" y="269269"/>
                  </a:lnTo>
                  <a:lnTo>
                    <a:pt x="5380" y="298319"/>
                  </a:lnTo>
                  <a:lnTo>
                    <a:pt x="7881" y="324742"/>
                  </a:lnTo>
                  <a:lnTo>
                    <a:pt x="10253" y="349413"/>
                  </a:lnTo>
                  <a:lnTo>
                    <a:pt x="14771" y="392817"/>
                  </a:lnTo>
                  <a:lnTo>
                    <a:pt x="19869" y="438231"/>
                  </a:lnTo>
                  <a:lnTo>
                    <a:pt x="17115" y="47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50">
            <a:extLst>
              <a:ext uri="{FF2B5EF4-FFF2-40B4-BE49-F238E27FC236}">
                <a16:creationId xmlns:a16="http://schemas.microsoft.com/office/drawing/2014/main" xmlns="" id="{1AD2681F-2904-4697-8BEF-6EE70DBB0B96}"/>
              </a:ext>
            </a:extLst>
          </p:cNvPr>
          <p:cNvGrpSpPr/>
          <p:nvPr/>
        </p:nvGrpSpPr>
        <p:grpSpPr>
          <a:xfrm>
            <a:off x="1016000" y="1612900"/>
            <a:ext cx="1657351" cy="685801"/>
            <a:chOff x="1016000" y="1612900"/>
            <a:chExt cx="1657351" cy="685801"/>
          </a:xfrm>
        </p:grpSpPr>
        <p:sp>
          <p:nvSpPr>
            <p:cNvPr id="17" name="SMARTInkShape-289">
              <a:extLst>
                <a:ext uri="{FF2B5EF4-FFF2-40B4-BE49-F238E27FC236}">
                  <a16:creationId xmlns:a16="http://schemas.microsoft.com/office/drawing/2014/main" xmlns="" id="{A279EF32-9D1E-4D77-95B4-C58383E34034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720850" y="2089150"/>
              <a:ext cx="127001" cy="63501"/>
            </a:xfrm>
            <a:custGeom>
              <a:avLst/>
              <a:gdLst/>
              <a:ahLst/>
              <a:cxnLst/>
              <a:rect l="0" t="0" r="0" b="0"/>
              <a:pathLst>
                <a:path w="127001" h="63501">
                  <a:moveTo>
                    <a:pt x="0" y="63500"/>
                  </a:moveTo>
                  <a:lnTo>
                    <a:pt x="0" y="63500"/>
                  </a:lnTo>
                  <a:lnTo>
                    <a:pt x="0" y="56758"/>
                  </a:lnTo>
                  <a:lnTo>
                    <a:pt x="7526" y="49685"/>
                  </a:lnTo>
                  <a:lnTo>
                    <a:pt x="45466" y="26904"/>
                  </a:lnTo>
                  <a:lnTo>
                    <a:pt x="92964" y="1016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90">
              <a:extLst>
                <a:ext uri="{FF2B5EF4-FFF2-40B4-BE49-F238E27FC236}">
                  <a16:creationId xmlns:a16="http://schemas.microsoft.com/office/drawing/2014/main" xmlns="" id="{FFDEC259-0683-459A-A8A0-E3482BA4EFCA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778358" y="1882248"/>
              <a:ext cx="101243" cy="416453"/>
            </a:xfrm>
            <a:custGeom>
              <a:avLst/>
              <a:gdLst/>
              <a:ahLst/>
              <a:cxnLst/>
              <a:rect l="0" t="0" r="0" b="0"/>
              <a:pathLst>
                <a:path w="101243" h="416453">
                  <a:moveTo>
                    <a:pt x="101242" y="16402"/>
                  </a:moveTo>
                  <a:lnTo>
                    <a:pt x="101242" y="16402"/>
                  </a:lnTo>
                  <a:lnTo>
                    <a:pt x="81669" y="3310"/>
                  </a:lnTo>
                  <a:lnTo>
                    <a:pt x="69260" y="0"/>
                  </a:lnTo>
                  <a:lnTo>
                    <a:pt x="54807" y="4173"/>
                  </a:lnTo>
                  <a:lnTo>
                    <a:pt x="47002" y="8249"/>
                  </a:lnTo>
                  <a:lnTo>
                    <a:pt x="22533" y="34212"/>
                  </a:lnTo>
                  <a:lnTo>
                    <a:pt x="4151" y="78829"/>
                  </a:lnTo>
                  <a:lnTo>
                    <a:pt x="0" y="117760"/>
                  </a:lnTo>
                  <a:lnTo>
                    <a:pt x="506" y="161639"/>
                  </a:lnTo>
                  <a:lnTo>
                    <a:pt x="1629" y="185193"/>
                  </a:lnTo>
                  <a:lnTo>
                    <a:pt x="3084" y="209363"/>
                  </a:lnTo>
                  <a:lnTo>
                    <a:pt x="8462" y="256914"/>
                  </a:lnTo>
                  <a:lnTo>
                    <a:pt x="14851" y="301802"/>
                  </a:lnTo>
                  <a:lnTo>
                    <a:pt x="20042" y="340567"/>
                  </a:lnTo>
                  <a:lnTo>
                    <a:pt x="23561" y="387382"/>
                  </a:lnTo>
                  <a:lnTo>
                    <a:pt x="22502" y="403532"/>
                  </a:lnTo>
                  <a:lnTo>
                    <a:pt x="18692" y="416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91">
              <a:extLst>
                <a:ext uri="{FF2B5EF4-FFF2-40B4-BE49-F238E27FC236}">
                  <a16:creationId xmlns:a16="http://schemas.microsoft.com/office/drawing/2014/main" xmlns="" id="{CFB53AE7-5B5E-4D7F-9156-5B9B5DE416EC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558367" y="1897263"/>
              <a:ext cx="156134" cy="388738"/>
            </a:xfrm>
            <a:custGeom>
              <a:avLst/>
              <a:gdLst/>
              <a:ahLst/>
              <a:cxnLst/>
              <a:rect l="0" t="0" r="0" b="0"/>
              <a:pathLst>
                <a:path w="156134" h="388738">
                  <a:moveTo>
                    <a:pt x="98983" y="287137"/>
                  </a:moveTo>
                  <a:lnTo>
                    <a:pt x="98983" y="287137"/>
                  </a:lnTo>
                  <a:lnTo>
                    <a:pt x="104009" y="266415"/>
                  </a:lnTo>
                  <a:lnTo>
                    <a:pt x="104450" y="260622"/>
                  </a:lnTo>
                  <a:lnTo>
                    <a:pt x="98329" y="238985"/>
                  </a:lnTo>
                  <a:lnTo>
                    <a:pt x="87579" y="214701"/>
                  </a:lnTo>
                  <a:lnTo>
                    <a:pt x="77687" y="203673"/>
                  </a:lnTo>
                  <a:lnTo>
                    <a:pt x="72085" y="199744"/>
                  </a:lnTo>
                  <a:lnTo>
                    <a:pt x="65529" y="198536"/>
                  </a:lnTo>
                  <a:lnTo>
                    <a:pt x="50718" y="200957"/>
                  </a:lnTo>
                  <a:lnTo>
                    <a:pt x="23142" y="223737"/>
                  </a:lnTo>
                  <a:lnTo>
                    <a:pt x="2742" y="264040"/>
                  </a:lnTo>
                  <a:lnTo>
                    <a:pt x="0" y="295451"/>
                  </a:lnTo>
                  <a:lnTo>
                    <a:pt x="4896" y="326110"/>
                  </a:lnTo>
                  <a:lnTo>
                    <a:pt x="16479" y="351495"/>
                  </a:lnTo>
                  <a:lnTo>
                    <a:pt x="31035" y="367011"/>
                  </a:lnTo>
                  <a:lnTo>
                    <a:pt x="38868" y="372136"/>
                  </a:lnTo>
                  <a:lnTo>
                    <a:pt x="47617" y="372731"/>
                  </a:lnTo>
                  <a:lnTo>
                    <a:pt x="66746" y="365866"/>
                  </a:lnTo>
                  <a:lnTo>
                    <a:pt x="85126" y="345881"/>
                  </a:lnTo>
                  <a:lnTo>
                    <a:pt x="101996" y="315362"/>
                  </a:lnTo>
                  <a:lnTo>
                    <a:pt x="116550" y="273576"/>
                  </a:lnTo>
                  <a:lnTo>
                    <a:pt x="121278" y="247757"/>
                  </a:lnTo>
                  <a:lnTo>
                    <a:pt x="124430" y="219256"/>
                  </a:lnTo>
                  <a:lnTo>
                    <a:pt x="126531" y="188966"/>
                  </a:lnTo>
                  <a:lnTo>
                    <a:pt x="127931" y="158190"/>
                  </a:lnTo>
                  <a:lnTo>
                    <a:pt x="128865" y="127089"/>
                  </a:lnTo>
                  <a:lnTo>
                    <a:pt x="129488" y="95772"/>
                  </a:lnTo>
                  <a:lnTo>
                    <a:pt x="130608" y="69955"/>
                  </a:lnTo>
                  <a:lnTo>
                    <a:pt x="133735" y="28099"/>
                  </a:lnTo>
                  <a:lnTo>
                    <a:pt x="132720" y="364"/>
                  </a:lnTo>
                  <a:lnTo>
                    <a:pt x="130647" y="0"/>
                  </a:lnTo>
                  <a:lnTo>
                    <a:pt x="124580" y="9002"/>
                  </a:lnTo>
                  <a:lnTo>
                    <a:pt x="116602" y="47387"/>
                  </a:lnTo>
                  <a:lnTo>
                    <a:pt x="113869" y="88624"/>
                  </a:lnTo>
                  <a:lnTo>
                    <a:pt x="113140" y="112462"/>
                  </a:lnTo>
                  <a:lnTo>
                    <a:pt x="113360" y="137526"/>
                  </a:lnTo>
                  <a:lnTo>
                    <a:pt x="114212" y="163407"/>
                  </a:lnTo>
                  <a:lnTo>
                    <a:pt x="115485" y="189834"/>
                  </a:lnTo>
                  <a:lnTo>
                    <a:pt x="117746" y="215918"/>
                  </a:lnTo>
                  <a:lnTo>
                    <a:pt x="120664" y="241774"/>
                  </a:lnTo>
                  <a:lnTo>
                    <a:pt x="124020" y="267479"/>
                  </a:lnTo>
                  <a:lnTo>
                    <a:pt x="131512" y="311091"/>
                  </a:lnTo>
                  <a:lnTo>
                    <a:pt x="143664" y="357970"/>
                  </a:lnTo>
                  <a:lnTo>
                    <a:pt x="156133" y="388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92">
              <a:extLst>
                <a:ext uri="{FF2B5EF4-FFF2-40B4-BE49-F238E27FC236}">
                  <a16:creationId xmlns:a16="http://schemas.microsoft.com/office/drawing/2014/main" xmlns="" id="{C1AC9FA0-B050-4F0C-8029-110F09E552B9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016000" y="1612900"/>
              <a:ext cx="1657351" cy="164388"/>
            </a:xfrm>
            <a:custGeom>
              <a:avLst/>
              <a:gdLst/>
              <a:ahLst/>
              <a:cxnLst/>
              <a:rect l="0" t="0" r="0" b="0"/>
              <a:pathLst>
                <a:path w="1657351" h="164388">
                  <a:moveTo>
                    <a:pt x="0" y="0"/>
                  </a:moveTo>
                  <a:lnTo>
                    <a:pt x="0" y="0"/>
                  </a:lnTo>
                  <a:lnTo>
                    <a:pt x="26745" y="33931"/>
                  </a:lnTo>
                  <a:lnTo>
                    <a:pt x="55981" y="79198"/>
                  </a:lnTo>
                  <a:lnTo>
                    <a:pt x="98823" y="123106"/>
                  </a:lnTo>
                  <a:lnTo>
                    <a:pt x="140583" y="147612"/>
                  </a:lnTo>
                  <a:lnTo>
                    <a:pt x="168511" y="155558"/>
                  </a:lnTo>
                  <a:lnTo>
                    <a:pt x="200535" y="160855"/>
                  </a:lnTo>
                  <a:lnTo>
                    <a:pt x="235290" y="164387"/>
                  </a:lnTo>
                  <a:lnTo>
                    <a:pt x="273982" y="163213"/>
                  </a:lnTo>
                  <a:lnTo>
                    <a:pt x="315299" y="158903"/>
                  </a:lnTo>
                  <a:lnTo>
                    <a:pt x="358366" y="152502"/>
                  </a:lnTo>
                  <a:lnTo>
                    <a:pt x="404716" y="142590"/>
                  </a:lnTo>
                  <a:lnTo>
                    <a:pt x="453255" y="130338"/>
                  </a:lnTo>
                  <a:lnTo>
                    <a:pt x="503253" y="116525"/>
                  </a:lnTo>
                  <a:lnTo>
                    <a:pt x="552108" y="102378"/>
                  </a:lnTo>
                  <a:lnTo>
                    <a:pt x="600200" y="88008"/>
                  </a:lnTo>
                  <a:lnTo>
                    <a:pt x="647783" y="73488"/>
                  </a:lnTo>
                  <a:lnTo>
                    <a:pt x="691500" y="61692"/>
                  </a:lnTo>
                  <a:lnTo>
                    <a:pt x="732639" y="51711"/>
                  </a:lnTo>
                  <a:lnTo>
                    <a:pt x="772059" y="42941"/>
                  </a:lnTo>
                  <a:lnTo>
                    <a:pt x="808923" y="37094"/>
                  </a:lnTo>
                  <a:lnTo>
                    <a:pt x="844082" y="33196"/>
                  </a:lnTo>
                  <a:lnTo>
                    <a:pt x="878105" y="30597"/>
                  </a:lnTo>
                  <a:lnTo>
                    <a:pt x="910664" y="29570"/>
                  </a:lnTo>
                  <a:lnTo>
                    <a:pt x="942248" y="29591"/>
                  </a:lnTo>
                  <a:lnTo>
                    <a:pt x="973182" y="30311"/>
                  </a:lnTo>
                  <a:lnTo>
                    <a:pt x="1005094" y="32907"/>
                  </a:lnTo>
                  <a:lnTo>
                    <a:pt x="1037657" y="36755"/>
                  </a:lnTo>
                  <a:lnTo>
                    <a:pt x="1070655" y="41436"/>
                  </a:lnTo>
                  <a:lnTo>
                    <a:pt x="1105353" y="44558"/>
                  </a:lnTo>
                  <a:lnTo>
                    <a:pt x="1141185" y="46638"/>
                  </a:lnTo>
                  <a:lnTo>
                    <a:pt x="1177774" y="48026"/>
                  </a:lnTo>
                  <a:lnTo>
                    <a:pt x="1216277" y="49656"/>
                  </a:lnTo>
                  <a:lnTo>
                    <a:pt x="1256057" y="51448"/>
                  </a:lnTo>
                  <a:lnTo>
                    <a:pt x="1296688" y="53349"/>
                  </a:lnTo>
                  <a:lnTo>
                    <a:pt x="1337886" y="56027"/>
                  </a:lnTo>
                  <a:lnTo>
                    <a:pt x="1379463" y="59224"/>
                  </a:lnTo>
                  <a:lnTo>
                    <a:pt x="1421292" y="62766"/>
                  </a:lnTo>
                  <a:lnTo>
                    <a:pt x="1460467" y="68655"/>
                  </a:lnTo>
                  <a:lnTo>
                    <a:pt x="1497872" y="76109"/>
                  </a:lnTo>
                  <a:lnTo>
                    <a:pt x="1534098" y="84606"/>
                  </a:lnTo>
                  <a:lnTo>
                    <a:pt x="1563188" y="91682"/>
                  </a:lnTo>
                  <a:lnTo>
                    <a:pt x="1608680" y="103307"/>
                  </a:lnTo>
                  <a:lnTo>
                    <a:pt x="1645203" y="117785"/>
                  </a:lnTo>
                  <a:lnTo>
                    <a:pt x="1650663" y="121562"/>
                  </a:lnTo>
                  <a:lnTo>
                    <a:pt x="1653598" y="124786"/>
                  </a:lnTo>
                  <a:lnTo>
                    <a:pt x="16573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MARTInkShape-293">
            <a:extLst>
              <a:ext uri="{FF2B5EF4-FFF2-40B4-BE49-F238E27FC236}">
                <a16:creationId xmlns:a16="http://schemas.microsoft.com/office/drawing/2014/main" xmlns="" id="{AB59B60E-69AB-4392-B07A-71DE907D706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09700" y="2090936"/>
            <a:ext cx="123035" cy="396212"/>
          </a:xfrm>
          <a:custGeom>
            <a:avLst/>
            <a:gdLst/>
            <a:ahLst/>
            <a:cxnLst/>
            <a:rect l="0" t="0" r="0" b="0"/>
            <a:pathLst>
              <a:path w="123035" h="396212">
                <a:moveTo>
                  <a:pt x="19050" y="93464"/>
                </a:moveTo>
                <a:lnTo>
                  <a:pt x="19050" y="93464"/>
                </a:lnTo>
                <a:lnTo>
                  <a:pt x="15679" y="100206"/>
                </a:lnTo>
                <a:lnTo>
                  <a:pt x="17652" y="141179"/>
                </a:lnTo>
                <a:lnTo>
                  <a:pt x="18429" y="170880"/>
                </a:lnTo>
                <a:lnTo>
                  <a:pt x="22537" y="208540"/>
                </a:lnTo>
                <a:lnTo>
                  <a:pt x="28361" y="251148"/>
                </a:lnTo>
                <a:lnTo>
                  <a:pt x="33301" y="295955"/>
                </a:lnTo>
                <a:lnTo>
                  <a:pt x="39730" y="336095"/>
                </a:lnTo>
                <a:lnTo>
                  <a:pt x="47520" y="379138"/>
                </a:lnTo>
                <a:lnTo>
                  <a:pt x="50152" y="396211"/>
                </a:lnTo>
                <a:lnTo>
                  <a:pt x="45602" y="353069"/>
                </a:lnTo>
                <a:lnTo>
                  <a:pt x="41905" y="307151"/>
                </a:lnTo>
                <a:lnTo>
                  <a:pt x="39931" y="279666"/>
                </a:lnTo>
                <a:lnTo>
                  <a:pt x="37910" y="250055"/>
                </a:lnTo>
                <a:lnTo>
                  <a:pt x="35856" y="219024"/>
                </a:lnTo>
                <a:lnTo>
                  <a:pt x="35899" y="189166"/>
                </a:lnTo>
                <a:lnTo>
                  <a:pt x="37338" y="160087"/>
                </a:lnTo>
                <a:lnTo>
                  <a:pt x="39709" y="131530"/>
                </a:lnTo>
                <a:lnTo>
                  <a:pt x="46106" y="84747"/>
                </a:lnTo>
                <a:lnTo>
                  <a:pt x="52947" y="47962"/>
                </a:lnTo>
                <a:lnTo>
                  <a:pt x="62176" y="13503"/>
                </a:lnTo>
                <a:lnTo>
                  <a:pt x="72084" y="1951"/>
                </a:lnTo>
                <a:lnTo>
                  <a:pt x="78395" y="0"/>
                </a:lnTo>
                <a:lnTo>
                  <a:pt x="92933" y="1595"/>
                </a:lnTo>
                <a:lnTo>
                  <a:pt x="106920" y="16415"/>
                </a:lnTo>
                <a:lnTo>
                  <a:pt x="118076" y="39464"/>
                </a:lnTo>
                <a:lnTo>
                  <a:pt x="123034" y="66171"/>
                </a:lnTo>
                <a:lnTo>
                  <a:pt x="115712" y="108974"/>
                </a:lnTo>
                <a:lnTo>
                  <a:pt x="90024" y="152936"/>
                </a:lnTo>
                <a:lnTo>
                  <a:pt x="44829" y="195418"/>
                </a:lnTo>
                <a:lnTo>
                  <a:pt x="18300" y="211710"/>
                </a:lnTo>
                <a:lnTo>
                  <a:pt x="0" y="21411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SMARTInkShape-Group52">
            <a:extLst>
              <a:ext uri="{FF2B5EF4-FFF2-40B4-BE49-F238E27FC236}">
                <a16:creationId xmlns:a16="http://schemas.microsoft.com/office/drawing/2014/main" xmlns="" id="{C30AF1B4-E43D-4232-8F16-FD496F367389}"/>
              </a:ext>
            </a:extLst>
          </p:cNvPr>
          <p:cNvGrpSpPr/>
          <p:nvPr/>
        </p:nvGrpSpPr>
        <p:grpSpPr>
          <a:xfrm>
            <a:off x="3859875" y="751065"/>
            <a:ext cx="96176" cy="93486"/>
            <a:chOff x="3859875" y="751065"/>
            <a:chExt cx="96176" cy="93486"/>
          </a:xfrm>
        </p:grpSpPr>
        <p:sp>
          <p:nvSpPr>
            <p:cNvPr id="23" name="SMARTInkShape-294">
              <a:extLst>
                <a:ext uri="{FF2B5EF4-FFF2-40B4-BE49-F238E27FC236}">
                  <a16:creationId xmlns:a16="http://schemas.microsoft.com/office/drawing/2014/main" xmlns="" id="{830337CC-0641-4465-9B38-D85E74A182E7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3937000" y="7747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2143" y="3763"/>
                  </a:lnTo>
                  <a:lnTo>
                    <a:pt x="4123" y="2104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95">
              <a:extLst>
                <a:ext uri="{FF2B5EF4-FFF2-40B4-BE49-F238E27FC236}">
                  <a16:creationId xmlns:a16="http://schemas.microsoft.com/office/drawing/2014/main" xmlns="" id="{AA2AD6EF-84D0-47C2-90AF-8C2A558C9016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859875" y="751065"/>
              <a:ext cx="19093" cy="93486"/>
            </a:xfrm>
            <a:custGeom>
              <a:avLst/>
              <a:gdLst/>
              <a:ahLst/>
              <a:cxnLst/>
              <a:rect l="0" t="0" r="0" b="0"/>
              <a:pathLst>
                <a:path w="19093" h="93486">
                  <a:moveTo>
                    <a:pt x="13625" y="10935"/>
                  </a:moveTo>
                  <a:lnTo>
                    <a:pt x="13625" y="10935"/>
                  </a:lnTo>
                  <a:lnTo>
                    <a:pt x="19092" y="0"/>
                  </a:lnTo>
                  <a:lnTo>
                    <a:pt x="5194" y="45688"/>
                  </a:lnTo>
                  <a:lnTo>
                    <a:pt x="0" y="63775"/>
                  </a:lnTo>
                  <a:lnTo>
                    <a:pt x="925" y="93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53">
            <a:extLst>
              <a:ext uri="{FF2B5EF4-FFF2-40B4-BE49-F238E27FC236}">
                <a16:creationId xmlns:a16="http://schemas.microsoft.com/office/drawing/2014/main" xmlns="" id="{FA6A2B02-8D61-465F-83D5-3AE79471415A}"/>
              </a:ext>
            </a:extLst>
          </p:cNvPr>
          <p:cNvGrpSpPr/>
          <p:nvPr/>
        </p:nvGrpSpPr>
        <p:grpSpPr>
          <a:xfrm>
            <a:off x="4140200" y="842491"/>
            <a:ext cx="667946" cy="452910"/>
            <a:chOff x="4140200" y="842491"/>
            <a:chExt cx="667946" cy="452910"/>
          </a:xfrm>
        </p:grpSpPr>
        <p:sp>
          <p:nvSpPr>
            <p:cNvPr id="26" name="SMARTInkShape-296">
              <a:extLst>
                <a:ext uri="{FF2B5EF4-FFF2-40B4-BE49-F238E27FC236}">
                  <a16:creationId xmlns:a16="http://schemas.microsoft.com/office/drawing/2014/main" xmlns="" id="{690AA49A-9893-40EA-97A1-C6F782CF7C79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737100" y="939800"/>
              <a:ext cx="71046" cy="311151"/>
            </a:xfrm>
            <a:custGeom>
              <a:avLst/>
              <a:gdLst/>
              <a:ahLst/>
              <a:cxnLst/>
              <a:rect l="0" t="0" r="0" b="0"/>
              <a:pathLst>
                <a:path w="71046" h="311151">
                  <a:moveTo>
                    <a:pt x="25400" y="0"/>
                  </a:moveTo>
                  <a:lnTo>
                    <a:pt x="25400" y="0"/>
                  </a:lnTo>
                  <a:lnTo>
                    <a:pt x="19933" y="0"/>
                  </a:lnTo>
                  <a:lnTo>
                    <a:pt x="25705" y="12256"/>
                  </a:lnTo>
                  <a:lnTo>
                    <a:pt x="47646" y="50216"/>
                  </a:lnTo>
                  <a:lnTo>
                    <a:pt x="60687" y="78057"/>
                  </a:lnTo>
                  <a:lnTo>
                    <a:pt x="68835" y="111598"/>
                  </a:lnTo>
                  <a:lnTo>
                    <a:pt x="71045" y="149553"/>
                  </a:lnTo>
                  <a:lnTo>
                    <a:pt x="66853" y="188529"/>
                  </a:lnTo>
                  <a:lnTo>
                    <a:pt x="53231" y="224667"/>
                  </a:lnTo>
                  <a:lnTo>
                    <a:pt x="32470" y="266632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97">
              <a:extLst>
                <a:ext uri="{FF2B5EF4-FFF2-40B4-BE49-F238E27FC236}">
                  <a16:creationId xmlns:a16="http://schemas.microsoft.com/office/drawing/2014/main" xmlns="" id="{5F16D012-12E8-418D-8C22-F1522CA1C59B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206560" y="842491"/>
              <a:ext cx="92391" cy="452910"/>
            </a:xfrm>
            <a:custGeom>
              <a:avLst/>
              <a:gdLst/>
              <a:ahLst/>
              <a:cxnLst/>
              <a:rect l="0" t="0" r="0" b="0"/>
              <a:pathLst>
                <a:path w="92391" h="452910">
                  <a:moveTo>
                    <a:pt x="92390" y="40159"/>
                  </a:moveTo>
                  <a:lnTo>
                    <a:pt x="92390" y="40159"/>
                  </a:lnTo>
                  <a:lnTo>
                    <a:pt x="82264" y="18497"/>
                  </a:lnTo>
                  <a:lnTo>
                    <a:pt x="79747" y="6851"/>
                  </a:lnTo>
                  <a:lnTo>
                    <a:pt x="76658" y="1131"/>
                  </a:lnTo>
                  <a:lnTo>
                    <a:pt x="74846" y="29"/>
                  </a:lnTo>
                  <a:lnTo>
                    <a:pt x="72933" y="0"/>
                  </a:lnTo>
                  <a:lnTo>
                    <a:pt x="63106" y="5212"/>
                  </a:lnTo>
                  <a:lnTo>
                    <a:pt x="58051" y="8394"/>
                  </a:lnTo>
                  <a:lnTo>
                    <a:pt x="40823" y="33099"/>
                  </a:lnTo>
                  <a:lnTo>
                    <a:pt x="22312" y="73972"/>
                  </a:lnTo>
                  <a:lnTo>
                    <a:pt x="11621" y="105517"/>
                  </a:lnTo>
                  <a:lnTo>
                    <a:pt x="3576" y="139762"/>
                  </a:lnTo>
                  <a:lnTo>
                    <a:pt x="0" y="178501"/>
                  </a:lnTo>
                  <a:lnTo>
                    <a:pt x="2174" y="217356"/>
                  </a:lnTo>
                  <a:lnTo>
                    <a:pt x="7844" y="256496"/>
                  </a:lnTo>
                  <a:lnTo>
                    <a:pt x="15067" y="297411"/>
                  </a:lnTo>
                  <a:lnTo>
                    <a:pt x="21100" y="335350"/>
                  </a:lnTo>
                  <a:lnTo>
                    <a:pt x="25428" y="369616"/>
                  </a:lnTo>
                  <a:lnTo>
                    <a:pt x="27864" y="410591"/>
                  </a:lnTo>
                  <a:lnTo>
                    <a:pt x="28434" y="429162"/>
                  </a:lnTo>
                  <a:lnTo>
                    <a:pt x="27175" y="435667"/>
                  </a:lnTo>
                  <a:lnTo>
                    <a:pt x="16190" y="452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98">
              <a:extLst>
                <a:ext uri="{FF2B5EF4-FFF2-40B4-BE49-F238E27FC236}">
                  <a16:creationId xmlns:a16="http://schemas.microsoft.com/office/drawing/2014/main" xmlns="" id="{952BB189-5D17-43CF-A809-3116717894A7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140200" y="1130300"/>
              <a:ext cx="133351" cy="44451"/>
            </a:xfrm>
            <a:custGeom>
              <a:avLst/>
              <a:gdLst/>
              <a:ahLst/>
              <a:cxnLst/>
              <a:rect l="0" t="0" r="0" b="0"/>
              <a:pathLst>
                <a:path w="1333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6742" y="32241"/>
                  </a:lnTo>
                  <a:lnTo>
                    <a:pt x="31161" y="20685"/>
                  </a:lnTo>
                  <a:lnTo>
                    <a:pt x="78043" y="920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99">
              <a:extLst>
                <a:ext uri="{FF2B5EF4-FFF2-40B4-BE49-F238E27FC236}">
                  <a16:creationId xmlns:a16="http://schemas.microsoft.com/office/drawing/2014/main" xmlns="" id="{1BD3014E-2B9D-48C3-8D33-7223D7BC7996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428258" y="904250"/>
              <a:ext cx="131043" cy="334224"/>
            </a:xfrm>
            <a:custGeom>
              <a:avLst/>
              <a:gdLst/>
              <a:ahLst/>
              <a:cxnLst/>
              <a:rect l="0" t="0" r="0" b="0"/>
              <a:pathLst>
                <a:path w="131043" h="334224">
                  <a:moveTo>
                    <a:pt x="131042" y="29200"/>
                  </a:moveTo>
                  <a:lnTo>
                    <a:pt x="131042" y="29200"/>
                  </a:lnTo>
                  <a:lnTo>
                    <a:pt x="130336" y="14697"/>
                  </a:lnTo>
                  <a:lnTo>
                    <a:pt x="127671" y="6056"/>
                  </a:lnTo>
                  <a:lnTo>
                    <a:pt x="125973" y="3187"/>
                  </a:lnTo>
                  <a:lnTo>
                    <a:pt x="122203" y="0"/>
                  </a:lnTo>
                  <a:lnTo>
                    <a:pt x="119505" y="561"/>
                  </a:lnTo>
                  <a:lnTo>
                    <a:pt x="112744" y="4948"/>
                  </a:lnTo>
                  <a:lnTo>
                    <a:pt x="77066" y="47765"/>
                  </a:lnTo>
                  <a:lnTo>
                    <a:pt x="51314" y="91851"/>
                  </a:lnTo>
                  <a:lnTo>
                    <a:pt x="36340" y="128306"/>
                  </a:lnTo>
                  <a:lnTo>
                    <a:pt x="20278" y="170379"/>
                  </a:lnTo>
                  <a:lnTo>
                    <a:pt x="9377" y="213066"/>
                  </a:lnTo>
                  <a:lnTo>
                    <a:pt x="2885" y="252029"/>
                  </a:lnTo>
                  <a:lnTo>
                    <a:pt x="0" y="281106"/>
                  </a:lnTo>
                  <a:lnTo>
                    <a:pt x="4362" y="303906"/>
                  </a:lnTo>
                  <a:lnTo>
                    <a:pt x="8489" y="313937"/>
                  </a:lnTo>
                  <a:lnTo>
                    <a:pt x="15473" y="321331"/>
                  </a:lnTo>
                  <a:lnTo>
                    <a:pt x="34522" y="331426"/>
                  </a:lnTo>
                  <a:lnTo>
                    <a:pt x="77012" y="334223"/>
                  </a:lnTo>
                  <a:lnTo>
                    <a:pt x="92942" y="33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00">
              <a:extLst>
                <a:ext uri="{FF2B5EF4-FFF2-40B4-BE49-F238E27FC236}">
                  <a16:creationId xmlns:a16="http://schemas.microsoft.com/office/drawing/2014/main" xmlns="" id="{BCE27D36-BE3F-42CA-A71A-3572AAFC0494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617526" y="917092"/>
              <a:ext cx="62425" cy="319990"/>
            </a:xfrm>
            <a:custGeom>
              <a:avLst/>
              <a:gdLst/>
              <a:ahLst/>
              <a:cxnLst/>
              <a:rect l="0" t="0" r="0" b="0"/>
              <a:pathLst>
                <a:path w="62425" h="319990">
                  <a:moveTo>
                    <a:pt x="62424" y="3658"/>
                  </a:moveTo>
                  <a:lnTo>
                    <a:pt x="62424" y="3658"/>
                  </a:lnTo>
                  <a:lnTo>
                    <a:pt x="59053" y="287"/>
                  </a:lnTo>
                  <a:lnTo>
                    <a:pt x="57355" y="0"/>
                  </a:lnTo>
                  <a:lnTo>
                    <a:pt x="55516" y="513"/>
                  </a:lnTo>
                  <a:lnTo>
                    <a:pt x="53585" y="1562"/>
                  </a:lnTo>
                  <a:lnTo>
                    <a:pt x="44712" y="25639"/>
                  </a:lnTo>
                  <a:lnTo>
                    <a:pt x="34755" y="63479"/>
                  </a:lnTo>
                  <a:lnTo>
                    <a:pt x="29430" y="96568"/>
                  </a:lnTo>
                  <a:lnTo>
                    <a:pt x="22830" y="134321"/>
                  </a:lnTo>
                  <a:lnTo>
                    <a:pt x="15194" y="174620"/>
                  </a:lnTo>
                  <a:lnTo>
                    <a:pt x="7096" y="216048"/>
                  </a:lnTo>
                  <a:lnTo>
                    <a:pt x="2556" y="250454"/>
                  </a:lnTo>
                  <a:lnTo>
                    <a:pt x="0" y="289860"/>
                  </a:lnTo>
                  <a:lnTo>
                    <a:pt x="813" y="307954"/>
                  </a:lnTo>
                  <a:lnTo>
                    <a:pt x="5879" y="318347"/>
                  </a:lnTo>
                  <a:lnTo>
                    <a:pt x="9911" y="319989"/>
                  </a:lnTo>
                  <a:lnTo>
                    <a:pt x="14715" y="319673"/>
                  </a:lnTo>
                  <a:lnTo>
                    <a:pt x="30674" y="314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01">
              <a:extLst>
                <a:ext uri="{FF2B5EF4-FFF2-40B4-BE49-F238E27FC236}">
                  <a16:creationId xmlns:a16="http://schemas.microsoft.com/office/drawing/2014/main" xmlns="" id="{ECC4D5B1-D133-49FF-A108-4C8110DD8372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584700" y="10858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47563" y="15679"/>
                  </a:lnTo>
                  <a:lnTo>
                    <a:pt x="86843" y="684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54">
            <a:extLst>
              <a:ext uri="{FF2B5EF4-FFF2-40B4-BE49-F238E27FC236}">
                <a16:creationId xmlns:a16="http://schemas.microsoft.com/office/drawing/2014/main" xmlns="" id="{C4CED37C-2795-4E77-824A-E26BFEC00C2C}"/>
              </a:ext>
            </a:extLst>
          </p:cNvPr>
          <p:cNvGrpSpPr/>
          <p:nvPr/>
        </p:nvGrpSpPr>
        <p:grpSpPr>
          <a:xfrm>
            <a:off x="5295900" y="996950"/>
            <a:ext cx="172328" cy="209551"/>
            <a:chOff x="5295900" y="996950"/>
            <a:chExt cx="172328" cy="209551"/>
          </a:xfrm>
        </p:grpSpPr>
        <p:sp>
          <p:nvSpPr>
            <p:cNvPr id="33" name="SMARTInkShape-302">
              <a:extLst>
                <a:ext uri="{FF2B5EF4-FFF2-40B4-BE49-F238E27FC236}">
                  <a16:creationId xmlns:a16="http://schemas.microsoft.com/office/drawing/2014/main" xmlns="" id="{3BF02D0B-8AF0-446A-896C-171B85479C93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368908" y="1017406"/>
              <a:ext cx="99320" cy="189095"/>
            </a:xfrm>
            <a:custGeom>
              <a:avLst/>
              <a:gdLst/>
              <a:ahLst/>
              <a:cxnLst/>
              <a:rect l="0" t="0" r="0" b="0"/>
              <a:pathLst>
                <a:path w="99320" h="189095">
                  <a:moveTo>
                    <a:pt x="79392" y="17644"/>
                  </a:moveTo>
                  <a:lnTo>
                    <a:pt x="79392" y="17644"/>
                  </a:lnTo>
                  <a:lnTo>
                    <a:pt x="65086" y="3338"/>
                  </a:lnTo>
                  <a:lnTo>
                    <a:pt x="54925" y="702"/>
                  </a:lnTo>
                  <a:lnTo>
                    <a:pt x="48264" y="0"/>
                  </a:lnTo>
                  <a:lnTo>
                    <a:pt x="33337" y="4863"/>
                  </a:lnTo>
                  <a:lnTo>
                    <a:pt x="18706" y="14080"/>
                  </a:lnTo>
                  <a:lnTo>
                    <a:pt x="7500" y="25232"/>
                  </a:lnTo>
                  <a:lnTo>
                    <a:pt x="1579" y="39126"/>
                  </a:lnTo>
                  <a:lnTo>
                    <a:pt x="0" y="46782"/>
                  </a:lnTo>
                  <a:lnTo>
                    <a:pt x="1063" y="54003"/>
                  </a:lnTo>
                  <a:lnTo>
                    <a:pt x="7891" y="67670"/>
                  </a:lnTo>
                  <a:lnTo>
                    <a:pt x="35295" y="93691"/>
                  </a:lnTo>
                  <a:lnTo>
                    <a:pt x="73948" y="119214"/>
                  </a:lnTo>
                  <a:lnTo>
                    <a:pt x="91083" y="131931"/>
                  </a:lnTo>
                  <a:lnTo>
                    <a:pt x="98699" y="144638"/>
                  </a:lnTo>
                  <a:lnTo>
                    <a:pt x="99319" y="150990"/>
                  </a:lnTo>
                  <a:lnTo>
                    <a:pt x="96245" y="163692"/>
                  </a:lnTo>
                  <a:lnTo>
                    <a:pt x="82649" y="174512"/>
                  </a:lnTo>
                  <a:lnTo>
                    <a:pt x="62495" y="182613"/>
                  </a:lnTo>
                  <a:lnTo>
                    <a:pt x="15892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03">
              <a:extLst>
                <a:ext uri="{FF2B5EF4-FFF2-40B4-BE49-F238E27FC236}">
                  <a16:creationId xmlns:a16="http://schemas.microsoft.com/office/drawing/2014/main" xmlns="" id="{BD7F064F-3ADF-4C94-A05B-93CB56089DF2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308600" y="9969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04">
              <a:extLst>
                <a:ext uri="{FF2B5EF4-FFF2-40B4-BE49-F238E27FC236}">
                  <a16:creationId xmlns:a16="http://schemas.microsoft.com/office/drawing/2014/main" xmlns="" id="{8C006FEE-5D05-4BB0-BE0E-2A76FD41F3EF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295900" y="109220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13484"/>
                  </a:lnTo>
                  <a:lnTo>
                    <a:pt x="30083" y="58368"/>
                  </a:lnTo>
                  <a:lnTo>
                    <a:pt x="37044" y="102335"/>
                  </a:lnTo>
                  <a:lnTo>
                    <a:pt x="381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55">
            <a:extLst>
              <a:ext uri="{FF2B5EF4-FFF2-40B4-BE49-F238E27FC236}">
                <a16:creationId xmlns:a16="http://schemas.microsoft.com/office/drawing/2014/main" xmlns="" id="{C91CE35D-D840-4B51-B20A-78A41EED28A4}"/>
              </a:ext>
            </a:extLst>
          </p:cNvPr>
          <p:cNvGrpSpPr/>
          <p:nvPr/>
        </p:nvGrpSpPr>
        <p:grpSpPr>
          <a:xfrm>
            <a:off x="5943600" y="874004"/>
            <a:ext cx="412751" cy="353827"/>
            <a:chOff x="5943600" y="874004"/>
            <a:chExt cx="412751" cy="353827"/>
          </a:xfrm>
        </p:grpSpPr>
        <p:sp>
          <p:nvSpPr>
            <p:cNvPr id="37" name="SMARTInkShape-305">
              <a:extLst>
                <a:ext uri="{FF2B5EF4-FFF2-40B4-BE49-F238E27FC236}">
                  <a16:creationId xmlns:a16="http://schemas.microsoft.com/office/drawing/2014/main" xmlns="" id="{2EB09245-BAF4-4EA1-8A93-FA753369A178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107000" y="893529"/>
              <a:ext cx="249351" cy="303781"/>
            </a:xfrm>
            <a:custGeom>
              <a:avLst/>
              <a:gdLst/>
              <a:ahLst/>
              <a:cxnLst/>
              <a:rect l="0" t="0" r="0" b="0"/>
              <a:pathLst>
                <a:path w="249351" h="303781">
                  <a:moveTo>
                    <a:pt x="52500" y="8171"/>
                  </a:moveTo>
                  <a:lnTo>
                    <a:pt x="52500" y="8171"/>
                  </a:lnTo>
                  <a:lnTo>
                    <a:pt x="48136" y="149"/>
                  </a:lnTo>
                  <a:lnTo>
                    <a:pt x="47474" y="0"/>
                  </a:lnTo>
                  <a:lnTo>
                    <a:pt x="47033" y="607"/>
                  </a:lnTo>
                  <a:lnTo>
                    <a:pt x="41960" y="23976"/>
                  </a:lnTo>
                  <a:lnTo>
                    <a:pt x="40440" y="62400"/>
                  </a:lnTo>
                  <a:lnTo>
                    <a:pt x="40084" y="98124"/>
                  </a:lnTo>
                  <a:lnTo>
                    <a:pt x="38044" y="137521"/>
                  </a:lnTo>
                  <a:lnTo>
                    <a:pt x="34081" y="179254"/>
                  </a:lnTo>
                  <a:lnTo>
                    <a:pt x="27615" y="223673"/>
                  </a:lnTo>
                  <a:lnTo>
                    <a:pt x="18156" y="259877"/>
                  </a:lnTo>
                  <a:lnTo>
                    <a:pt x="0" y="303780"/>
                  </a:lnTo>
                  <a:lnTo>
                    <a:pt x="20392" y="264160"/>
                  </a:lnTo>
                  <a:lnTo>
                    <a:pt x="44354" y="220231"/>
                  </a:lnTo>
                  <a:lnTo>
                    <a:pt x="68512" y="189629"/>
                  </a:lnTo>
                  <a:lnTo>
                    <a:pt x="70231" y="189115"/>
                  </a:lnTo>
                  <a:lnTo>
                    <a:pt x="72081" y="189478"/>
                  </a:lnTo>
                  <a:lnTo>
                    <a:pt x="74021" y="190426"/>
                  </a:lnTo>
                  <a:lnTo>
                    <a:pt x="80122" y="205243"/>
                  </a:lnTo>
                  <a:lnTo>
                    <a:pt x="83888" y="248608"/>
                  </a:lnTo>
                  <a:lnTo>
                    <a:pt x="87513" y="268265"/>
                  </a:lnTo>
                  <a:lnTo>
                    <a:pt x="92992" y="277344"/>
                  </a:lnTo>
                  <a:lnTo>
                    <a:pt x="96428" y="280753"/>
                  </a:lnTo>
                  <a:lnTo>
                    <a:pt x="100835" y="282320"/>
                  </a:lnTo>
                  <a:lnTo>
                    <a:pt x="111377" y="282180"/>
                  </a:lnTo>
                  <a:lnTo>
                    <a:pt x="132583" y="271392"/>
                  </a:lnTo>
                  <a:lnTo>
                    <a:pt x="171501" y="235755"/>
                  </a:lnTo>
                  <a:lnTo>
                    <a:pt x="194853" y="206075"/>
                  </a:lnTo>
                  <a:lnTo>
                    <a:pt x="198553" y="194671"/>
                  </a:lnTo>
                  <a:lnTo>
                    <a:pt x="198552" y="189654"/>
                  </a:lnTo>
                  <a:lnTo>
                    <a:pt x="197140" y="187015"/>
                  </a:lnTo>
                  <a:lnTo>
                    <a:pt x="194789" y="185962"/>
                  </a:lnTo>
                  <a:lnTo>
                    <a:pt x="191809" y="185965"/>
                  </a:lnTo>
                  <a:lnTo>
                    <a:pt x="177502" y="192711"/>
                  </a:lnTo>
                  <a:lnTo>
                    <a:pt x="159857" y="210389"/>
                  </a:lnTo>
                  <a:lnTo>
                    <a:pt x="144596" y="236872"/>
                  </a:lnTo>
                  <a:lnTo>
                    <a:pt x="141175" y="256807"/>
                  </a:lnTo>
                  <a:lnTo>
                    <a:pt x="141250" y="267061"/>
                  </a:lnTo>
                  <a:lnTo>
                    <a:pt x="144122" y="275309"/>
                  </a:lnTo>
                  <a:lnTo>
                    <a:pt x="154839" y="288236"/>
                  </a:lnTo>
                  <a:lnTo>
                    <a:pt x="169010" y="294922"/>
                  </a:lnTo>
                  <a:lnTo>
                    <a:pt x="176740" y="296705"/>
                  </a:lnTo>
                  <a:lnTo>
                    <a:pt x="217958" y="292472"/>
                  </a:lnTo>
                  <a:lnTo>
                    <a:pt x="249350" y="287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06">
              <a:extLst>
                <a:ext uri="{FF2B5EF4-FFF2-40B4-BE49-F238E27FC236}">
                  <a16:creationId xmlns:a16="http://schemas.microsoft.com/office/drawing/2014/main" xmlns="" id="{40CDA1EE-3E2B-4B12-9B0A-6EF75B44542A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943600" y="1035050"/>
              <a:ext cx="152401" cy="50801"/>
            </a:xfrm>
            <a:custGeom>
              <a:avLst/>
              <a:gdLst/>
              <a:ahLst/>
              <a:cxnLst/>
              <a:rect l="0" t="0" r="0" b="0"/>
              <a:pathLst>
                <a:path w="152401" h="50801">
                  <a:moveTo>
                    <a:pt x="0" y="50800"/>
                  </a:moveTo>
                  <a:lnTo>
                    <a:pt x="0" y="50800"/>
                  </a:lnTo>
                  <a:lnTo>
                    <a:pt x="44750" y="31241"/>
                  </a:lnTo>
                  <a:lnTo>
                    <a:pt x="87891" y="2085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07">
              <a:extLst>
                <a:ext uri="{FF2B5EF4-FFF2-40B4-BE49-F238E27FC236}">
                  <a16:creationId xmlns:a16="http://schemas.microsoft.com/office/drawing/2014/main" xmlns="" id="{D78A9030-0DEA-47E3-87F6-AC30664D7A56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984691" y="874004"/>
              <a:ext cx="98610" cy="353827"/>
            </a:xfrm>
            <a:custGeom>
              <a:avLst/>
              <a:gdLst/>
              <a:ahLst/>
              <a:cxnLst/>
              <a:rect l="0" t="0" r="0" b="0"/>
              <a:pathLst>
                <a:path w="98610" h="353827">
                  <a:moveTo>
                    <a:pt x="35109" y="34046"/>
                  </a:moveTo>
                  <a:lnTo>
                    <a:pt x="35109" y="34046"/>
                  </a:lnTo>
                  <a:lnTo>
                    <a:pt x="57599" y="0"/>
                  </a:lnTo>
                  <a:lnTo>
                    <a:pt x="57863" y="1471"/>
                  </a:lnTo>
                  <a:lnTo>
                    <a:pt x="51415" y="41768"/>
                  </a:lnTo>
                  <a:lnTo>
                    <a:pt x="42136" y="85644"/>
                  </a:lnTo>
                  <a:lnTo>
                    <a:pt x="34469" y="123536"/>
                  </a:lnTo>
                  <a:lnTo>
                    <a:pt x="26358" y="166247"/>
                  </a:lnTo>
                  <a:lnTo>
                    <a:pt x="18049" y="211100"/>
                  </a:lnTo>
                  <a:lnTo>
                    <a:pt x="9652" y="251261"/>
                  </a:lnTo>
                  <a:lnTo>
                    <a:pt x="2629" y="285808"/>
                  </a:lnTo>
                  <a:lnTo>
                    <a:pt x="0" y="332968"/>
                  </a:lnTo>
                  <a:lnTo>
                    <a:pt x="1120" y="341278"/>
                  </a:lnTo>
                  <a:lnTo>
                    <a:pt x="3277" y="346817"/>
                  </a:lnTo>
                  <a:lnTo>
                    <a:pt x="6127" y="350510"/>
                  </a:lnTo>
                  <a:lnTo>
                    <a:pt x="9438" y="352972"/>
                  </a:lnTo>
                  <a:lnTo>
                    <a:pt x="20642" y="353826"/>
                  </a:lnTo>
                  <a:lnTo>
                    <a:pt x="35735" y="350443"/>
                  </a:lnTo>
                  <a:lnTo>
                    <a:pt x="63360" y="335932"/>
                  </a:lnTo>
                  <a:lnTo>
                    <a:pt x="98609" y="307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56">
            <a:extLst>
              <a:ext uri="{FF2B5EF4-FFF2-40B4-BE49-F238E27FC236}">
                <a16:creationId xmlns:a16="http://schemas.microsoft.com/office/drawing/2014/main" xmlns="" id="{1DBDD0F2-31E5-47D3-A512-8C68CC8D4DC2}"/>
              </a:ext>
            </a:extLst>
          </p:cNvPr>
          <p:cNvGrpSpPr/>
          <p:nvPr/>
        </p:nvGrpSpPr>
        <p:grpSpPr>
          <a:xfrm>
            <a:off x="6759680" y="871340"/>
            <a:ext cx="574571" cy="327977"/>
            <a:chOff x="6759680" y="871340"/>
            <a:chExt cx="574571" cy="327977"/>
          </a:xfrm>
        </p:grpSpPr>
        <p:sp>
          <p:nvSpPr>
            <p:cNvPr id="41" name="SMARTInkShape-308">
              <a:extLst>
                <a:ext uri="{FF2B5EF4-FFF2-40B4-BE49-F238E27FC236}">
                  <a16:creationId xmlns:a16="http://schemas.microsoft.com/office/drawing/2014/main" xmlns="" id="{1D7E447D-33B9-4437-9A68-2A84123BE915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092950" y="920750"/>
              <a:ext cx="241301" cy="38101"/>
            </a:xfrm>
            <a:custGeom>
              <a:avLst/>
              <a:gdLst/>
              <a:ahLst/>
              <a:cxnLst/>
              <a:rect l="0" t="0" r="0" b="0"/>
              <a:pathLst>
                <a:path w="241301" h="38101">
                  <a:moveTo>
                    <a:pt x="0" y="38100"/>
                  </a:moveTo>
                  <a:lnTo>
                    <a:pt x="0" y="38100"/>
                  </a:lnTo>
                  <a:lnTo>
                    <a:pt x="40800" y="27430"/>
                  </a:lnTo>
                  <a:lnTo>
                    <a:pt x="80221" y="17835"/>
                  </a:lnTo>
                  <a:lnTo>
                    <a:pt x="103576" y="13301"/>
                  </a:lnTo>
                  <a:lnTo>
                    <a:pt x="128317" y="8868"/>
                  </a:lnTo>
                  <a:lnTo>
                    <a:pt x="174623" y="3941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09">
              <a:extLst>
                <a:ext uri="{FF2B5EF4-FFF2-40B4-BE49-F238E27FC236}">
                  <a16:creationId xmlns:a16="http://schemas.microsoft.com/office/drawing/2014/main" xmlns="" id="{449D15F9-73D0-4C45-A34E-82A7946ECED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945895" y="871340"/>
              <a:ext cx="356606" cy="310593"/>
            </a:xfrm>
            <a:custGeom>
              <a:avLst/>
              <a:gdLst/>
              <a:ahLst/>
              <a:cxnLst/>
              <a:rect l="0" t="0" r="0" b="0"/>
              <a:pathLst>
                <a:path w="356606" h="310593">
                  <a:moveTo>
                    <a:pt x="89905" y="227210"/>
                  </a:moveTo>
                  <a:lnTo>
                    <a:pt x="89905" y="227210"/>
                  </a:lnTo>
                  <a:lnTo>
                    <a:pt x="85541" y="217071"/>
                  </a:lnTo>
                  <a:lnTo>
                    <a:pt x="81790" y="185868"/>
                  </a:lnTo>
                  <a:lnTo>
                    <a:pt x="80261" y="182715"/>
                  </a:lnTo>
                  <a:lnTo>
                    <a:pt x="74800" y="177331"/>
                  </a:lnTo>
                  <a:lnTo>
                    <a:pt x="71369" y="174907"/>
                  </a:lnTo>
                  <a:lnTo>
                    <a:pt x="66964" y="174703"/>
                  </a:lnTo>
                  <a:lnTo>
                    <a:pt x="56426" y="178238"/>
                  </a:lnTo>
                  <a:lnTo>
                    <a:pt x="35222" y="198275"/>
                  </a:lnTo>
                  <a:lnTo>
                    <a:pt x="9253" y="241015"/>
                  </a:lnTo>
                  <a:lnTo>
                    <a:pt x="0" y="272771"/>
                  </a:lnTo>
                  <a:lnTo>
                    <a:pt x="88" y="291439"/>
                  </a:lnTo>
                  <a:lnTo>
                    <a:pt x="2510" y="297546"/>
                  </a:lnTo>
                  <a:lnTo>
                    <a:pt x="6241" y="301617"/>
                  </a:lnTo>
                  <a:lnTo>
                    <a:pt x="10845" y="304332"/>
                  </a:lnTo>
                  <a:lnTo>
                    <a:pt x="25369" y="303584"/>
                  </a:lnTo>
                  <a:lnTo>
                    <a:pt x="34181" y="301410"/>
                  </a:lnTo>
                  <a:lnTo>
                    <a:pt x="49616" y="291467"/>
                  </a:lnTo>
                  <a:lnTo>
                    <a:pt x="68325" y="270003"/>
                  </a:lnTo>
                  <a:lnTo>
                    <a:pt x="89571" y="236295"/>
                  </a:lnTo>
                  <a:lnTo>
                    <a:pt x="90388" y="233266"/>
                  </a:lnTo>
                  <a:lnTo>
                    <a:pt x="90227" y="231248"/>
                  </a:lnTo>
                  <a:lnTo>
                    <a:pt x="89414" y="232018"/>
                  </a:lnTo>
                  <a:lnTo>
                    <a:pt x="86629" y="238519"/>
                  </a:lnTo>
                  <a:lnTo>
                    <a:pt x="84466" y="257450"/>
                  </a:lnTo>
                  <a:lnTo>
                    <a:pt x="88804" y="287720"/>
                  </a:lnTo>
                  <a:lnTo>
                    <a:pt x="96456" y="306870"/>
                  </a:lnTo>
                  <a:lnTo>
                    <a:pt x="98505" y="309950"/>
                  </a:lnTo>
                  <a:lnTo>
                    <a:pt x="101989" y="310592"/>
                  </a:lnTo>
                  <a:lnTo>
                    <a:pt x="111502" y="307543"/>
                  </a:lnTo>
                  <a:lnTo>
                    <a:pt x="128760" y="291150"/>
                  </a:lnTo>
                  <a:lnTo>
                    <a:pt x="154020" y="258307"/>
                  </a:lnTo>
                  <a:lnTo>
                    <a:pt x="173669" y="225744"/>
                  </a:lnTo>
                  <a:lnTo>
                    <a:pt x="194161" y="187047"/>
                  </a:lnTo>
                  <a:lnTo>
                    <a:pt x="215028" y="143978"/>
                  </a:lnTo>
                  <a:lnTo>
                    <a:pt x="230417" y="102729"/>
                  </a:lnTo>
                  <a:lnTo>
                    <a:pt x="241960" y="65346"/>
                  </a:lnTo>
                  <a:lnTo>
                    <a:pt x="254275" y="23323"/>
                  </a:lnTo>
                  <a:lnTo>
                    <a:pt x="255151" y="7006"/>
                  </a:lnTo>
                  <a:lnTo>
                    <a:pt x="254397" y="2796"/>
                  </a:lnTo>
                  <a:lnTo>
                    <a:pt x="253189" y="695"/>
                  </a:lnTo>
                  <a:lnTo>
                    <a:pt x="251677" y="0"/>
                  </a:lnTo>
                  <a:lnTo>
                    <a:pt x="249963" y="1654"/>
                  </a:lnTo>
                  <a:lnTo>
                    <a:pt x="240264" y="27042"/>
                  </a:lnTo>
                  <a:lnTo>
                    <a:pt x="227118" y="68653"/>
                  </a:lnTo>
                  <a:lnTo>
                    <a:pt x="217210" y="103118"/>
                  </a:lnTo>
                  <a:lnTo>
                    <a:pt x="210456" y="139602"/>
                  </a:lnTo>
                  <a:lnTo>
                    <a:pt x="205101" y="175103"/>
                  </a:lnTo>
                  <a:lnTo>
                    <a:pt x="201076" y="208285"/>
                  </a:lnTo>
                  <a:lnTo>
                    <a:pt x="200220" y="249354"/>
                  </a:lnTo>
                  <a:lnTo>
                    <a:pt x="205020" y="270448"/>
                  </a:lnTo>
                  <a:lnTo>
                    <a:pt x="211858" y="283586"/>
                  </a:lnTo>
                  <a:lnTo>
                    <a:pt x="215657" y="288078"/>
                  </a:lnTo>
                  <a:lnTo>
                    <a:pt x="221717" y="288955"/>
                  </a:lnTo>
                  <a:lnTo>
                    <a:pt x="237857" y="284286"/>
                  </a:lnTo>
                  <a:lnTo>
                    <a:pt x="280624" y="253902"/>
                  </a:lnTo>
                  <a:lnTo>
                    <a:pt x="308143" y="222811"/>
                  </a:lnTo>
                  <a:lnTo>
                    <a:pt x="327899" y="185063"/>
                  </a:lnTo>
                  <a:lnTo>
                    <a:pt x="333263" y="164498"/>
                  </a:lnTo>
                  <a:lnTo>
                    <a:pt x="333283" y="157180"/>
                  </a:lnTo>
                  <a:lnTo>
                    <a:pt x="331885" y="151596"/>
                  </a:lnTo>
                  <a:lnTo>
                    <a:pt x="329542" y="147167"/>
                  </a:lnTo>
                  <a:lnTo>
                    <a:pt x="324452" y="145626"/>
                  </a:lnTo>
                  <a:lnTo>
                    <a:pt x="309388" y="147676"/>
                  </a:lnTo>
                  <a:lnTo>
                    <a:pt x="294697" y="158936"/>
                  </a:lnTo>
                  <a:lnTo>
                    <a:pt x="282523" y="176405"/>
                  </a:lnTo>
                  <a:lnTo>
                    <a:pt x="273115" y="208629"/>
                  </a:lnTo>
                  <a:lnTo>
                    <a:pt x="273166" y="227653"/>
                  </a:lnTo>
                  <a:lnTo>
                    <a:pt x="280533" y="254231"/>
                  </a:lnTo>
                  <a:lnTo>
                    <a:pt x="291654" y="273238"/>
                  </a:lnTo>
                  <a:lnTo>
                    <a:pt x="296371" y="276945"/>
                  </a:lnTo>
                  <a:lnTo>
                    <a:pt x="307255" y="281064"/>
                  </a:lnTo>
                  <a:lnTo>
                    <a:pt x="319150" y="281014"/>
                  </a:lnTo>
                  <a:lnTo>
                    <a:pt x="331491" y="277934"/>
                  </a:lnTo>
                  <a:lnTo>
                    <a:pt x="356605" y="265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10">
              <a:extLst>
                <a:ext uri="{FF2B5EF4-FFF2-40B4-BE49-F238E27FC236}">
                  <a16:creationId xmlns:a16="http://schemas.microsoft.com/office/drawing/2014/main" xmlns="" id="{63EC91E3-C0B0-4E07-AA1F-3F081DF84A39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759680" y="1041400"/>
              <a:ext cx="180871" cy="157917"/>
            </a:xfrm>
            <a:custGeom>
              <a:avLst/>
              <a:gdLst/>
              <a:ahLst/>
              <a:cxnLst/>
              <a:rect l="0" t="0" r="0" b="0"/>
              <a:pathLst>
                <a:path w="180871" h="157917">
                  <a:moveTo>
                    <a:pt x="9420" y="6350"/>
                  </a:moveTo>
                  <a:lnTo>
                    <a:pt x="9420" y="6350"/>
                  </a:lnTo>
                  <a:lnTo>
                    <a:pt x="581" y="6350"/>
                  </a:lnTo>
                  <a:lnTo>
                    <a:pt x="0" y="5644"/>
                  </a:lnTo>
                  <a:lnTo>
                    <a:pt x="317" y="4468"/>
                  </a:lnTo>
                  <a:lnTo>
                    <a:pt x="1235" y="2979"/>
                  </a:lnTo>
                  <a:lnTo>
                    <a:pt x="2552" y="1986"/>
                  </a:lnTo>
                  <a:lnTo>
                    <a:pt x="5897" y="883"/>
                  </a:lnTo>
                  <a:lnTo>
                    <a:pt x="21860" y="7003"/>
                  </a:lnTo>
                  <a:lnTo>
                    <a:pt x="62625" y="34554"/>
                  </a:lnTo>
                  <a:lnTo>
                    <a:pt x="80338" y="51341"/>
                  </a:lnTo>
                  <a:lnTo>
                    <a:pt x="92915" y="72912"/>
                  </a:lnTo>
                  <a:lnTo>
                    <a:pt x="97564" y="96611"/>
                  </a:lnTo>
                  <a:lnTo>
                    <a:pt x="94799" y="139577"/>
                  </a:lnTo>
                  <a:lnTo>
                    <a:pt x="89464" y="152110"/>
                  </a:lnTo>
                  <a:lnTo>
                    <a:pt x="86066" y="156440"/>
                  </a:lnTo>
                  <a:lnTo>
                    <a:pt x="82390" y="157916"/>
                  </a:lnTo>
                  <a:lnTo>
                    <a:pt x="78528" y="157488"/>
                  </a:lnTo>
                  <a:lnTo>
                    <a:pt x="74542" y="155792"/>
                  </a:lnTo>
                  <a:lnTo>
                    <a:pt x="72590" y="151134"/>
                  </a:lnTo>
                  <a:lnTo>
                    <a:pt x="72302" y="136550"/>
                  </a:lnTo>
                  <a:lnTo>
                    <a:pt x="79479" y="98393"/>
                  </a:lnTo>
                  <a:lnTo>
                    <a:pt x="93913" y="58081"/>
                  </a:lnTo>
                  <a:lnTo>
                    <a:pt x="114966" y="26068"/>
                  </a:lnTo>
                  <a:lnTo>
                    <a:pt x="130883" y="13232"/>
                  </a:lnTo>
                  <a:lnTo>
                    <a:pt x="147364" y="5881"/>
                  </a:lnTo>
                  <a:lnTo>
                    <a:pt x="180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SMARTInkShape-311">
            <a:extLst>
              <a:ext uri="{FF2B5EF4-FFF2-40B4-BE49-F238E27FC236}">
                <a16:creationId xmlns:a16="http://schemas.microsoft.com/office/drawing/2014/main" xmlns="" id="{DC5FB347-5330-4B5C-A0D9-C02EAE4DB9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679229" y="828571"/>
            <a:ext cx="321772" cy="555492"/>
          </a:xfrm>
          <a:custGeom>
            <a:avLst/>
            <a:gdLst/>
            <a:ahLst/>
            <a:cxnLst/>
            <a:rect l="0" t="0" r="0" b="0"/>
            <a:pathLst>
              <a:path w="321772" h="555492">
                <a:moveTo>
                  <a:pt x="131271" y="219179"/>
                </a:moveTo>
                <a:lnTo>
                  <a:pt x="131271" y="219179"/>
                </a:lnTo>
                <a:lnTo>
                  <a:pt x="130565" y="209040"/>
                </a:lnTo>
                <a:lnTo>
                  <a:pt x="127900" y="201502"/>
                </a:lnTo>
                <a:lnTo>
                  <a:pt x="119062" y="189325"/>
                </a:lnTo>
                <a:lnTo>
                  <a:pt x="104135" y="180151"/>
                </a:lnTo>
                <a:lnTo>
                  <a:pt x="86306" y="176336"/>
                </a:lnTo>
                <a:lnTo>
                  <a:pt x="70129" y="182969"/>
                </a:lnTo>
                <a:lnTo>
                  <a:pt x="60876" y="188689"/>
                </a:lnTo>
                <a:lnTo>
                  <a:pt x="34370" y="223707"/>
                </a:lnTo>
                <a:lnTo>
                  <a:pt x="8641" y="266460"/>
                </a:lnTo>
                <a:lnTo>
                  <a:pt x="1039" y="291934"/>
                </a:lnTo>
                <a:lnTo>
                  <a:pt x="0" y="303665"/>
                </a:lnTo>
                <a:lnTo>
                  <a:pt x="4490" y="322345"/>
                </a:lnTo>
                <a:lnTo>
                  <a:pt x="8651" y="330290"/>
                </a:lnTo>
                <a:lnTo>
                  <a:pt x="16363" y="335586"/>
                </a:lnTo>
                <a:lnTo>
                  <a:pt x="38102" y="341471"/>
                </a:lnTo>
                <a:lnTo>
                  <a:pt x="62346" y="338442"/>
                </a:lnTo>
                <a:lnTo>
                  <a:pt x="96032" y="324837"/>
                </a:lnTo>
                <a:lnTo>
                  <a:pt x="113492" y="311999"/>
                </a:lnTo>
                <a:lnTo>
                  <a:pt x="125957" y="294534"/>
                </a:lnTo>
                <a:lnTo>
                  <a:pt x="134165" y="261497"/>
                </a:lnTo>
                <a:lnTo>
                  <a:pt x="132574" y="221136"/>
                </a:lnTo>
                <a:lnTo>
                  <a:pt x="131528" y="175743"/>
                </a:lnTo>
                <a:lnTo>
                  <a:pt x="131442" y="164821"/>
                </a:lnTo>
                <a:lnTo>
                  <a:pt x="138873" y="143279"/>
                </a:lnTo>
                <a:lnTo>
                  <a:pt x="166639" y="104076"/>
                </a:lnTo>
                <a:lnTo>
                  <a:pt x="205076" y="68450"/>
                </a:lnTo>
                <a:lnTo>
                  <a:pt x="250820" y="31936"/>
                </a:lnTo>
                <a:lnTo>
                  <a:pt x="292683" y="0"/>
                </a:lnTo>
                <a:lnTo>
                  <a:pt x="285165" y="4581"/>
                </a:lnTo>
                <a:lnTo>
                  <a:pt x="262251" y="40460"/>
                </a:lnTo>
                <a:lnTo>
                  <a:pt x="235853" y="86576"/>
                </a:lnTo>
                <a:lnTo>
                  <a:pt x="218439" y="126848"/>
                </a:lnTo>
                <a:lnTo>
                  <a:pt x="201292" y="174380"/>
                </a:lnTo>
                <a:lnTo>
                  <a:pt x="192769" y="199896"/>
                </a:lnTo>
                <a:lnTo>
                  <a:pt x="183559" y="226785"/>
                </a:lnTo>
                <a:lnTo>
                  <a:pt x="173889" y="254589"/>
                </a:lnTo>
                <a:lnTo>
                  <a:pt x="163916" y="283002"/>
                </a:lnTo>
                <a:lnTo>
                  <a:pt x="155151" y="311822"/>
                </a:lnTo>
                <a:lnTo>
                  <a:pt x="147191" y="340913"/>
                </a:lnTo>
                <a:lnTo>
                  <a:pt x="139768" y="370185"/>
                </a:lnTo>
                <a:lnTo>
                  <a:pt x="134113" y="396755"/>
                </a:lnTo>
                <a:lnTo>
                  <a:pt x="129638" y="421524"/>
                </a:lnTo>
                <a:lnTo>
                  <a:pt x="123489" y="465744"/>
                </a:lnTo>
                <a:lnTo>
                  <a:pt x="120756" y="501860"/>
                </a:lnTo>
                <a:lnTo>
                  <a:pt x="122589" y="539846"/>
                </a:lnTo>
                <a:lnTo>
                  <a:pt x="126188" y="547257"/>
                </a:lnTo>
                <a:lnTo>
                  <a:pt x="131411" y="552198"/>
                </a:lnTo>
                <a:lnTo>
                  <a:pt x="137714" y="555491"/>
                </a:lnTo>
                <a:lnTo>
                  <a:pt x="146150" y="554160"/>
                </a:lnTo>
                <a:lnTo>
                  <a:pt x="166811" y="543272"/>
                </a:lnTo>
                <a:lnTo>
                  <a:pt x="198873" y="513938"/>
                </a:lnTo>
                <a:lnTo>
                  <a:pt x="220602" y="475064"/>
                </a:lnTo>
                <a:lnTo>
                  <a:pt x="229236" y="435638"/>
                </a:lnTo>
                <a:lnTo>
                  <a:pt x="228422" y="397145"/>
                </a:lnTo>
                <a:lnTo>
                  <a:pt x="223603" y="379179"/>
                </a:lnTo>
                <a:lnTo>
                  <a:pt x="211451" y="357188"/>
                </a:lnTo>
                <a:lnTo>
                  <a:pt x="211535" y="355635"/>
                </a:lnTo>
                <a:lnTo>
                  <a:pt x="212296" y="354600"/>
                </a:lnTo>
                <a:lnTo>
                  <a:pt x="253184" y="344013"/>
                </a:lnTo>
                <a:lnTo>
                  <a:pt x="297874" y="328818"/>
                </a:lnTo>
                <a:lnTo>
                  <a:pt x="321771" y="32077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SMARTInkShape-Group58">
            <a:extLst>
              <a:ext uri="{FF2B5EF4-FFF2-40B4-BE49-F238E27FC236}">
                <a16:creationId xmlns:a16="http://schemas.microsoft.com/office/drawing/2014/main" xmlns="" id="{06FE131E-687C-4A3C-8C2D-94B2C0812E21}"/>
              </a:ext>
            </a:extLst>
          </p:cNvPr>
          <p:cNvGrpSpPr/>
          <p:nvPr/>
        </p:nvGrpSpPr>
        <p:grpSpPr>
          <a:xfrm>
            <a:off x="8387416" y="852665"/>
            <a:ext cx="1236493" cy="512184"/>
            <a:chOff x="8387416" y="852665"/>
            <a:chExt cx="1236493" cy="512184"/>
          </a:xfrm>
        </p:grpSpPr>
        <p:sp>
          <p:nvSpPr>
            <p:cNvPr id="46" name="SMARTInkShape-312">
              <a:extLst>
                <a:ext uri="{FF2B5EF4-FFF2-40B4-BE49-F238E27FC236}">
                  <a16:creationId xmlns:a16="http://schemas.microsoft.com/office/drawing/2014/main" xmlns="" id="{D01099B7-33EE-4C87-8066-A475685EF2D5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9455150" y="973220"/>
              <a:ext cx="168759" cy="391629"/>
            </a:xfrm>
            <a:custGeom>
              <a:avLst/>
              <a:gdLst/>
              <a:ahLst/>
              <a:cxnLst/>
              <a:rect l="0" t="0" r="0" b="0"/>
              <a:pathLst>
                <a:path w="168759" h="391629">
                  <a:moveTo>
                    <a:pt x="165100" y="55480"/>
                  </a:moveTo>
                  <a:lnTo>
                    <a:pt x="165100" y="55480"/>
                  </a:lnTo>
                  <a:lnTo>
                    <a:pt x="168758" y="31543"/>
                  </a:lnTo>
                  <a:lnTo>
                    <a:pt x="167195" y="18030"/>
                  </a:lnTo>
                  <a:lnTo>
                    <a:pt x="162268" y="6851"/>
                  </a:lnTo>
                  <a:lnTo>
                    <a:pt x="158979" y="1894"/>
                  </a:lnTo>
                  <a:lnTo>
                    <a:pt x="153963" y="0"/>
                  </a:lnTo>
                  <a:lnTo>
                    <a:pt x="140864" y="1659"/>
                  </a:lnTo>
                  <a:lnTo>
                    <a:pt x="114253" y="20640"/>
                  </a:lnTo>
                  <a:lnTo>
                    <a:pt x="103696" y="38820"/>
                  </a:lnTo>
                  <a:lnTo>
                    <a:pt x="99709" y="57953"/>
                  </a:lnTo>
                  <a:lnTo>
                    <a:pt x="100289" y="75864"/>
                  </a:lnTo>
                  <a:lnTo>
                    <a:pt x="104780" y="87588"/>
                  </a:lnTo>
                  <a:lnTo>
                    <a:pt x="107953" y="91702"/>
                  </a:lnTo>
                  <a:lnTo>
                    <a:pt x="115241" y="96273"/>
                  </a:lnTo>
                  <a:lnTo>
                    <a:pt x="119161" y="97492"/>
                  </a:lnTo>
                  <a:lnTo>
                    <a:pt x="129160" y="95083"/>
                  </a:lnTo>
                  <a:lnTo>
                    <a:pt x="144808" y="85794"/>
                  </a:lnTo>
                  <a:lnTo>
                    <a:pt x="161278" y="72355"/>
                  </a:lnTo>
                  <a:lnTo>
                    <a:pt x="162552" y="72374"/>
                  </a:lnTo>
                  <a:lnTo>
                    <a:pt x="163402" y="73093"/>
                  </a:lnTo>
                  <a:lnTo>
                    <a:pt x="160582" y="77654"/>
                  </a:lnTo>
                  <a:lnTo>
                    <a:pt x="157855" y="80846"/>
                  </a:lnTo>
                  <a:lnTo>
                    <a:pt x="156705" y="93800"/>
                  </a:lnTo>
                  <a:lnTo>
                    <a:pt x="156430" y="112728"/>
                  </a:lnTo>
                  <a:lnTo>
                    <a:pt x="149047" y="151856"/>
                  </a:lnTo>
                  <a:lnTo>
                    <a:pt x="144325" y="182745"/>
                  </a:lnTo>
                  <a:lnTo>
                    <a:pt x="134230" y="219052"/>
                  </a:lnTo>
                  <a:lnTo>
                    <a:pt x="121041" y="258001"/>
                  </a:lnTo>
                  <a:lnTo>
                    <a:pt x="108124" y="296478"/>
                  </a:lnTo>
                  <a:lnTo>
                    <a:pt x="95328" y="330983"/>
                  </a:lnTo>
                  <a:lnTo>
                    <a:pt x="80468" y="360665"/>
                  </a:lnTo>
                  <a:lnTo>
                    <a:pt x="59752" y="383264"/>
                  </a:lnTo>
                  <a:lnTo>
                    <a:pt x="49712" y="389008"/>
                  </a:lnTo>
                  <a:lnTo>
                    <a:pt x="40197" y="391426"/>
                  </a:lnTo>
                  <a:lnTo>
                    <a:pt x="31031" y="391628"/>
                  </a:lnTo>
                  <a:lnTo>
                    <a:pt x="23509" y="388234"/>
                  </a:lnTo>
                  <a:lnTo>
                    <a:pt x="0" y="360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13">
              <a:extLst>
                <a:ext uri="{FF2B5EF4-FFF2-40B4-BE49-F238E27FC236}">
                  <a16:creationId xmlns:a16="http://schemas.microsoft.com/office/drawing/2014/main" xmlns="" id="{AD5CCD9B-5B69-485B-B447-3C4404AEDFA5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9407942" y="989571"/>
              <a:ext cx="89968" cy="121904"/>
            </a:xfrm>
            <a:custGeom>
              <a:avLst/>
              <a:gdLst/>
              <a:ahLst/>
              <a:cxnLst/>
              <a:rect l="0" t="0" r="0" b="0"/>
              <a:pathLst>
                <a:path w="89968" h="121904">
                  <a:moveTo>
                    <a:pt x="21808" y="13729"/>
                  </a:moveTo>
                  <a:lnTo>
                    <a:pt x="21808" y="13729"/>
                  </a:lnTo>
                  <a:lnTo>
                    <a:pt x="19927" y="34451"/>
                  </a:lnTo>
                  <a:lnTo>
                    <a:pt x="18149" y="46928"/>
                  </a:lnTo>
                  <a:lnTo>
                    <a:pt x="18999" y="69819"/>
                  </a:lnTo>
                  <a:lnTo>
                    <a:pt x="5093" y="113174"/>
                  </a:lnTo>
                  <a:lnTo>
                    <a:pt x="0" y="121903"/>
                  </a:lnTo>
                  <a:lnTo>
                    <a:pt x="1061" y="119191"/>
                  </a:lnTo>
                  <a:lnTo>
                    <a:pt x="20286" y="79040"/>
                  </a:lnTo>
                  <a:lnTo>
                    <a:pt x="46175" y="33999"/>
                  </a:lnTo>
                  <a:lnTo>
                    <a:pt x="65952" y="11033"/>
                  </a:lnTo>
                  <a:lnTo>
                    <a:pt x="83101" y="544"/>
                  </a:lnTo>
                  <a:lnTo>
                    <a:pt x="85954" y="0"/>
                  </a:lnTo>
                  <a:lnTo>
                    <a:pt x="87855" y="343"/>
                  </a:lnTo>
                  <a:lnTo>
                    <a:pt x="89967" y="10132"/>
                  </a:lnTo>
                  <a:lnTo>
                    <a:pt x="87071" y="54439"/>
                  </a:lnTo>
                  <a:lnTo>
                    <a:pt x="85308" y="89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14">
              <a:extLst>
                <a:ext uri="{FF2B5EF4-FFF2-40B4-BE49-F238E27FC236}">
                  <a16:creationId xmlns:a16="http://schemas.microsoft.com/office/drawing/2014/main" xmlns="" id="{C003CF76-4C66-4E82-B5C1-85BA6E614991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9378950" y="9271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76200"/>
                  </a:moveTo>
                  <a:lnTo>
                    <a:pt x="0" y="76200"/>
                  </a:lnTo>
                  <a:lnTo>
                    <a:pt x="8021" y="42830"/>
                  </a:lnTo>
                  <a:lnTo>
                    <a:pt x="8770" y="12511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15">
              <a:extLst>
                <a:ext uri="{FF2B5EF4-FFF2-40B4-BE49-F238E27FC236}">
                  <a16:creationId xmlns:a16="http://schemas.microsoft.com/office/drawing/2014/main" xmlns="" id="{0930F775-ED8B-40AA-91A1-598FDD0CCD1B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9359900" y="1028700"/>
              <a:ext cx="9721" cy="82551"/>
            </a:xfrm>
            <a:custGeom>
              <a:avLst/>
              <a:gdLst/>
              <a:ahLst/>
              <a:cxnLst/>
              <a:rect l="0" t="0" r="0" b="0"/>
              <a:pathLst>
                <a:path w="9721" h="82551">
                  <a:moveTo>
                    <a:pt x="6350" y="0"/>
                  </a:moveTo>
                  <a:lnTo>
                    <a:pt x="6350" y="0"/>
                  </a:lnTo>
                  <a:lnTo>
                    <a:pt x="9720" y="10113"/>
                  </a:lnTo>
                  <a:lnTo>
                    <a:pt x="7613" y="22604"/>
                  </a:lnTo>
                  <a:lnTo>
                    <a:pt x="2256" y="4738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16">
              <a:extLst>
                <a:ext uri="{FF2B5EF4-FFF2-40B4-BE49-F238E27FC236}">
                  <a16:creationId xmlns:a16="http://schemas.microsoft.com/office/drawing/2014/main" xmlns="" id="{BA0C55F6-A723-4A2C-87E1-C0A603627D01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9163050" y="10096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38974" y="7630"/>
                  </a:lnTo>
                  <a:lnTo>
                    <a:pt x="82095" y="1716"/>
                  </a:lnTo>
                  <a:lnTo>
                    <a:pt x="124793" y="33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17">
              <a:extLst>
                <a:ext uri="{FF2B5EF4-FFF2-40B4-BE49-F238E27FC236}">
                  <a16:creationId xmlns:a16="http://schemas.microsoft.com/office/drawing/2014/main" xmlns="" id="{F64991EB-EEAF-407C-8AAA-471CB1EAAC15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9209748" y="852665"/>
              <a:ext cx="61253" cy="283540"/>
            </a:xfrm>
            <a:custGeom>
              <a:avLst/>
              <a:gdLst/>
              <a:ahLst/>
              <a:cxnLst/>
              <a:rect l="0" t="0" r="0" b="0"/>
              <a:pathLst>
                <a:path w="61253" h="283540">
                  <a:moveTo>
                    <a:pt x="61252" y="10935"/>
                  </a:moveTo>
                  <a:lnTo>
                    <a:pt x="61252" y="10935"/>
                  </a:lnTo>
                  <a:lnTo>
                    <a:pt x="61251" y="0"/>
                  </a:lnTo>
                  <a:lnTo>
                    <a:pt x="51139" y="12242"/>
                  </a:lnTo>
                  <a:lnTo>
                    <a:pt x="33829" y="58282"/>
                  </a:lnTo>
                  <a:lnTo>
                    <a:pt x="25309" y="91245"/>
                  </a:lnTo>
                  <a:lnTo>
                    <a:pt x="18701" y="125180"/>
                  </a:lnTo>
                  <a:lnTo>
                    <a:pt x="12708" y="159077"/>
                  </a:lnTo>
                  <a:lnTo>
                    <a:pt x="5339" y="192958"/>
                  </a:lnTo>
                  <a:lnTo>
                    <a:pt x="0" y="237023"/>
                  </a:lnTo>
                  <a:lnTo>
                    <a:pt x="1790" y="266778"/>
                  </a:lnTo>
                  <a:lnTo>
                    <a:pt x="6837" y="278219"/>
                  </a:lnTo>
                  <a:lnTo>
                    <a:pt x="10159" y="282257"/>
                  </a:lnTo>
                  <a:lnTo>
                    <a:pt x="14491" y="283539"/>
                  </a:lnTo>
                  <a:lnTo>
                    <a:pt x="24946" y="281200"/>
                  </a:lnTo>
                  <a:lnTo>
                    <a:pt x="54902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18">
              <a:extLst>
                <a:ext uri="{FF2B5EF4-FFF2-40B4-BE49-F238E27FC236}">
                  <a16:creationId xmlns:a16="http://schemas.microsoft.com/office/drawing/2014/main" xmlns="" id="{0A395576-0D18-49E4-BF80-498DADB4F32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9051024" y="1002969"/>
              <a:ext cx="92977" cy="152334"/>
            </a:xfrm>
            <a:custGeom>
              <a:avLst/>
              <a:gdLst/>
              <a:ahLst/>
              <a:cxnLst/>
              <a:rect l="0" t="0" r="0" b="0"/>
              <a:pathLst>
                <a:path w="92977" h="152334">
                  <a:moveTo>
                    <a:pt x="92976" y="13031"/>
                  </a:moveTo>
                  <a:lnTo>
                    <a:pt x="92976" y="13031"/>
                  </a:lnTo>
                  <a:lnTo>
                    <a:pt x="82863" y="2918"/>
                  </a:lnTo>
                  <a:lnTo>
                    <a:pt x="77062" y="645"/>
                  </a:lnTo>
                  <a:lnTo>
                    <a:pt x="63090" y="0"/>
                  </a:lnTo>
                  <a:lnTo>
                    <a:pt x="49355" y="5828"/>
                  </a:lnTo>
                  <a:lnTo>
                    <a:pt x="27840" y="24773"/>
                  </a:lnTo>
                  <a:lnTo>
                    <a:pt x="13932" y="43650"/>
                  </a:lnTo>
                  <a:lnTo>
                    <a:pt x="2841" y="77372"/>
                  </a:lnTo>
                  <a:lnTo>
                    <a:pt x="0" y="99247"/>
                  </a:lnTo>
                  <a:lnTo>
                    <a:pt x="4381" y="118848"/>
                  </a:lnTo>
                  <a:lnTo>
                    <a:pt x="13384" y="135555"/>
                  </a:lnTo>
                  <a:lnTo>
                    <a:pt x="24441" y="147684"/>
                  </a:lnTo>
                  <a:lnTo>
                    <a:pt x="31763" y="150778"/>
                  </a:lnTo>
                  <a:lnTo>
                    <a:pt x="49307" y="152333"/>
                  </a:lnTo>
                  <a:lnTo>
                    <a:pt x="66982" y="145028"/>
                  </a:lnTo>
                  <a:lnTo>
                    <a:pt x="92976" y="127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19">
              <a:extLst>
                <a:ext uri="{FF2B5EF4-FFF2-40B4-BE49-F238E27FC236}">
                  <a16:creationId xmlns:a16="http://schemas.microsoft.com/office/drawing/2014/main" xmlns="" id="{576614EF-D8F6-439E-ADCF-E542F3417C7C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864600" y="1014800"/>
              <a:ext cx="133351" cy="134551"/>
            </a:xfrm>
            <a:custGeom>
              <a:avLst/>
              <a:gdLst/>
              <a:ahLst/>
              <a:cxnLst/>
              <a:rect l="0" t="0" r="0" b="0"/>
              <a:pathLst>
                <a:path w="133351" h="134551">
                  <a:moveTo>
                    <a:pt x="0" y="64700"/>
                  </a:moveTo>
                  <a:lnTo>
                    <a:pt x="0" y="64700"/>
                  </a:lnTo>
                  <a:lnTo>
                    <a:pt x="38595" y="62819"/>
                  </a:lnTo>
                  <a:lnTo>
                    <a:pt x="51726" y="58219"/>
                  </a:lnTo>
                  <a:lnTo>
                    <a:pt x="73574" y="43730"/>
                  </a:lnTo>
                  <a:lnTo>
                    <a:pt x="84675" y="32097"/>
                  </a:lnTo>
                  <a:lnTo>
                    <a:pt x="90549" y="19871"/>
                  </a:lnTo>
                  <a:lnTo>
                    <a:pt x="92456" y="8792"/>
                  </a:lnTo>
                  <a:lnTo>
                    <a:pt x="90950" y="1517"/>
                  </a:lnTo>
                  <a:lnTo>
                    <a:pt x="87444" y="0"/>
                  </a:lnTo>
                  <a:lnTo>
                    <a:pt x="76023" y="196"/>
                  </a:lnTo>
                  <a:lnTo>
                    <a:pt x="63421" y="8280"/>
                  </a:lnTo>
                  <a:lnTo>
                    <a:pt x="51471" y="21986"/>
                  </a:lnTo>
                  <a:lnTo>
                    <a:pt x="38220" y="49535"/>
                  </a:lnTo>
                  <a:lnTo>
                    <a:pt x="34626" y="69719"/>
                  </a:lnTo>
                  <a:lnTo>
                    <a:pt x="36792" y="88568"/>
                  </a:lnTo>
                  <a:lnTo>
                    <a:pt x="39344" y="97545"/>
                  </a:lnTo>
                  <a:lnTo>
                    <a:pt x="49706" y="113164"/>
                  </a:lnTo>
                  <a:lnTo>
                    <a:pt x="56421" y="120293"/>
                  </a:lnTo>
                  <a:lnTo>
                    <a:pt x="71407" y="128214"/>
                  </a:lnTo>
                  <a:lnTo>
                    <a:pt x="118294" y="133716"/>
                  </a:lnTo>
                  <a:lnTo>
                    <a:pt x="133350" y="134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20">
              <a:extLst>
                <a:ext uri="{FF2B5EF4-FFF2-40B4-BE49-F238E27FC236}">
                  <a16:creationId xmlns:a16="http://schemas.microsoft.com/office/drawing/2014/main" xmlns="" id="{C869AE88-3DCF-44BF-9FA4-01C7AA36CEA7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801100" y="893235"/>
              <a:ext cx="24616" cy="249766"/>
            </a:xfrm>
            <a:custGeom>
              <a:avLst/>
              <a:gdLst/>
              <a:ahLst/>
              <a:cxnLst/>
              <a:rect l="0" t="0" r="0" b="0"/>
              <a:pathLst>
                <a:path w="24616" h="249766">
                  <a:moveTo>
                    <a:pt x="6350" y="33865"/>
                  </a:moveTo>
                  <a:lnTo>
                    <a:pt x="6350" y="33865"/>
                  </a:lnTo>
                  <a:lnTo>
                    <a:pt x="22751" y="1061"/>
                  </a:lnTo>
                  <a:lnTo>
                    <a:pt x="23633" y="1"/>
                  </a:lnTo>
                  <a:lnTo>
                    <a:pt x="24223" y="0"/>
                  </a:lnTo>
                  <a:lnTo>
                    <a:pt x="24615" y="705"/>
                  </a:lnTo>
                  <a:lnTo>
                    <a:pt x="20176" y="34370"/>
                  </a:lnTo>
                  <a:lnTo>
                    <a:pt x="16493" y="65134"/>
                  </a:lnTo>
                  <a:lnTo>
                    <a:pt x="12504" y="101855"/>
                  </a:lnTo>
                  <a:lnTo>
                    <a:pt x="9085" y="140283"/>
                  </a:lnTo>
                  <a:lnTo>
                    <a:pt x="7565" y="176176"/>
                  </a:lnTo>
                  <a:lnTo>
                    <a:pt x="3339" y="221376"/>
                  </a:lnTo>
                  <a:lnTo>
                    <a:pt x="0" y="249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21">
              <a:extLst>
                <a:ext uri="{FF2B5EF4-FFF2-40B4-BE49-F238E27FC236}">
                  <a16:creationId xmlns:a16="http://schemas.microsoft.com/office/drawing/2014/main" xmlns="" id="{3041E4E4-B7BB-4F25-BEDB-5AF93EB9DCA0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712200" y="909979"/>
              <a:ext cx="19051" cy="264772"/>
            </a:xfrm>
            <a:custGeom>
              <a:avLst/>
              <a:gdLst/>
              <a:ahLst/>
              <a:cxnLst/>
              <a:rect l="0" t="0" r="0" b="0"/>
              <a:pathLst>
                <a:path w="19051" h="264772">
                  <a:moveTo>
                    <a:pt x="19050" y="29821"/>
                  </a:moveTo>
                  <a:lnTo>
                    <a:pt x="19050" y="29821"/>
                  </a:lnTo>
                  <a:lnTo>
                    <a:pt x="12582" y="2411"/>
                  </a:lnTo>
                  <a:lnTo>
                    <a:pt x="11210" y="964"/>
                  </a:lnTo>
                  <a:lnTo>
                    <a:pt x="9590" y="0"/>
                  </a:lnTo>
                  <a:lnTo>
                    <a:pt x="8510" y="2885"/>
                  </a:lnTo>
                  <a:lnTo>
                    <a:pt x="4896" y="38507"/>
                  </a:lnTo>
                  <a:lnTo>
                    <a:pt x="2880" y="68959"/>
                  </a:lnTo>
                  <a:lnTo>
                    <a:pt x="4338" y="106012"/>
                  </a:lnTo>
                  <a:lnTo>
                    <a:pt x="5456" y="145998"/>
                  </a:lnTo>
                  <a:lnTo>
                    <a:pt x="5247" y="186583"/>
                  </a:lnTo>
                  <a:lnTo>
                    <a:pt x="2803" y="225787"/>
                  </a:lnTo>
                  <a:lnTo>
                    <a:pt x="0" y="264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22">
              <a:extLst>
                <a:ext uri="{FF2B5EF4-FFF2-40B4-BE49-F238E27FC236}">
                  <a16:creationId xmlns:a16="http://schemas.microsoft.com/office/drawing/2014/main" xmlns="" id="{14AC1C35-D215-408F-8F6E-570070407C7F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530833" y="1055982"/>
              <a:ext cx="105235" cy="119166"/>
            </a:xfrm>
            <a:custGeom>
              <a:avLst/>
              <a:gdLst/>
              <a:ahLst/>
              <a:cxnLst/>
              <a:rect l="0" t="0" r="0" b="0"/>
              <a:pathLst>
                <a:path w="105235" h="119166">
                  <a:moveTo>
                    <a:pt x="79767" y="10818"/>
                  </a:moveTo>
                  <a:lnTo>
                    <a:pt x="79767" y="10818"/>
                  </a:lnTo>
                  <a:lnTo>
                    <a:pt x="73025" y="4076"/>
                  </a:lnTo>
                  <a:lnTo>
                    <a:pt x="64070" y="766"/>
                  </a:lnTo>
                  <a:lnTo>
                    <a:pt x="52329" y="0"/>
                  </a:lnTo>
                  <a:lnTo>
                    <a:pt x="37704" y="2012"/>
                  </a:lnTo>
                  <a:lnTo>
                    <a:pt x="23677" y="9021"/>
                  </a:lnTo>
                  <a:lnTo>
                    <a:pt x="16973" y="13853"/>
                  </a:lnTo>
                  <a:lnTo>
                    <a:pt x="7643" y="28630"/>
                  </a:lnTo>
                  <a:lnTo>
                    <a:pt x="306" y="56783"/>
                  </a:lnTo>
                  <a:lnTo>
                    <a:pt x="0" y="77108"/>
                  </a:lnTo>
                  <a:lnTo>
                    <a:pt x="4568" y="97900"/>
                  </a:lnTo>
                  <a:lnTo>
                    <a:pt x="9174" y="105562"/>
                  </a:lnTo>
                  <a:lnTo>
                    <a:pt x="21816" y="115956"/>
                  </a:lnTo>
                  <a:lnTo>
                    <a:pt x="38724" y="119165"/>
                  </a:lnTo>
                  <a:lnTo>
                    <a:pt x="57292" y="116828"/>
                  </a:lnTo>
                  <a:lnTo>
                    <a:pt x="74952" y="108733"/>
                  </a:lnTo>
                  <a:lnTo>
                    <a:pt x="88446" y="96199"/>
                  </a:lnTo>
                  <a:lnTo>
                    <a:pt x="98440" y="80515"/>
                  </a:lnTo>
                  <a:lnTo>
                    <a:pt x="105234" y="61785"/>
                  </a:lnTo>
                  <a:lnTo>
                    <a:pt x="104962" y="41701"/>
                  </a:lnTo>
                  <a:lnTo>
                    <a:pt x="100137" y="23133"/>
                  </a:lnTo>
                  <a:lnTo>
                    <a:pt x="93289" y="10176"/>
                  </a:lnTo>
                  <a:lnTo>
                    <a:pt x="88076" y="6157"/>
                  </a:lnTo>
                  <a:lnTo>
                    <a:pt x="74758" y="1691"/>
                  </a:lnTo>
                  <a:lnTo>
                    <a:pt x="63194" y="1587"/>
                  </a:lnTo>
                  <a:lnTo>
                    <a:pt x="56173" y="3188"/>
                  </a:lnTo>
                  <a:lnTo>
                    <a:pt x="56276" y="3615"/>
                  </a:lnTo>
                  <a:lnTo>
                    <a:pt x="60717" y="4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23">
              <a:extLst>
                <a:ext uri="{FF2B5EF4-FFF2-40B4-BE49-F238E27FC236}">
                  <a16:creationId xmlns:a16="http://schemas.microsoft.com/office/drawing/2014/main" xmlns="" id="{DB3EA25A-C690-496B-B196-E5F4861375FB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387416" y="997833"/>
              <a:ext cx="134285" cy="184077"/>
            </a:xfrm>
            <a:custGeom>
              <a:avLst/>
              <a:gdLst/>
              <a:ahLst/>
              <a:cxnLst/>
              <a:rect l="0" t="0" r="0" b="0"/>
              <a:pathLst>
                <a:path w="134285" h="184077">
                  <a:moveTo>
                    <a:pt x="83484" y="5467"/>
                  </a:moveTo>
                  <a:lnTo>
                    <a:pt x="83484" y="5467"/>
                  </a:lnTo>
                  <a:lnTo>
                    <a:pt x="80113" y="2096"/>
                  </a:lnTo>
                  <a:lnTo>
                    <a:pt x="74695" y="441"/>
                  </a:lnTo>
                  <a:lnTo>
                    <a:pt x="71275" y="0"/>
                  </a:lnTo>
                  <a:lnTo>
                    <a:pt x="59718" y="2750"/>
                  </a:lnTo>
                  <a:lnTo>
                    <a:pt x="51519" y="9904"/>
                  </a:lnTo>
                  <a:lnTo>
                    <a:pt x="21811" y="53010"/>
                  </a:lnTo>
                  <a:lnTo>
                    <a:pt x="7041" y="88933"/>
                  </a:lnTo>
                  <a:lnTo>
                    <a:pt x="0" y="124977"/>
                  </a:lnTo>
                  <a:lnTo>
                    <a:pt x="5909" y="153453"/>
                  </a:lnTo>
                  <a:lnTo>
                    <a:pt x="12788" y="168605"/>
                  </a:lnTo>
                  <a:lnTo>
                    <a:pt x="26193" y="178632"/>
                  </a:lnTo>
                  <a:lnTo>
                    <a:pt x="34707" y="182294"/>
                  </a:lnTo>
                  <a:lnTo>
                    <a:pt x="70286" y="184076"/>
                  </a:lnTo>
                  <a:lnTo>
                    <a:pt x="117252" y="170335"/>
                  </a:lnTo>
                  <a:lnTo>
                    <a:pt x="134284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59">
            <a:extLst>
              <a:ext uri="{FF2B5EF4-FFF2-40B4-BE49-F238E27FC236}">
                <a16:creationId xmlns:a16="http://schemas.microsoft.com/office/drawing/2014/main" xmlns="" id="{F1AC4F98-08BD-4BFA-931B-651BC9655D04}"/>
              </a:ext>
            </a:extLst>
          </p:cNvPr>
          <p:cNvGrpSpPr/>
          <p:nvPr/>
        </p:nvGrpSpPr>
        <p:grpSpPr>
          <a:xfrm>
            <a:off x="9994900" y="751065"/>
            <a:ext cx="1324474" cy="566245"/>
            <a:chOff x="9994900" y="751065"/>
            <a:chExt cx="1324474" cy="566245"/>
          </a:xfrm>
        </p:grpSpPr>
        <p:sp>
          <p:nvSpPr>
            <p:cNvPr id="59" name="SMARTInkShape-324">
              <a:extLst>
                <a:ext uri="{FF2B5EF4-FFF2-40B4-BE49-F238E27FC236}">
                  <a16:creationId xmlns:a16="http://schemas.microsoft.com/office/drawing/2014/main" xmlns="" id="{7A39689C-B555-44A3-A5E1-2EF19F0CE897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0922000" y="88265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0" y="57150"/>
                  </a:moveTo>
                  <a:lnTo>
                    <a:pt x="0" y="57150"/>
                  </a:lnTo>
                  <a:lnTo>
                    <a:pt x="1411" y="33919"/>
                  </a:lnTo>
                  <a:lnTo>
                    <a:pt x="6742" y="23071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25">
              <a:extLst>
                <a:ext uri="{FF2B5EF4-FFF2-40B4-BE49-F238E27FC236}">
                  <a16:creationId xmlns:a16="http://schemas.microsoft.com/office/drawing/2014/main" xmlns="" id="{D596A107-F774-454F-A8E1-FCD4CFBD301C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0966450" y="772218"/>
              <a:ext cx="106652" cy="313633"/>
            </a:xfrm>
            <a:custGeom>
              <a:avLst/>
              <a:gdLst/>
              <a:ahLst/>
              <a:cxnLst/>
              <a:rect l="0" t="0" r="0" b="0"/>
              <a:pathLst>
                <a:path w="106652" h="313633">
                  <a:moveTo>
                    <a:pt x="82550" y="15182"/>
                  </a:moveTo>
                  <a:lnTo>
                    <a:pt x="82550" y="15182"/>
                  </a:lnTo>
                  <a:lnTo>
                    <a:pt x="96855" y="876"/>
                  </a:lnTo>
                  <a:lnTo>
                    <a:pt x="99142" y="0"/>
                  </a:lnTo>
                  <a:lnTo>
                    <a:pt x="101372" y="122"/>
                  </a:lnTo>
                  <a:lnTo>
                    <a:pt x="103565" y="909"/>
                  </a:lnTo>
                  <a:lnTo>
                    <a:pt x="105026" y="3550"/>
                  </a:lnTo>
                  <a:lnTo>
                    <a:pt x="106651" y="12129"/>
                  </a:lnTo>
                  <a:lnTo>
                    <a:pt x="92484" y="55867"/>
                  </a:lnTo>
                  <a:lnTo>
                    <a:pt x="74675" y="103280"/>
                  </a:lnTo>
                  <a:lnTo>
                    <a:pt x="59765" y="141355"/>
                  </a:lnTo>
                  <a:lnTo>
                    <a:pt x="45613" y="178033"/>
                  </a:lnTo>
                  <a:lnTo>
                    <a:pt x="32265" y="213149"/>
                  </a:lnTo>
                  <a:lnTo>
                    <a:pt x="19279" y="247571"/>
                  </a:lnTo>
                  <a:lnTo>
                    <a:pt x="0" y="313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26">
              <a:extLst>
                <a:ext uri="{FF2B5EF4-FFF2-40B4-BE49-F238E27FC236}">
                  <a16:creationId xmlns:a16="http://schemas.microsoft.com/office/drawing/2014/main" xmlns="" id="{E7C598E7-DEF0-4A33-B51E-8230C9EDB67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1087100" y="942492"/>
              <a:ext cx="25062" cy="79859"/>
            </a:xfrm>
            <a:custGeom>
              <a:avLst/>
              <a:gdLst/>
              <a:ahLst/>
              <a:cxnLst/>
              <a:rect l="0" t="0" r="0" b="0"/>
              <a:pathLst>
                <a:path w="25062" h="79859">
                  <a:moveTo>
                    <a:pt x="12700" y="3658"/>
                  </a:moveTo>
                  <a:lnTo>
                    <a:pt x="12700" y="3658"/>
                  </a:lnTo>
                  <a:lnTo>
                    <a:pt x="16071" y="287"/>
                  </a:lnTo>
                  <a:lnTo>
                    <a:pt x="17769" y="0"/>
                  </a:lnTo>
                  <a:lnTo>
                    <a:pt x="19607" y="514"/>
                  </a:lnTo>
                  <a:lnTo>
                    <a:pt x="21538" y="1562"/>
                  </a:lnTo>
                  <a:lnTo>
                    <a:pt x="22825" y="3671"/>
                  </a:lnTo>
                  <a:lnTo>
                    <a:pt x="24638" y="14794"/>
                  </a:lnTo>
                  <a:lnTo>
                    <a:pt x="25061" y="27892"/>
                  </a:lnTo>
                  <a:lnTo>
                    <a:pt x="21486" y="41240"/>
                  </a:lnTo>
                  <a:lnTo>
                    <a:pt x="0" y="7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27">
              <a:extLst>
                <a:ext uri="{FF2B5EF4-FFF2-40B4-BE49-F238E27FC236}">
                  <a16:creationId xmlns:a16="http://schemas.microsoft.com/office/drawing/2014/main" xmlns="" id="{A75D14E8-CDFE-4490-B485-31F3A22593B6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1144250" y="8509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38100"/>
                  </a:moveTo>
                  <a:lnTo>
                    <a:pt x="0" y="381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28">
              <a:extLst>
                <a:ext uri="{FF2B5EF4-FFF2-40B4-BE49-F238E27FC236}">
                  <a16:creationId xmlns:a16="http://schemas.microsoft.com/office/drawing/2014/main" xmlns="" id="{E00EAFB1-8C50-4975-9F3E-5FCF8743D461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1165486" y="751065"/>
              <a:ext cx="153888" cy="476019"/>
            </a:xfrm>
            <a:custGeom>
              <a:avLst/>
              <a:gdLst/>
              <a:ahLst/>
              <a:cxnLst/>
              <a:rect l="0" t="0" r="0" b="0"/>
              <a:pathLst>
                <a:path w="153888" h="476019">
                  <a:moveTo>
                    <a:pt x="118464" y="10935"/>
                  </a:moveTo>
                  <a:lnTo>
                    <a:pt x="118464" y="10935"/>
                  </a:lnTo>
                  <a:lnTo>
                    <a:pt x="129399" y="0"/>
                  </a:lnTo>
                  <a:lnTo>
                    <a:pt x="118800" y="38389"/>
                  </a:lnTo>
                  <a:lnTo>
                    <a:pt x="97240" y="85156"/>
                  </a:lnTo>
                  <a:lnTo>
                    <a:pt x="80338" y="118946"/>
                  </a:lnTo>
                  <a:lnTo>
                    <a:pt x="62713" y="152779"/>
                  </a:lnTo>
                  <a:lnTo>
                    <a:pt x="43121" y="186630"/>
                  </a:lnTo>
                  <a:lnTo>
                    <a:pt x="18999" y="230680"/>
                  </a:lnTo>
                  <a:lnTo>
                    <a:pt x="5189" y="270543"/>
                  </a:lnTo>
                  <a:lnTo>
                    <a:pt x="0" y="299052"/>
                  </a:lnTo>
                  <a:lnTo>
                    <a:pt x="1388" y="305319"/>
                  </a:lnTo>
                  <a:lnTo>
                    <a:pt x="4430" y="310202"/>
                  </a:lnTo>
                  <a:lnTo>
                    <a:pt x="8575" y="314163"/>
                  </a:lnTo>
                  <a:lnTo>
                    <a:pt x="13453" y="315393"/>
                  </a:lnTo>
                  <a:lnTo>
                    <a:pt x="24520" y="312996"/>
                  </a:lnTo>
                  <a:lnTo>
                    <a:pt x="46021" y="300342"/>
                  </a:lnTo>
                  <a:lnTo>
                    <a:pt x="63525" y="279816"/>
                  </a:lnTo>
                  <a:lnTo>
                    <a:pt x="67470" y="262141"/>
                  </a:lnTo>
                  <a:lnTo>
                    <a:pt x="66166" y="243232"/>
                  </a:lnTo>
                  <a:lnTo>
                    <a:pt x="60883" y="225421"/>
                  </a:lnTo>
                  <a:lnTo>
                    <a:pt x="50069" y="209979"/>
                  </a:lnTo>
                  <a:lnTo>
                    <a:pt x="14477" y="178733"/>
                  </a:lnTo>
                  <a:lnTo>
                    <a:pt x="12274" y="174176"/>
                  </a:lnTo>
                  <a:lnTo>
                    <a:pt x="13099" y="172679"/>
                  </a:lnTo>
                  <a:lnTo>
                    <a:pt x="15059" y="171681"/>
                  </a:lnTo>
                  <a:lnTo>
                    <a:pt x="56296" y="164252"/>
                  </a:lnTo>
                  <a:lnTo>
                    <a:pt x="64494" y="165624"/>
                  </a:lnTo>
                  <a:lnTo>
                    <a:pt x="73075" y="170363"/>
                  </a:lnTo>
                  <a:lnTo>
                    <a:pt x="75505" y="172254"/>
                  </a:lnTo>
                  <a:lnTo>
                    <a:pt x="78204" y="181880"/>
                  </a:lnTo>
                  <a:lnTo>
                    <a:pt x="77842" y="203167"/>
                  </a:lnTo>
                  <a:lnTo>
                    <a:pt x="74350" y="245480"/>
                  </a:lnTo>
                  <a:lnTo>
                    <a:pt x="74238" y="251965"/>
                  </a:lnTo>
                  <a:lnTo>
                    <a:pt x="75574" y="256288"/>
                  </a:lnTo>
                  <a:lnTo>
                    <a:pt x="77877" y="259170"/>
                  </a:lnTo>
                  <a:lnTo>
                    <a:pt x="80821" y="261092"/>
                  </a:lnTo>
                  <a:lnTo>
                    <a:pt x="91621" y="259464"/>
                  </a:lnTo>
                  <a:lnTo>
                    <a:pt x="105122" y="253331"/>
                  </a:lnTo>
                  <a:lnTo>
                    <a:pt x="123918" y="237273"/>
                  </a:lnTo>
                  <a:lnTo>
                    <a:pt x="153608" y="193289"/>
                  </a:lnTo>
                  <a:lnTo>
                    <a:pt x="153887" y="189655"/>
                  </a:lnTo>
                  <a:lnTo>
                    <a:pt x="150938" y="183821"/>
                  </a:lnTo>
                  <a:lnTo>
                    <a:pt x="147057" y="192923"/>
                  </a:lnTo>
                  <a:lnTo>
                    <a:pt x="138640" y="236733"/>
                  </a:lnTo>
                  <a:lnTo>
                    <a:pt x="127029" y="272336"/>
                  </a:lnTo>
                  <a:lnTo>
                    <a:pt x="121002" y="315341"/>
                  </a:lnTo>
                  <a:lnTo>
                    <a:pt x="119593" y="348721"/>
                  </a:lnTo>
                  <a:lnTo>
                    <a:pt x="115270" y="395280"/>
                  </a:lnTo>
                  <a:lnTo>
                    <a:pt x="94625" y="438238"/>
                  </a:lnTo>
                  <a:lnTo>
                    <a:pt x="81058" y="460022"/>
                  </a:lnTo>
                  <a:lnTo>
                    <a:pt x="66091" y="471585"/>
                  </a:lnTo>
                  <a:lnTo>
                    <a:pt x="52148" y="476018"/>
                  </a:lnTo>
                  <a:lnTo>
                    <a:pt x="43600" y="475637"/>
                  </a:lnTo>
                  <a:lnTo>
                    <a:pt x="40332" y="472430"/>
                  </a:lnTo>
                  <a:lnTo>
                    <a:pt x="34821" y="461342"/>
                  </a:lnTo>
                  <a:lnTo>
                    <a:pt x="35663" y="445125"/>
                  </a:lnTo>
                  <a:lnTo>
                    <a:pt x="41446" y="427570"/>
                  </a:lnTo>
                  <a:lnTo>
                    <a:pt x="61314" y="398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29">
              <a:extLst>
                <a:ext uri="{FF2B5EF4-FFF2-40B4-BE49-F238E27FC236}">
                  <a16:creationId xmlns:a16="http://schemas.microsoft.com/office/drawing/2014/main" xmlns="" id="{5C5284E7-7E5E-4797-B2A8-3945E8C2072C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0877550" y="971550"/>
              <a:ext cx="22421" cy="69851"/>
            </a:xfrm>
            <a:custGeom>
              <a:avLst/>
              <a:gdLst/>
              <a:ahLst/>
              <a:cxnLst/>
              <a:rect l="0" t="0" r="0" b="0"/>
              <a:pathLst>
                <a:path w="22421" h="69851">
                  <a:moveTo>
                    <a:pt x="19050" y="0"/>
                  </a:moveTo>
                  <a:lnTo>
                    <a:pt x="19050" y="0"/>
                  </a:lnTo>
                  <a:lnTo>
                    <a:pt x="22420" y="3371"/>
                  </a:lnTo>
                  <a:lnTo>
                    <a:pt x="22194" y="10670"/>
                  </a:lnTo>
                  <a:lnTo>
                    <a:pt x="19036" y="2097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30">
              <a:extLst>
                <a:ext uri="{FF2B5EF4-FFF2-40B4-BE49-F238E27FC236}">
                  <a16:creationId xmlns:a16="http://schemas.microsoft.com/office/drawing/2014/main" xmlns="" id="{C4C625F3-F46E-4F3D-B3F3-7A81A793D468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0746175" y="817182"/>
              <a:ext cx="108875" cy="250533"/>
            </a:xfrm>
            <a:custGeom>
              <a:avLst/>
              <a:gdLst/>
              <a:ahLst/>
              <a:cxnLst/>
              <a:rect l="0" t="0" r="0" b="0"/>
              <a:pathLst>
                <a:path w="108875" h="250533">
                  <a:moveTo>
                    <a:pt x="61525" y="21018"/>
                  </a:moveTo>
                  <a:lnTo>
                    <a:pt x="61525" y="21018"/>
                  </a:lnTo>
                  <a:lnTo>
                    <a:pt x="67287" y="75"/>
                  </a:lnTo>
                  <a:lnTo>
                    <a:pt x="67484" y="0"/>
                  </a:lnTo>
                  <a:lnTo>
                    <a:pt x="67797" y="18434"/>
                  </a:lnTo>
                  <a:lnTo>
                    <a:pt x="64481" y="56157"/>
                  </a:lnTo>
                  <a:lnTo>
                    <a:pt x="57193" y="90728"/>
                  </a:lnTo>
                  <a:lnTo>
                    <a:pt x="46900" y="128200"/>
                  </a:lnTo>
                  <a:lnTo>
                    <a:pt x="35269" y="163669"/>
                  </a:lnTo>
                  <a:lnTo>
                    <a:pt x="16822" y="208630"/>
                  </a:lnTo>
                  <a:lnTo>
                    <a:pt x="988" y="246389"/>
                  </a:lnTo>
                  <a:lnTo>
                    <a:pt x="0" y="247466"/>
                  </a:lnTo>
                  <a:lnTo>
                    <a:pt x="40067" y="200393"/>
                  </a:lnTo>
                  <a:lnTo>
                    <a:pt x="74167" y="157188"/>
                  </a:lnTo>
                  <a:lnTo>
                    <a:pt x="101338" y="131171"/>
                  </a:lnTo>
                  <a:lnTo>
                    <a:pt x="104295" y="129731"/>
                  </a:lnTo>
                  <a:lnTo>
                    <a:pt x="105560" y="130182"/>
                  </a:lnTo>
                  <a:lnTo>
                    <a:pt x="108874" y="154920"/>
                  </a:lnTo>
                  <a:lnTo>
                    <a:pt x="94380" y="198307"/>
                  </a:lnTo>
                  <a:lnTo>
                    <a:pt x="79021" y="222185"/>
                  </a:lnTo>
                  <a:lnTo>
                    <a:pt x="61064" y="239295"/>
                  </a:lnTo>
                  <a:lnTo>
                    <a:pt x="42339" y="249930"/>
                  </a:lnTo>
                  <a:lnTo>
                    <a:pt x="36740" y="250532"/>
                  </a:lnTo>
                  <a:lnTo>
                    <a:pt x="26754" y="247437"/>
                  </a:lnTo>
                  <a:lnTo>
                    <a:pt x="16571" y="241132"/>
                  </a:lnTo>
                  <a:lnTo>
                    <a:pt x="15329" y="237611"/>
                  </a:lnTo>
                  <a:lnTo>
                    <a:pt x="17075" y="217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31">
              <a:extLst>
                <a:ext uri="{FF2B5EF4-FFF2-40B4-BE49-F238E27FC236}">
                  <a16:creationId xmlns:a16="http://schemas.microsoft.com/office/drawing/2014/main" xmlns="" id="{B92D6BD0-073B-48E5-8E50-B19BCF41FD9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0601051" y="962862"/>
              <a:ext cx="86000" cy="116639"/>
            </a:xfrm>
            <a:custGeom>
              <a:avLst/>
              <a:gdLst/>
              <a:ahLst/>
              <a:cxnLst/>
              <a:rect l="0" t="0" r="0" b="0"/>
              <a:pathLst>
                <a:path w="86000" h="116639">
                  <a:moveTo>
                    <a:pt x="28849" y="53138"/>
                  </a:moveTo>
                  <a:lnTo>
                    <a:pt x="28849" y="53138"/>
                  </a:lnTo>
                  <a:lnTo>
                    <a:pt x="54089" y="33365"/>
                  </a:lnTo>
                  <a:lnTo>
                    <a:pt x="62041" y="19292"/>
                  </a:lnTo>
                  <a:lnTo>
                    <a:pt x="65494" y="8459"/>
                  </a:lnTo>
                  <a:lnTo>
                    <a:pt x="64568" y="5713"/>
                  </a:lnTo>
                  <a:lnTo>
                    <a:pt x="59776" y="781"/>
                  </a:lnTo>
                  <a:lnTo>
                    <a:pt x="49179" y="0"/>
                  </a:lnTo>
                  <a:lnTo>
                    <a:pt x="42402" y="779"/>
                  </a:lnTo>
                  <a:lnTo>
                    <a:pt x="29228" y="7290"/>
                  </a:lnTo>
                  <a:lnTo>
                    <a:pt x="22752" y="11989"/>
                  </a:lnTo>
                  <a:lnTo>
                    <a:pt x="6895" y="35458"/>
                  </a:lnTo>
                  <a:lnTo>
                    <a:pt x="0" y="58012"/>
                  </a:lnTo>
                  <a:lnTo>
                    <a:pt x="445" y="64149"/>
                  </a:lnTo>
                  <a:lnTo>
                    <a:pt x="4700" y="74730"/>
                  </a:lnTo>
                  <a:lnTo>
                    <a:pt x="7811" y="78116"/>
                  </a:lnTo>
                  <a:lnTo>
                    <a:pt x="15030" y="81878"/>
                  </a:lnTo>
                  <a:lnTo>
                    <a:pt x="26705" y="77906"/>
                  </a:lnTo>
                  <a:lnTo>
                    <a:pt x="58905" y="57288"/>
                  </a:lnTo>
                  <a:lnTo>
                    <a:pt x="72128" y="44184"/>
                  </a:lnTo>
                  <a:lnTo>
                    <a:pt x="74635" y="42936"/>
                  </a:lnTo>
                  <a:lnTo>
                    <a:pt x="75600" y="43514"/>
                  </a:lnTo>
                  <a:lnTo>
                    <a:pt x="75539" y="45311"/>
                  </a:lnTo>
                  <a:lnTo>
                    <a:pt x="73963" y="56463"/>
                  </a:lnTo>
                  <a:lnTo>
                    <a:pt x="70212" y="94674"/>
                  </a:lnTo>
                  <a:lnTo>
                    <a:pt x="71240" y="99879"/>
                  </a:lnTo>
                  <a:lnTo>
                    <a:pt x="76147" y="107543"/>
                  </a:lnTo>
                  <a:lnTo>
                    <a:pt x="85999" y="116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32">
              <a:extLst>
                <a:ext uri="{FF2B5EF4-FFF2-40B4-BE49-F238E27FC236}">
                  <a16:creationId xmlns:a16="http://schemas.microsoft.com/office/drawing/2014/main" xmlns="" id="{3E2DB476-084E-474D-B344-E5C6AE9CA99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0460855" y="834909"/>
              <a:ext cx="107361" cy="267339"/>
            </a:xfrm>
            <a:custGeom>
              <a:avLst/>
              <a:gdLst/>
              <a:ahLst/>
              <a:cxnLst/>
              <a:rect l="0" t="0" r="0" b="0"/>
              <a:pathLst>
                <a:path w="107361" h="267339">
                  <a:moveTo>
                    <a:pt x="48395" y="22341"/>
                  </a:moveTo>
                  <a:lnTo>
                    <a:pt x="48395" y="22341"/>
                  </a:lnTo>
                  <a:lnTo>
                    <a:pt x="52053" y="4885"/>
                  </a:lnTo>
                  <a:lnTo>
                    <a:pt x="51539" y="2237"/>
                  </a:lnTo>
                  <a:lnTo>
                    <a:pt x="50490" y="472"/>
                  </a:lnTo>
                  <a:lnTo>
                    <a:pt x="50497" y="0"/>
                  </a:lnTo>
                  <a:lnTo>
                    <a:pt x="52387" y="1358"/>
                  </a:lnTo>
                  <a:lnTo>
                    <a:pt x="49209" y="40513"/>
                  </a:lnTo>
                  <a:lnTo>
                    <a:pt x="45699" y="75102"/>
                  </a:lnTo>
                  <a:lnTo>
                    <a:pt x="38025" y="113994"/>
                  </a:lnTo>
                  <a:lnTo>
                    <a:pt x="28264" y="153387"/>
                  </a:lnTo>
                  <a:lnTo>
                    <a:pt x="19222" y="189710"/>
                  </a:lnTo>
                  <a:lnTo>
                    <a:pt x="6198" y="231779"/>
                  </a:lnTo>
                  <a:lnTo>
                    <a:pt x="0" y="254499"/>
                  </a:lnTo>
                  <a:lnTo>
                    <a:pt x="23112" y="212082"/>
                  </a:lnTo>
                  <a:lnTo>
                    <a:pt x="56884" y="168633"/>
                  </a:lnTo>
                  <a:lnTo>
                    <a:pt x="78897" y="151686"/>
                  </a:lnTo>
                  <a:lnTo>
                    <a:pt x="90409" y="148737"/>
                  </a:lnTo>
                  <a:lnTo>
                    <a:pt x="95454" y="148938"/>
                  </a:lnTo>
                  <a:lnTo>
                    <a:pt x="99524" y="151189"/>
                  </a:lnTo>
                  <a:lnTo>
                    <a:pt x="105926" y="159335"/>
                  </a:lnTo>
                  <a:lnTo>
                    <a:pt x="107360" y="173773"/>
                  </a:lnTo>
                  <a:lnTo>
                    <a:pt x="104940" y="191244"/>
                  </a:lnTo>
                  <a:lnTo>
                    <a:pt x="94939" y="216241"/>
                  </a:lnTo>
                  <a:lnTo>
                    <a:pt x="78884" y="236661"/>
                  </a:lnTo>
                  <a:lnTo>
                    <a:pt x="44858" y="261037"/>
                  </a:lnTo>
                  <a:lnTo>
                    <a:pt x="23828" y="267338"/>
                  </a:lnTo>
                  <a:lnTo>
                    <a:pt x="19317" y="266811"/>
                  </a:lnTo>
                  <a:lnTo>
                    <a:pt x="16309" y="265049"/>
                  </a:lnTo>
                  <a:lnTo>
                    <a:pt x="10295" y="257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33">
              <a:extLst>
                <a:ext uri="{FF2B5EF4-FFF2-40B4-BE49-F238E27FC236}">
                  <a16:creationId xmlns:a16="http://schemas.microsoft.com/office/drawing/2014/main" xmlns="" id="{93BDB851-7135-4A2B-9E9A-AAD72366E0F9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0323229" y="963773"/>
              <a:ext cx="69689" cy="117740"/>
            </a:xfrm>
            <a:custGeom>
              <a:avLst/>
              <a:gdLst/>
              <a:ahLst/>
              <a:cxnLst/>
              <a:rect l="0" t="0" r="0" b="0"/>
              <a:pathLst>
                <a:path w="69689" h="117740">
                  <a:moveTo>
                    <a:pt x="27271" y="26827"/>
                  </a:moveTo>
                  <a:lnTo>
                    <a:pt x="27271" y="26827"/>
                  </a:lnTo>
                  <a:lnTo>
                    <a:pt x="30641" y="20085"/>
                  </a:lnTo>
                  <a:lnTo>
                    <a:pt x="30414" y="13012"/>
                  </a:lnTo>
                  <a:lnTo>
                    <a:pt x="27962" y="5870"/>
                  </a:lnTo>
                  <a:lnTo>
                    <a:pt x="24521" y="344"/>
                  </a:lnTo>
                  <a:lnTo>
                    <a:pt x="21909" y="0"/>
                  </a:lnTo>
                  <a:lnTo>
                    <a:pt x="15245" y="3380"/>
                  </a:lnTo>
                  <a:lnTo>
                    <a:pt x="9462" y="13348"/>
                  </a:lnTo>
                  <a:lnTo>
                    <a:pt x="0" y="52857"/>
                  </a:lnTo>
                  <a:lnTo>
                    <a:pt x="1274" y="74144"/>
                  </a:lnTo>
                  <a:lnTo>
                    <a:pt x="9926" y="100114"/>
                  </a:lnTo>
                  <a:lnTo>
                    <a:pt x="13591" y="107435"/>
                  </a:lnTo>
                  <a:lnTo>
                    <a:pt x="18857" y="112315"/>
                  </a:lnTo>
                  <a:lnTo>
                    <a:pt x="32233" y="117739"/>
                  </a:lnTo>
                  <a:lnTo>
                    <a:pt x="45704" y="116386"/>
                  </a:lnTo>
                  <a:lnTo>
                    <a:pt x="52259" y="114050"/>
                  </a:lnTo>
                  <a:lnTo>
                    <a:pt x="57336" y="109670"/>
                  </a:lnTo>
                  <a:lnTo>
                    <a:pt x="64858" y="97277"/>
                  </a:lnTo>
                  <a:lnTo>
                    <a:pt x="69688" y="77805"/>
                  </a:lnTo>
                  <a:lnTo>
                    <a:pt x="67747" y="51888"/>
                  </a:lnTo>
                  <a:lnTo>
                    <a:pt x="62663" y="37730"/>
                  </a:lnTo>
                  <a:lnTo>
                    <a:pt x="57112" y="26734"/>
                  </a:lnTo>
                  <a:lnTo>
                    <a:pt x="52671" y="7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34">
              <a:extLst>
                <a:ext uri="{FF2B5EF4-FFF2-40B4-BE49-F238E27FC236}">
                  <a16:creationId xmlns:a16="http://schemas.microsoft.com/office/drawing/2014/main" xmlns="" id="{443A3951-4D59-4DC8-AB98-8B22B576108E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0190411" y="933450"/>
              <a:ext cx="71190" cy="170377"/>
            </a:xfrm>
            <a:custGeom>
              <a:avLst/>
              <a:gdLst/>
              <a:ahLst/>
              <a:cxnLst/>
              <a:rect l="0" t="0" r="0" b="0"/>
              <a:pathLst>
                <a:path w="71190" h="170377">
                  <a:moveTo>
                    <a:pt x="1339" y="0"/>
                  </a:moveTo>
                  <a:lnTo>
                    <a:pt x="1339" y="0"/>
                  </a:lnTo>
                  <a:lnTo>
                    <a:pt x="4709" y="39345"/>
                  </a:lnTo>
                  <a:lnTo>
                    <a:pt x="16919" y="75472"/>
                  </a:lnTo>
                  <a:lnTo>
                    <a:pt x="30571" y="117455"/>
                  </a:lnTo>
                  <a:lnTo>
                    <a:pt x="33440" y="151061"/>
                  </a:lnTo>
                  <a:lnTo>
                    <a:pt x="31207" y="158563"/>
                  </a:lnTo>
                  <a:lnTo>
                    <a:pt x="23080" y="168780"/>
                  </a:lnTo>
                  <a:lnTo>
                    <a:pt x="18655" y="170376"/>
                  </a:lnTo>
                  <a:lnTo>
                    <a:pt x="14294" y="170028"/>
                  </a:lnTo>
                  <a:lnTo>
                    <a:pt x="9976" y="168385"/>
                  </a:lnTo>
                  <a:lnTo>
                    <a:pt x="3297" y="157153"/>
                  </a:lnTo>
                  <a:lnTo>
                    <a:pt x="527" y="149219"/>
                  </a:lnTo>
                  <a:lnTo>
                    <a:pt x="0" y="114455"/>
                  </a:lnTo>
                  <a:lnTo>
                    <a:pt x="11055" y="72875"/>
                  </a:lnTo>
                  <a:lnTo>
                    <a:pt x="34479" y="39388"/>
                  </a:lnTo>
                  <a:lnTo>
                    <a:pt x="7118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35">
              <a:extLst>
                <a:ext uri="{FF2B5EF4-FFF2-40B4-BE49-F238E27FC236}">
                  <a16:creationId xmlns:a16="http://schemas.microsoft.com/office/drawing/2014/main" xmlns="" id="{CCE5B612-8D5B-498E-8CBE-74F72FD82F57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9994900" y="934765"/>
              <a:ext cx="115584" cy="382545"/>
            </a:xfrm>
            <a:custGeom>
              <a:avLst/>
              <a:gdLst/>
              <a:ahLst/>
              <a:cxnLst/>
              <a:rect l="0" t="0" r="0" b="0"/>
              <a:pathLst>
                <a:path w="115584" h="382545">
                  <a:moveTo>
                    <a:pt x="0" y="112985"/>
                  </a:moveTo>
                  <a:lnTo>
                    <a:pt x="0" y="112985"/>
                  </a:lnTo>
                  <a:lnTo>
                    <a:pt x="6741" y="112985"/>
                  </a:lnTo>
                  <a:lnTo>
                    <a:pt x="9434" y="115102"/>
                  </a:lnTo>
                  <a:lnTo>
                    <a:pt x="14305" y="123098"/>
                  </a:lnTo>
                  <a:lnTo>
                    <a:pt x="18819" y="167168"/>
                  </a:lnTo>
                  <a:lnTo>
                    <a:pt x="22005" y="199861"/>
                  </a:lnTo>
                  <a:lnTo>
                    <a:pt x="20128" y="235557"/>
                  </a:lnTo>
                  <a:lnTo>
                    <a:pt x="15296" y="272589"/>
                  </a:lnTo>
                  <a:lnTo>
                    <a:pt x="10796" y="310215"/>
                  </a:lnTo>
                  <a:lnTo>
                    <a:pt x="7667" y="356984"/>
                  </a:lnTo>
                  <a:lnTo>
                    <a:pt x="3369" y="380798"/>
                  </a:lnTo>
                  <a:lnTo>
                    <a:pt x="3657" y="382544"/>
                  </a:lnTo>
                  <a:lnTo>
                    <a:pt x="5260" y="381591"/>
                  </a:lnTo>
                  <a:lnTo>
                    <a:pt x="7741" y="378839"/>
                  </a:lnTo>
                  <a:lnTo>
                    <a:pt x="14601" y="347998"/>
                  </a:lnTo>
                  <a:lnTo>
                    <a:pt x="18955" y="309392"/>
                  </a:lnTo>
                  <a:lnTo>
                    <a:pt x="21103" y="286257"/>
                  </a:lnTo>
                  <a:lnTo>
                    <a:pt x="24652" y="258838"/>
                  </a:lnTo>
                  <a:lnTo>
                    <a:pt x="29135" y="228565"/>
                  </a:lnTo>
                  <a:lnTo>
                    <a:pt x="34240" y="196388"/>
                  </a:lnTo>
                  <a:lnTo>
                    <a:pt x="39055" y="165059"/>
                  </a:lnTo>
                  <a:lnTo>
                    <a:pt x="43674" y="134296"/>
                  </a:lnTo>
                  <a:lnTo>
                    <a:pt x="48166" y="103909"/>
                  </a:lnTo>
                  <a:lnTo>
                    <a:pt x="62565" y="56975"/>
                  </a:lnTo>
                  <a:lnTo>
                    <a:pt x="84860" y="14075"/>
                  </a:lnTo>
                  <a:lnTo>
                    <a:pt x="90440" y="6828"/>
                  </a:lnTo>
                  <a:lnTo>
                    <a:pt x="95571" y="2703"/>
                  </a:lnTo>
                  <a:lnTo>
                    <a:pt x="100403" y="658"/>
                  </a:lnTo>
                  <a:lnTo>
                    <a:pt x="105035" y="0"/>
                  </a:lnTo>
                  <a:lnTo>
                    <a:pt x="108828" y="3795"/>
                  </a:lnTo>
                  <a:lnTo>
                    <a:pt x="114926" y="19301"/>
                  </a:lnTo>
                  <a:lnTo>
                    <a:pt x="115583" y="65314"/>
                  </a:lnTo>
                  <a:lnTo>
                    <a:pt x="109225" y="101676"/>
                  </a:lnTo>
                  <a:lnTo>
                    <a:pt x="98638" y="136886"/>
                  </a:lnTo>
                  <a:lnTo>
                    <a:pt x="77518" y="178393"/>
                  </a:lnTo>
                  <a:lnTo>
                    <a:pt x="64086" y="197088"/>
                  </a:lnTo>
                  <a:lnTo>
                    <a:pt x="51060" y="206809"/>
                  </a:lnTo>
                  <a:lnTo>
                    <a:pt x="31750" y="21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60">
            <a:extLst>
              <a:ext uri="{FF2B5EF4-FFF2-40B4-BE49-F238E27FC236}">
                <a16:creationId xmlns:a16="http://schemas.microsoft.com/office/drawing/2014/main" xmlns="" id="{DE2AA1CA-920F-4F82-AB86-B7C308B3EAB9}"/>
              </a:ext>
            </a:extLst>
          </p:cNvPr>
          <p:cNvGrpSpPr/>
          <p:nvPr/>
        </p:nvGrpSpPr>
        <p:grpSpPr>
          <a:xfrm>
            <a:off x="4267200" y="1689100"/>
            <a:ext cx="184151" cy="196851"/>
            <a:chOff x="4267200" y="1689100"/>
            <a:chExt cx="184151" cy="196851"/>
          </a:xfrm>
        </p:grpSpPr>
        <p:sp>
          <p:nvSpPr>
            <p:cNvPr id="72" name="SMARTInkShape-336">
              <a:extLst>
                <a:ext uri="{FF2B5EF4-FFF2-40B4-BE49-F238E27FC236}">
                  <a16:creationId xmlns:a16="http://schemas.microsoft.com/office/drawing/2014/main" xmlns="" id="{0CE23A7D-EC92-41D8-A17C-640125FD06E1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273550" y="17907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6907" y="40495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37">
              <a:extLst>
                <a:ext uri="{FF2B5EF4-FFF2-40B4-BE49-F238E27FC236}">
                  <a16:creationId xmlns:a16="http://schemas.microsoft.com/office/drawing/2014/main" xmlns="" id="{4454054A-A472-439A-AB20-47401E8DB32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267200" y="16891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82550"/>
                  </a:moveTo>
                  <a:lnTo>
                    <a:pt x="12700" y="82550"/>
                  </a:lnTo>
                  <a:lnTo>
                    <a:pt x="2648" y="360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38">
              <a:extLst>
                <a:ext uri="{FF2B5EF4-FFF2-40B4-BE49-F238E27FC236}">
                  <a16:creationId xmlns:a16="http://schemas.microsoft.com/office/drawing/2014/main" xmlns="" id="{4045BFEC-C975-4727-A489-9D569D8CE684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332638" y="1727731"/>
              <a:ext cx="118713" cy="129245"/>
            </a:xfrm>
            <a:custGeom>
              <a:avLst/>
              <a:gdLst/>
              <a:ahLst/>
              <a:cxnLst/>
              <a:rect l="0" t="0" r="0" b="0"/>
              <a:pathLst>
                <a:path w="118713" h="129245">
                  <a:moveTo>
                    <a:pt x="4412" y="5819"/>
                  </a:moveTo>
                  <a:lnTo>
                    <a:pt x="4412" y="5819"/>
                  </a:lnTo>
                  <a:lnTo>
                    <a:pt x="1041" y="9190"/>
                  </a:lnTo>
                  <a:lnTo>
                    <a:pt x="1459" y="12300"/>
                  </a:lnTo>
                  <a:lnTo>
                    <a:pt x="8506" y="34381"/>
                  </a:lnTo>
                  <a:lnTo>
                    <a:pt x="14123" y="79038"/>
                  </a:lnTo>
                  <a:lnTo>
                    <a:pt x="10660" y="107790"/>
                  </a:lnTo>
                  <a:lnTo>
                    <a:pt x="0" y="129244"/>
                  </a:lnTo>
                  <a:lnTo>
                    <a:pt x="804" y="125586"/>
                  </a:lnTo>
                  <a:lnTo>
                    <a:pt x="9712" y="84202"/>
                  </a:lnTo>
                  <a:lnTo>
                    <a:pt x="20878" y="46291"/>
                  </a:lnTo>
                  <a:lnTo>
                    <a:pt x="31486" y="25688"/>
                  </a:lnTo>
                  <a:lnTo>
                    <a:pt x="45137" y="10887"/>
                  </a:lnTo>
                  <a:lnTo>
                    <a:pt x="52729" y="4964"/>
                  </a:lnTo>
                  <a:lnTo>
                    <a:pt x="68690" y="265"/>
                  </a:lnTo>
                  <a:lnTo>
                    <a:pt x="76897" y="0"/>
                  </a:lnTo>
                  <a:lnTo>
                    <a:pt x="84485" y="3351"/>
                  </a:lnTo>
                  <a:lnTo>
                    <a:pt x="98561" y="16481"/>
                  </a:lnTo>
                  <a:lnTo>
                    <a:pt x="111643" y="50449"/>
                  </a:lnTo>
                  <a:lnTo>
                    <a:pt x="117316" y="96871"/>
                  </a:lnTo>
                  <a:lnTo>
                    <a:pt x="118712" y="113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SMARTInkShape-339">
            <a:extLst>
              <a:ext uri="{FF2B5EF4-FFF2-40B4-BE49-F238E27FC236}">
                <a16:creationId xmlns:a16="http://schemas.microsoft.com/office/drawing/2014/main" xmlns="" id="{456E3D54-2C94-4A0B-99A3-2582F2F8947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32628" y="1703031"/>
            <a:ext cx="172773" cy="125595"/>
          </a:xfrm>
          <a:custGeom>
            <a:avLst/>
            <a:gdLst/>
            <a:ahLst/>
            <a:cxnLst/>
            <a:rect l="0" t="0" r="0" b="0"/>
            <a:pathLst>
              <a:path w="172773" h="125595">
                <a:moveTo>
                  <a:pt x="102922" y="43219"/>
                </a:moveTo>
                <a:lnTo>
                  <a:pt x="102922" y="43219"/>
                </a:lnTo>
                <a:lnTo>
                  <a:pt x="102922" y="27671"/>
                </a:lnTo>
                <a:lnTo>
                  <a:pt x="101040" y="23844"/>
                </a:lnTo>
                <a:lnTo>
                  <a:pt x="99551" y="21836"/>
                </a:lnTo>
                <a:lnTo>
                  <a:pt x="96014" y="19604"/>
                </a:lnTo>
                <a:lnTo>
                  <a:pt x="92091" y="17907"/>
                </a:lnTo>
                <a:lnTo>
                  <a:pt x="80059" y="11068"/>
                </a:lnTo>
                <a:lnTo>
                  <a:pt x="45438" y="615"/>
                </a:lnTo>
                <a:lnTo>
                  <a:pt x="39199" y="0"/>
                </a:lnTo>
                <a:lnTo>
                  <a:pt x="28504" y="3079"/>
                </a:lnTo>
                <a:lnTo>
                  <a:pt x="19047" y="9857"/>
                </a:lnTo>
                <a:lnTo>
                  <a:pt x="10140" y="19924"/>
                </a:lnTo>
                <a:lnTo>
                  <a:pt x="564" y="44235"/>
                </a:lnTo>
                <a:lnTo>
                  <a:pt x="0" y="77151"/>
                </a:lnTo>
                <a:lnTo>
                  <a:pt x="7672" y="103603"/>
                </a:lnTo>
                <a:lnTo>
                  <a:pt x="16844" y="116152"/>
                </a:lnTo>
                <a:lnTo>
                  <a:pt x="22253" y="121474"/>
                </a:lnTo>
                <a:lnTo>
                  <a:pt x="28681" y="124317"/>
                </a:lnTo>
                <a:lnTo>
                  <a:pt x="43350" y="125594"/>
                </a:lnTo>
                <a:lnTo>
                  <a:pt x="57396" y="120047"/>
                </a:lnTo>
                <a:lnTo>
                  <a:pt x="77203" y="103142"/>
                </a:lnTo>
                <a:lnTo>
                  <a:pt x="99488" y="72146"/>
                </a:lnTo>
                <a:lnTo>
                  <a:pt x="117251" y="37571"/>
                </a:lnTo>
                <a:lnTo>
                  <a:pt x="121755" y="33653"/>
                </a:lnTo>
                <a:lnTo>
                  <a:pt x="123944" y="32608"/>
                </a:lnTo>
                <a:lnTo>
                  <a:pt x="126109" y="34028"/>
                </a:lnTo>
                <a:lnTo>
                  <a:pt x="156084" y="80164"/>
                </a:lnTo>
                <a:lnTo>
                  <a:pt x="172772" y="940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SMARTInkShape-Group62">
            <a:extLst>
              <a:ext uri="{FF2B5EF4-FFF2-40B4-BE49-F238E27FC236}">
                <a16:creationId xmlns:a16="http://schemas.microsoft.com/office/drawing/2014/main" xmlns="" id="{1C159941-C3EF-4494-9157-5ED273E3F9D6}"/>
              </a:ext>
            </a:extLst>
          </p:cNvPr>
          <p:cNvGrpSpPr/>
          <p:nvPr/>
        </p:nvGrpSpPr>
        <p:grpSpPr>
          <a:xfrm>
            <a:off x="5676900" y="1631950"/>
            <a:ext cx="685801" cy="329541"/>
            <a:chOff x="5676900" y="1631950"/>
            <a:chExt cx="685801" cy="329541"/>
          </a:xfrm>
        </p:grpSpPr>
        <p:sp>
          <p:nvSpPr>
            <p:cNvPr id="77" name="SMARTInkShape-340">
              <a:extLst>
                <a:ext uri="{FF2B5EF4-FFF2-40B4-BE49-F238E27FC236}">
                  <a16:creationId xmlns:a16="http://schemas.microsoft.com/office/drawing/2014/main" xmlns="" id="{CBFF7432-550E-47E3-B7CC-112E1481852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676900" y="1703095"/>
              <a:ext cx="152401" cy="168021"/>
            </a:xfrm>
            <a:custGeom>
              <a:avLst/>
              <a:gdLst/>
              <a:ahLst/>
              <a:cxnLst/>
              <a:rect l="0" t="0" r="0" b="0"/>
              <a:pathLst>
                <a:path w="152401" h="168021">
                  <a:moveTo>
                    <a:pt x="0" y="43155"/>
                  </a:moveTo>
                  <a:lnTo>
                    <a:pt x="0" y="43155"/>
                  </a:lnTo>
                  <a:lnTo>
                    <a:pt x="0" y="36413"/>
                  </a:lnTo>
                  <a:lnTo>
                    <a:pt x="1411" y="33721"/>
                  </a:lnTo>
                  <a:lnTo>
                    <a:pt x="10139" y="26562"/>
                  </a:lnTo>
                  <a:lnTo>
                    <a:pt x="17676" y="22140"/>
                  </a:lnTo>
                  <a:lnTo>
                    <a:pt x="22367" y="22089"/>
                  </a:lnTo>
                  <a:lnTo>
                    <a:pt x="33225" y="25796"/>
                  </a:lnTo>
                  <a:lnTo>
                    <a:pt x="57979" y="45930"/>
                  </a:lnTo>
                  <a:lnTo>
                    <a:pt x="69983" y="66260"/>
                  </a:lnTo>
                  <a:lnTo>
                    <a:pt x="78826" y="101506"/>
                  </a:lnTo>
                  <a:lnTo>
                    <a:pt x="81814" y="147971"/>
                  </a:lnTo>
                  <a:lnTo>
                    <a:pt x="78460" y="162177"/>
                  </a:lnTo>
                  <a:lnTo>
                    <a:pt x="75590" y="166953"/>
                  </a:lnTo>
                  <a:lnTo>
                    <a:pt x="72265" y="168020"/>
                  </a:lnTo>
                  <a:lnTo>
                    <a:pt x="68638" y="166615"/>
                  </a:lnTo>
                  <a:lnTo>
                    <a:pt x="64809" y="163562"/>
                  </a:lnTo>
                  <a:lnTo>
                    <a:pt x="60554" y="150762"/>
                  </a:lnTo>
                  <a:lnTo>
                    <a:pt x="60074" y="131197"/>
                  </a:lnTo>
                  <a:lnTo>
                    <a:pt x="68443" y="88448"/>
                  </a:lnTo>
                  <a:lnTo>
                    <a:pt x="78396" y="56465"/>
                  </a:lnTo>
                  <a:lnTo>
                    <a:pt x="95521" y="30961"/>
                  </a:lnTo>
                  <a:lnTo>
                    <a:pt x="127524" y="1706"/>
                  </a:lnTo>
                  <a:lnTo>
                    <a:pt x="132993" y="0"/>
                  </a:lnTo>
                  <a:lnTo>
                    <a:pt x="138051" y="274"/>
                  </a:lnTo>
                  <a:lnTo>
                    <a:pt x="152400" y="5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41">
              <a:extLst>
                <a:ext uri="{FF2B5EF4-FFF2-40B4-BE49-F238E27FC236}">
                  <a16:creationId xmlns:a16="http://schemas.microsoft.com/office/drawing/2014/main" xmlns="" id="{453CF200-BA94-4C7B-935B-5D729D24FA69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842000" y="1694589"/>
              <a:ext cx="202756" cy="266902"/>
            </a:xfrm>
            <a:custGeom>
              <a:avLst/>
              <a:gdLst/>
              <a:ahLst/>
              <a:cxnLst/>
              <a:rect l="0" t="0" r="0" b="0"/>
              <a:pathLst>
                <a:path w="202756" h="266902">
                  <a:moveTo>
                    <a:pt x="0" y="70711"/>
                  </a:moveTo>
                  <a:lnTo>
                    <a:pt x="0" y="70711"/>
                  </a:lnTo>
                  <a:lnTo>
                    <a:pt x="44781" y="40857"/>
                  </a:lnTo>
                  <a:lnTo>
                    <a:pt x="53534" y="26869"/>
                  </a:lnTo>
                  <a:lnTo>
                    <a:pt x="61532" y="2627"/>
                  </a:lnTo>
                  <a:lnTo>
                    <a:pt x="60072" y="627"/>
                  </a:lnTo>
                  <a:lnTo>
                    <a:pt x="56981" y="0"/>
                  </a:lnTo>
                  <a:lnTo>
                    <a:pt x="52804" y="287"/>
                  </a:lnTo>
                  <a:lnTo>
                    <a:pt x="42518" y="8132"/>
                  </a:lnTo>
                  <a:lnTo>
                    <a:pt x="18668" y="39535"/>
                  </a:lnTo>
                  <a:lnTo>
                    <a:pt x="13706" y="61088"/>
                  </a:lnTo>
                  <a:lnTo>
                    <a:pt x="13371" y="72762"/>
                  </a:lnTo>
                  <a:lnTo>
                    <a:pt x="26168" y="97023"/>
                  </a:lnTo>
                  <a:lnTo>
                    <a:pt x="46908" y="117683"/>
                  </a:lnTo>
                  <a:lnTo>
                    <a:pt x="67885" y="126865"/>
                  </a:lnTo>
                  <a:lnTo>
                    <a:pt x="87086" y="127183"/>
                  </a:lnTo>
                  <a:lnTo>
                    <a:pt x="106438" y="121209"/>
                  </a:lnTo>
                  <a:lnTo>
                    <a:pt x="139016" y="101980"/>
                  </a:lnTo>
                  <a:lnTo>
                    <a:pt x="173503" y="65273"/>
                  </a:lnTo>
                  <a:lnTo>
                    <a:pt x="176347" y="58619"/>
                  </a:lnTo>
                  <a:lnTo>
                    <a:pt x="177624" y="45581"/>
                  </a:lnTo>
                  <a:lnTo>
                    <a:pt x="176272" y="40552"/>
                  </a:lnTo>
                  <a:lnTo>
                    <a:pt x="171006" y="33083"/>
                  </a:lnTo>
                  <a:lnTo>
                    <a:pt x="166215" y="31514"/>
                  </a:lnTo>
                  <a:lnTo>
                    <a:pt x="153366" y="31653"/>
                  </a:lnTo>
                  <a:lnTo>
                    <a:pt x="142011" y="37830"/>
                  </a:lnTo>
                  <a:lnTo>
                    <a:pt x="129566" y="51326"/>
                  </a:lnTo>
                  <a:lnTo>
                    <a:pt x="126594" y="55671"/>
                  </a:lnTo>
                  <a:lnTo>
                    <a:pt x="126024" y="59979"/>
                  </a:lnTo>
                  <a:lnTo>
                    <a:pt x="129154" y="68528"/>
                  </a:lnTo>
                  <a:lnTo>
                    <a:pt x="133375" y="71372"/>
                  </a:lnTo>
                  <a:lnTo>
                    <a:pt x="145590" y="74533"/>
                  </a:lnTo>
                  <a:lnTo>
                    <a:pt x="154783" y="74056"/>
                  </a:lnTo>
                  <a:lnTo>
                    <a:pt x="161926" y="70786"/>
                  </a:lnTo>
                  <a:lnTo>
                    <a:pt x="175430" y="59972"/>
                  </a:lnTo>
                  <a:lnTo>
                    <a:pt x="176926" y="60024"/>
                  </a:lnTo>
                  <a:lnTo>
                    <a:pt x="180468" y="61963"/>
                  </a:lnTo>
                  <a:lnTo>
                    <a:pt x="189801" y="73764"/>
                  </a:lnTo>
                  <a:lnTo>
                    <a:pt x="198133" y="97407"/>
                  </a:lnTo>
                  <a:lnTo>
                    <a:pt x="201699" y="133497"/>
                  </a:lnTo>
                  <a:lnTo>
                    <a:pt x="202755" y="175470"/>
                  </a:lnTo>
                  <a:lnTo>
                    <a:pt x="192955" y="212445"/>
                  </a:lnTo>
                  <a:lnTo>
                    <a:pt x="175045" y="250062"/>
                  </a:lnTo>
                  <a:lnTo>
                    <a:pt x="163876" y="262371"/>
                  </a:lnTo>
                  <a:lnTo>
                    <a:pt x="158640" y="265512"/>
                  </a:lnTo>
                  <a:lnTo>
                    <a:pt x="153738" y="266901"/>
                  </a:lnTo>
                  <a:lnTo>
                    <a:pt x="143822" y="266562"/>
                  </a:lnTo>
                  <a:lnTo>
                    <a:pt x="132360" y="264059"/>
                  </a:lnTo>
                  <a:lnTo>
                    <a:pt x="128457" y="260288"/>
                  </a:lnTo>
                  <a:lnTo>
                    <a:pt x="124120" y="248571"/>
                  </a:lnTo>
                  <a:lnTo>
                    <a:pt x="125049" y="222737"/>
                  </a:lnTo>
                  <a:lnTo>
                    <a:pt x="152400" y="165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42">
              <a:extLst>
                <a:ext uri="{FF2B5EF4-FFF2-40B4-BE49-F238E27FC236}">
                  <a16:creationId xmlns:a16="http://schemas.microsoft.com/office/drawing/2014/main" xmlns="" id="{E538FCE1-4508-47C7-9266-AEBE4539BE5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099205" y="1720850"/>
              <a:ext cx="3146" cy="69851"/>
            </a:xfrm>
            <a:custGeom>
              <a:avLst/>
              <a:gdLst/>
              <a:ahLst/>
              <a:cxnLst/>
              <a:rect l="0" t="0" r="0" b="0"/>
              <a:pathLst>
                <a:path w="3146" h="69851">
                  <a:moveTo>
                    <a:pt x="3145" y="0"/>
                  </a:moveTo>
                  <a:lnTo>
                    <a:pt x="3145" y="0"/>
                  </a:lnTo>
                  <a:lnTo>
                    <a:pt x="0" y="45503"/>
                  </a:lnTo>
                  <a:lnTo>
                    <a:pt x="3145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43">
              <a:extLst>
                <a:ext uri="{FF2B5EF4-FFF2-40B4-BE49-F238E27FC236}">
                  <a16:creationId xmlns:a16="http://schemas.microsoft.com/office/drawing/2014/main" xmlns="" id="{2EC8F81C-FEC6-46BE-B2B8-5520E68A0FBF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111391" y="1631950"/>
              <a:ext cx="10010" cy="50801"/>
            </a:xfrm>
            <a:custGeom>
              <a:avLst/>
              <a:gdLst/>
              <a:ahLst/>
              <a:cxnLst/>
              <a:rect l="0" t="0" r="0" b="0"/>
              <a:pathLst>
                <a:path w="10010" h="50801">
                  <a:moveTo>
                    <a:pt x="3659" y="50800"/>
                  </a:moveTo>
                  <a:lnTo>
                    <a:pt x="3659" y="50800"/>
                  </a:lnTo>
                  <a:lnTo>
                    <a:pt x="0" y="27569"/>
                  </a:lnTo>
                  <a:lnTo>
                    <a:pt x="1563" y="16721"/>
                  </a:lnTo>
                  <a:lnTo>
                    <a:pt x="10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44">
              <a:extLst>
                <a:ext uri="{FF2B5EF4-FFF2-40B4-BE49-F238E27FC236}">
                  <a16:creationId xmlns:a16="http://schemas.microsoft.com/office/drawing/2014/main" xmlns="" id="{AB7B70AE-5FC4-4EC6-B704-6EB5724E73B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151654" y="1680523"/>
              <a:ext cx="62420" cy="100015"/>
            </a:xfrm>
            <a:custGeom>
              <a:avLst/>
              <a:gdLst/>
              <a:ahLst/>
              <a:cxnLst/>
              <a:rect l="0" t="0" r="0" b="0"/>
              <a:pathLst>
                <a:path w="62420" h="100015">
                  <a:moveTo>
                    <a:pt x="58646" y="14927"/>
                  </a:moveTo>
                  <a:lnTo>
                    <a:pt x="58646" y="14927"/>
                  </a:lnTo>
                  <a:lnTo>
                    <a:pt x="52871" y="9857"/>
                  </a:lnTo>
                  <a:lnTo>
                    <a:pt x="34880" y="0"/>
                  </a:lnTo>
                  <a:lnTo>
                    <a:pt x="30103" y="37"/>
                  </a:lnTo>
                  <a:lnTo>
                    <a:pt x="19149" y="3840"/>
                  </a:lnTo>
                  <a:lnTo>
                    <a:pt x="10988" y="12116"/>
                  </a:lnTo>
                  <a:lnTo>
                    <a:pt x="2427" y="30557"/>
                  </a:lnTo>
                  <a:lnTo>
                    <a:pt x="0" y="38047"/>
                  </a:lnTo>
                  <a:lnTo>
                    <a:pt x="1066" y="55777"/>
                  </a:lnTo>
                  <a:lnTo>
                    <a:pt x="9600" y="81829"/>
                  </a:lnTo>
                  <a:lnTo>
                    <a:pt x="13249" y="89161"/>
                  </a:lnTo>
                  <a:lnTo>
                    <a:pt x="17797" y="94050"/>
                  </a:lnTo>
                  <a:lnTo>
                    <a:pt x="28497" y="99482"/>
                  </a:lnTo>
                  <a:lnTo>
                    <a:pt x="38426" y="100014"/>
                  </a:lnTo>
                  <a:lnTo>
                    <a:pt x="43049" y="99168"/>
                  </a:lnTo>
                  <a:lnTo>
                    <a:pt x="51950" y="94466"/>
                  </a:lnTo>
                  <a:lnTo>
                    <a:pt x="56298" y="91236"/>
                  </a:lnTo>
                  <a:lnTo>
                    <a:pt x="59197" y="86966"/>
                  </a:lnTo>
                  <a:lnTo>
                    <a:pt x="62419" y="76578"/>
                  </a:lnTo>
                  <a:lnTo>
                    <a:pt x="59302" y="31326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45">
              <a:extLst>
                <a:ext uri="{FF2B5EF4-FFF2-40B4-BE49-F238E27FC236}">
                  <a16:creationId xmlns:a16="http://schemas.microsoft.com/office/drawing/2014/main" xmlns="" id="{3411BA18-4287-4AAF-B89E-87AFB3F8D871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242050" y="1661023"/>
              <a:ext cx="120651" cy="129451"/>
            </a:xfrm>
            <a:custGeom>
              <a:avLst/>
              <a:gdLst/>
              <a:ahLst/>
              <a:cxnLst/>
              <a:rect l="0" t="0" r="0" b="0"/>
              <a:pathLst>
                <a:path w="120651" h="129451">
                  <a:moveTo>
                    <a:pt x="0" y="34427"/>
                  </a:moveTo>
                  <a:lnTo>
                    <a:pt x="0" y="34427"/>
                  </a:lnTo>
                  <a:lnTo>
                    <a:pt x="3371" y="37798"/>
                  </a:lnTo>
                  <a:lnTo>
                    <a:pt x="5026" y="43216"/>
                  </a:lnTo>
                  <a:lnTo>
                    <a:pt x="9378" y="75180"/>
                  </a:lnTo>
                  <a:lnTo>
                    <a:pt x="4733" y="119797"/>
                  </a:lnTo>
                  <a:lnTo>
                    <a:pt x="2104" y="128108"/>
                  </a:lnTo>
                  <a:lnTo>
                    <a:pt x="1403" y="129337"/>
                  </a:lnTo>
                  <a:lnTo>
                    <a:pt x="935" y="129450"/>
                  </a:lnTo>
                  <a:lnTo>
                    <a:pt x="12056" y="105162"/>
                  </a:lnTo>
                  <a:lnTo>
                    <a:pt x="27781" y="63843"/>
                  </a:lnTo>
                  <a:lnTo>
                    <a:pt x="51976" y="22102"/>
                  </a:lnTo>
                  <a:lnTo>
                    <a:pt x="73647" y="4591"/>
                  </a:lnTo>
                  <a:lnTo>
                    <a:pt x="84708" y="0"/>
                  </a:lnTo>
                  <a:lnTo>
                    <a:pt x="96209" y="1723"/>
                  </a:lnTo>
                  <a:lnTo>
                    <a:pt x="102239" y="4157"/>
                  </a:lnTo>
                  <a:lnTo>
                    <a:pt x="106966" y="9308"/>
                  </a:lnTo>
                  <a:lnTo>
                    <a:pt x="114097" y="24439"/>
                  </a:lnTo>
                  <a:lnTo>
                    <a:pt x="119356" y="67261"/>
                  </a:lnTo>
                  <a:lnTo>
                    <a:pt x="120650" y="110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63">
            <a:extLst>
              <a:ext uri="{FF2B5EF4-FFF2-40B4-BE49-F238E27FC236}">
                <a16:creationId xmlns:a16="http://schemas.microsoft.com/office/drawing/2014/main" xmlns="" id="{21C6B79C-8E84-4780-B094-797CA9A33B8B}"/>
              </a:ext>
            </a:extLst>
          </p:cNvPr>
          <p:cNvGrpSpPr/>
          <p:nvPr/>
        </p:nvGrpSpPr>
        <p:grpSpPr>
          <a:xfrm>
            <a:off x="6855665" y="1480789"/>
            <a:ext cx="868113" cy="319039"/>
            <a:chOff x="6855665" y="1480789"/>
            <a:chExt cx="868113" cy="319039"/>
          </a:xfrm>
        </p:grpSpPr>
        <p:sp>
          <p:nvSpPr>
            <p:cNvPr id="84" name="SMARTInkShape-346">
              <a:extLst>
                <a:ext uri="{FF2B5EF4-FFF2-40B4-BE49-F238E27FC236}">
                  <a16:creationId xmlns:a16="http://schemas.microsoft.com/office/drawing/2014/main" xmlns="" id="{DD5B3A9E-41FE-4760-B4CD-68BDA415BCC0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855665" y="1659917"/>
              <a:ext cx="148386" cy="124434"/>
            </a:xfrm>
            <a:custGeom>
              <a:avLst/>
              <a:gdLst/>
              <a:ahLst/>
              <a:cxnLst/>
              <a:rect l="0" t="0" r="0" b="0"/>
              <a:pathLst>
                <a:path w="148386" h="124434">
                  <a:moveTo>
                    <a:pt x="97585" y="54583"/>
                  </a:moveTo>
                  <a:lnTo>
                    <a:pt x="97585" y="54583"/>
                  </a:lnTo>
                  <a:lnTo>
                    <a:pt x="97585" y="33535"/>
                  </a:lnTo>
                  <a:lnTo>
                    <a:pt x="95468" y="28557"/>
                  </a:lnTo>
                  <a:lnTo>
                    <a:pt x="82376" y="14808"/>
                  </a:lnTo>
                  <a:lnTo>
                    <a:pt x="65092" y="3208"/>
                  </a:lnTo>
                  <a:lnTo>
                    <a:pt x="52804" y="0"/>
                  </a:lnTo>
                  <a:lnTo>
                    <a:pt x="45859" y="1966"/>
                  </a:lnTo>
                  <a:lnTo>
                    <a:pt x="30616" y="11677"/>
                  </a:lnTo>
                  <a:lnTo>
                    <a:pt x="9538" y="39753"/>
                  </a:lnTo>
                  <a:lnTo>
                    <a:pt x="0" y="71512"/>
                  </a:lnTo>
                  <a:lnTo>
                    <a:pt x="1533" y="90800"/>
                  </a:lnTo>
                  <a:lnTo>
                    <a:pt x="3916" y="99894"/>
                  </a:lnTo>
                  <a:lnTo>
                    <a:pt x="8328" y="106663"/>
                  </a:lnTo>
                  <a:lnTo>
                    <a:pt x="20756" y="116065"/>
                  </a:lnTo>
                  <a:lnTo>
                    <a:pt x="28022" y="117443"/>
                  </a:lnTo>
                  <a:lnTo>
                    <a:pt x="43619" y="115211"/>
                  </a:lnTo>
                  <a:lnTo>
                    <a:pt x="68268" y="99280"/>
                  </a:lnTo>
                  <a:lnTo>
                    <a:pt x="79381" y="84561"/>
                  </a:lnTo>
                  <a:lnTo>
                    <a:pt x="96008" y="51381"/>
                  </a:lnTo>
                  <a:lnTo>
                    <a:pt x="96534" y="52448"/>
                  </a:lnTo>
                  <a:lnTo>
                    <a:pt x="100817" y="75024"/>
                  </a:lnTo>
                  <a:lnTo>
                    <a:pt x="110075" y="86951"/>
                  </a:lnTo>
                  <a:lnTo>
                    <a:pt x="148385" y="124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47">
              <a:extLst>
                <a:ext uri="{FF2B5EF4-FFF2-40B4-BE49-F238E27FC236}">
                  <a16:creationId xmlns:a16="http://schemas.microsoft.com/office/drawing/2014/main" xmlns="" id="{314E7785-79F2-4F5D-B2A3-F5B52EDA5D8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035800" y="1651000"/>
              <a:ext cx="114301" cy="146792"/>
            </a:xfrm>
            <a:custGeom>
              <a:avLst/>
              <a:gdLst/>
              <a:ahLst/>
              <a:cxnLst/>
              <a:rect l="0" t="0" r="0" b="0"/>
              <a:pathLst>
                <a:path w="114301" h="146792">
                  <a:moveTo>
                    <a:pt x="0" y="50800"/>
                  </a:moveTo>
                  <a:lnTo>
                    <a:pt x="0" y="50800"/>
                  </a:lnTo>
                  <a:lnTo>
                    <a:pt x="705" y="31933"/>
                  </a:lnTo>
                  <a:lnTo>
                    <a:pt x="3370" y="22189"/>
                  </a:lnTo>
                  <a:lnTo>
                    <a:pt x="5069" y="19026"/>
                  </a:lnTo>
                  <a:lnTo>
                    <a:pt x="6907" y="16917"/>
                  </a:lnTo>
                  <a:lnTo>
                    <a:pt x="8838" y="15511"/>
                  </a:lnTo>
                  <a:lnTo>
                    <a:pt x="11537" y="15985"/>
                  </a:lnTo>
                  <a:lnTo>
                    <a:pt x="18297" y="20275"/>
                  </a:lnTo>
                  <a:lnTo>
                    <a:pt x="36780" y="37366"/>
                  </a:lnTo>
                  <a:lnTo>
                    <a:pt x="53388" y="67045"/>
                  </a:lnTo>
                  <a:lnTo>
                    <a:pt x="63874" y="99279"/>
                  </a:lnTo>
                  <a:lnTo>
                    <a:pt x="64708" y="127802"/>
                  </a:lnTo>
                  <a:lnTo>
                    <a:pt x="60488" y="144014"/>
                  </a:lnTo>
                  <a:lnTo>
                    <a:pt x="59375" y="146104"/>
                  </a:lnTo>
                  <a:lnTo>
                    <a:pt x="58634" y="146791"/>
                  </a:lnTo>
                  <a:lnTo>
                    <a:pt x="58139" y="146544"/>
                  </a:lnTo>
                  <a:lnTo>
                    <a:pt x="59162" y="111578"/>
                  </a:lnTo>
                  <a:lnTo>
                    <a:pt x="65099" y="89101"/>
                  </a:lnTo>
                  <a:lnTo>
                    <a:pt x="86865" y="4427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48">
              <a:extLst>
                <a:ext uri="{FF2B5EF4-FFF2-40B4-BE49-F238E27FC236}">
                  <a16:creationId xmlns:a16="http://schemas.microsoft.com/office/drawing/2014/main" xmlns="" id="{95183E50-6C60-46FB-9357-1C564410BB5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196986" y="1659377"/>
              <a:ext cx="67415" cy="126995"/>
            </a:xfrm>
            <a:custGeom>
              <a:avLst/>
              <a:gdLst/>
              <a:ahLst/>
              <a:cxnLst/>
              <a:rect l="0" t="0" r="0" b="0"/>
              <a:pathLst>
                <a:path w="67415" h="126995">
                  <a:moveTo>
                    <a:pt x="67414" y="17023"/>
                  </a:moveTo>
                  <a:lnTo>
                    <a:pt x="67414" y="17023"/>
                  </a:lnTo>
                  <a:lnTo>
                    <a:pt x="67414" y="13652"/>
                  </a:lnTo>
                  <a:lnTo>
                    <a:pt x="60672" y="4813"/>
                  </a:lnTo>
                  <a:lnTo>
                    <a:pt x="51718" y="1013"/>
                  </a:lnTo>
                  <a:lnTo>
                    <a:pt x="46366" y="0"/>
                  </a:lnTo>
                  <a:lnTo>
                    <a:pt x="34775" y="2637"/>
                  </a:lnTo>
                  <a:lnTo>
                    <a:pt x="28721" y="5316"/>
                  </a:lnTo>
                  <a:lnTo>
                    <a:pt x="18232" y="15818"/>
                  </a:lnTo>
                  <a:lnTo>
                    <a:pt x="4393" y="41360"/>
                  </a:lnTo>
                  <a:lnTo>
                    <a:pt x="0" y="52298"/>
                  </a:lnTo>
                  <a:lnTo>
                    <a:pt x="763" y="81384"/>
                  </a:lnTo>
                  <a:lnTo>
                    <a:pt x="3930" y="98030"/>
                  </a:lnTo>
                  <a:lnTo>
                    <a:pt x="9569" y="109833"/>
                  </a:lnTo>
                  <a:lnTo>
                    <a:pt x="25241" y="124829"/>
                  </a:lnTo>
                  <a:lnTo>
                    <a:pt x="32243" y="126994"/>
                  </a:lnTo>
                  <a:lnTo>
                    <a:pt x="38323" y="126320"/>
                  </a:lnTo>
                  <a:lnTo>
                    <a:pt x="43786" y="123755"/>
                  </a:lnTo>
                  <a:lnTo>
                    <a:pt x="53620" y="102089"/>
                  </a:lnTo>
                  <a:lnTo>
                    <a:pt x="59872" y="73880"/>
                  </a:lnTo>
                  <a:lnTo>
                    <a:pt x="57946" y="54287"/>
                  </a:lnTo>
                  <a:lnTo>
                    <a:pt x="48364" y="29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49">
              <a:extLst>
                <a:ext uri="{FF2B5EF4-FFF2-40B4-BE49-F238E27FC236}">
                  <a16:creationId xmlns:a16="http://schemas.microsoft.com/office/drawing/2014/main" xmlns="" id="{C73426A1-D164-4B61-BDAB-380F7B54616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321834" y="1660740"/>
              <a:ext cx="208879" cy="135589"/>
            </a:xfrm>
            <a:custGeom>
              <a:avLst/>
              <a:gdLst/>
              <a:ahLst/>
              <a:cxnLst/>
              <a:rect l="0" t="0" r="0" b="0"/>
              <a:pathLst>
                <a:path w="208879" h="135589">
                  <a:moveTo>
                    <a:pt x="6066" y="28360"/>
                  </a:moveTo>
                  <a:lnTo>
                    <a:pt x="6066" y="28360"/>
                  </a:lnTo>
                  <a:lnTo>
                    <a:pt x="11092" y="16426"/>
                  </a:lnTo>
                  <a:lnTo>
                    <a:pt x="12154" y="10716"/>
                  </a:lnTo>
                  <a:lnTo>
                    <a:pt x="8000" y="25502"/>
                  </a:lnTo>
                  <a:lnTo>
                    <a:pt x="2950" y="66336"/>
                  </a:lnTo>
                  <a:lnTo>
                    <a:pt x="142" y="113759"/>
                  </a:lnTo>
                  <a:lnTo>
                    <a:pt x="0" y="121276"/>
                  </a:lnTo>
                  <a:lnTo>
                    <a:pt x="1316" y="126993"/>
                  </a:lnTo>
                  <a:lnTo>
                    <a:pt x="6542" y="135227"/>
                  </a:lnTo>
                  <a:lnTo>
                    <a:pt x="10616" y="135588"/>
                  </a:lnTo>
                  <a:lnTo>
                    <a:pt x="20788" y="130344"/>
                  </a:lnTo>
                  <a:lnTo>
                    <a:pt x="48223" y="104662"/>
                  </a:lnTo>
                  <a:lnTo>
                    <a:pt x="63320" y="80680"/>
                  </a:lnTo>
                  <a:lnTo>
                    <a:pt x="77488" y="48978"/>
                  </a:lnTo>
                  <a:lnTo>
                    <a:pt x="79081" y="47044"/>
                  </a:lnTo>
                  <a:lnTo>
                    <a:pt x="80142" y="46460"/>
                  </a:lnTo>
                  <a:lnTo>
                    <a:pt x="80851" y="46777"/>
                  </a:lnTo>
                  <a:lnTo>
                    <a:pt x="85218" y="53964"/>
                  </a:lnTo>
                  <a:lnTo>
                    <a:pt x="90050" y="71234"/>
                  </a:lnTo>
                  <a:lnTo>
                    <a:pt x="97367" y="80965"/>
                  </a:lnTo>
                  <a:lnTo>
                    <a:pt x="99388" y="81775"/>
                  </a:lnTo>
                  <a:lnTo>
                    <a:pt x="101442" y="81608"/>
                  </a:lnTo>
                  <a:lnTo>
                    <a:pt x="116549" y="72902"/>
                  </a:lnTo>
                  <a:lnTo>
                    <a:pt x="138505" y="53229"/>
                  </a:lnTo>
                  <a:lnTo>
                    <a:pt x="150184" y="37427"/>
                  </a:lnTo>
                  <a:lnTo>
                    <a:pt x="151533" y="37227"/>
                  </a:lnTo>
                  <a:lnTo>
                    <a:pt x="154914" y="38886"/>
                  </a:lnTo>
                  <a:lnTo>
                    <a:pt x="155393" y="41727"/>
                  </a:lnTo>
                  <a:lnTo>
                    <a:pt x="143447" y="89155"/>
                  </a:lnTo>
                  <a:lnTo>
                    <a:pt x="134302" y="119609"/>
                  </a:lnTo>
                  <a:lnTo>
                    <a:pt x="133890" y="120237"/>
                  </a:lnTo>
                  <a:lnTo>
                    <a:pt x="133616" y="119951"/>
                  </a:lnTo>
                  <a:lnTo>
                    <a:pt x="133432" y="119054"/>
                  </a:lnTo>
                  <a:lnTo>
                    <a:pt x="154749" y="78391"/>
                  </a:lnTo>
                  <a:lnTo>
                    <a:pt x="173150" y="37067"/>
                  </a:lnTo>
                  <a:lnTo>
                    <a:pt x="193038" y="4237"/>
                  </a:lnTo>
                  <a:lnTo>
                    <a:pt x="198056" y="0"/>
                  </a:lnTo>
                  <a:lnTo>
                    <a:pt x="200381" y="281"/>
                  </a:lnTo>
                  <a:lnTo>
                    <a:pt x="202637" y="1879"/>
                  </a:lnTo>
                  <a:lnTo>
                    <a:pt x="204846" y="4356"/>
                  </a:lnTo>
                  <a:lnTo>
                    <a:pt x="207957" y="21326"/>
                  </a:lnTo>
                  <a:lnTo>
                    <a:pt x="208878" y="61083"/>
                  </a:lnTo>
                  <a:lnTo>
                    <a:pt x="203765" y="106835"/>
                  </a:lnTo>
                  <a:lnTo>
                    <a:pt x="202916" y="117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50">
              <a:extLst>
                <a:ext uri="{FF2B5EF4-FFF2-40B4-BE49-F238E27FC236}">
                  <a16:creationId xmlns:a16="http://schemas.microsoft.com/office/drawing/2014/main" xmlns="" id="{3DCDF20F-3D92-437C-AF16-423E9AF6675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579554" y="1480789"/>
              <a:ext cx="144224" cy="319039"/>
            </a:xfrm>
            <a:custGeom>
              <a:avLst/>
              <a:gdLst/>
              <a:ahLst/>
              <a:cxnLst/>
              <a:rect l="0" t="0" r="0" b="0"/>
              <a:pathLst>
                <a:path w="144224" h="319039">
                  <a:moveTo>
                    <a:pt x="103946" y="233711"/>
                  </a:moveTo>
                  <a:lnTo>
                    <a:pt x="103946" y="233711"/>
                  </a:lnTo>
                  <a:lnTo>
                    <a:pt x="95157" y="219896"/>
                  </a:lnTo>
                  <a:lnTo>
                    <a:pt x="80180" y="203857"/>
                  </a:lnTo>
                  <a:lnTo>
                    <a:pt x="74697" y="201814"/>
                  </a:lnTo>
                  <a:lnTo>
                    <a:pt x="61077" y="201425"/>
                  </a:lnTo>
                  <a:lnTo>
                    <a:pt x="37544" y="211915"/>
                  </a:lnTo>
                  <a:lnTo>
                    <a:pt x="12697" y="231800"/>
                  </a:lnTo>
                  <a:lnTo>
                    <a:pt x="3418" y="249325"/>
                  </a:lnTo>
                  <a:lnTo>
                    <a:pt x="0" y="268872"/>
                  </a:lnTo>
                  <a:lnTo>
                    <a:pt x="3555" y="304522"/>
                  </a:lnTo>
                  <a:lnTo>
                    <a:pt x="5269" y="310552"/>
                  </a:lnTo>
                  <a:lnTo>
                    <a:pt x="9233" y="314571"/>
                  </a:lnTo>
                  <a:lnTo>
                    <a:pt x="21164" y="319038"/>
                  </a:lnTo>
                  <a:lnTo>
                    <a:pt x="26886" y="318112"/>
                  </a:lnTo>
                  <a:lnTo>
                    <a:pt x="37007" y="311439"/>
                  </a:lnTo>
                  <a:lnTo>
                    <a:pt x="69504" y="276947"/>
                  </a:lnTo>
                  <a:lnTo>
                    <a:pt x="86757" y="246577"/>
                  </a:lnTo>
                  <a:lnTo>
                    <a:pt x="103832" y="208150"/>
                  </a:lnTo>
                  <a:lnTo>
                    <a:pt x="120123" y="163084"/>
                  </a:lnTo>
                  <a:lnTo>
                    <a:pt x="127431" y="137237"/>
                  </a:lnTo>
                  <a:lnTo>
                    <a:pt x="134419" y="110129"/>
                  </a:lnTo>
                  <a:lnTo>
                    <a:pt x="142184" y="63074"/>
                  </a:lnTo>
                  <a:lnTo>
                    <a:pt x="144223" y="25933"/>
                  </a:lnTo>
                  <a:lnTo>
                    <a:pt x="140426" y="4723"/>
                  </a:lnTo>
                  <a:lnTo>
                    <a:pt x="136733" y="619"/>
                  </a:lnTo>
                  <a:lnTo>
                    <a:pt x="132154" y="0"/>
                  </a:lnTo>
                  <a:lnTo>
                    <a:pt x="126985" y="1703"/>
                  </a:lnTo>
                  <a:lnTo>
                    <a:pt x="115596" y="18648"/>
                  </a:lnTo>
                  <a:lnTo>
                    <a:pt x="103479" y="47817"/>
                  </a:lnTo>
                  <a:lnTo>
                    <a:pt x="91038" y="89002"/>
                  </a:lnTo>
                  <a:lnTo>
                    <a:pt x="80335" y="131766"/>
                  </a:lnTo>
                  <a:lnTo>
                    <a:pt x="73697" y="172880"/>
                  </a:lnTo>
                  <a:lnTo>
                    <a:pt x="75450" y="209967"/>
                  </a:lnTo>
                  <a:lnTo>
                    <a:pt x="81000" y="252468"/>
                  </a:lnTo>
                  <a:lnTo>
                    <a:pt x="84896" y="278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64">
            <a:extLst>
              <a:ext uri="{FF2B5EF4-FFF2-40B4-BE49-F238E27FC236}">
                <a16:creationId xmlns:a16="http://schemas.microsoft.com/office/drawing/2014/main" xmlns="" id="{A2364BBF-6E5C-4D73-8D99-F57F03E1A3CC}"/>
              </a:ext>
            </a:extLst>
          </p:cNvPr>
          <p:cNvGrpSpPr/>
          <p:nvPr/>
        </p:nvGrpSpPr>
        <p:grpSpPr>
          <a:xfrm>
            <a:off x="8041791" y="1485900"/>
            <a:ext cx="264010" cy="329990"/>
            <a:chOff x="8041791" y="1485900"/>
            <a:chExt cx="264010" cy="329990"/>
          </a:xfrm>
        </p:grpSpPr>
        <p:sp>
          <p:nvSpPr>
            <p:cNvPr id="90" name="SMARTInkShape-351">
              <a:extLst>
                <a:ext uri="{FF2B5EF4-FFF2-40B4-BE49-F238E27FC236}">
                  <a16:creationId xmlns:a16="http://schemas.microsoft.com/office/drawing/2014/main" xmlns="" id="{AB9515FE-31FF-4F8D-A481-CEF8239BD2C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071559" y="1539392"/>
              <a:ext cx="69142" cy="276498"/>
            </a:xfrm>
            <a:custGeom>
              <a:avLst/>
              <a:gdLst/>
              <a:ahLst/>
              <a:cxnLst/>
              <a:rect l="0" t="0" r="0" b="0"/>
              <a:pathLst>
                <a:path w="69142" h="276498">
                  <a:moveTo>
                    <a:pt x="50091" y="3658"/>
                  </a:moveTo>
                  <a:lnTo>
                    <a:pt x="50091" y="3658"/>
                  </a:lnTo>
                  <a:lnTo>
                    <a:pt x="46720" y="287"/>
                  </a:lnTo>
                  <a:lnTo>
                    <a:pt x="45727" y="0"/>
                  </a:lnTo>
                  <a:lnTo>
                    <a:pt x="45064" y="514"/>
                  </a:lnTo>
                  <a:lnTo>
                    <a:pt x="44623" y="1562"/>
                  </a:lnTo>
                  <a:lnTo>
                    <a:pt x="36868" y="48766"/>
                  </a:lnTo>
                  <a:lnTo>
                    <a:pt x="30886" y="88284"/>
                  </a:lnTo>
                  <a:lnTo>
                    <a:pt x="22763" y="133155"/>
                  </a:lnTo>
                  <a:lnTo>
                    <a:pt x="11420" y="180316"/>
                  </a:lnTo>
                  <a:lnTo>
                    <a:pt x="2885" y="221807"/>
                  </a:lnTo>
                  <a:lnTo>
                    <a:pt x="0" y="260689"/>
                  </a:lnTo>
                  <a:lnTo>
                    <a:pt x="1175" y="266734"/>
                  </a:lnTo>
                  <a:lnTo>
                    <a:pt x="6243" y="275333"/>
                  </a:lnTo>
                  <a:lnTo>
                    <a:pt x="11687" y="276497"/>
                  </a:lnTo>
                  <a:lnTo>
                    <a:pt x="27142" y="274027"/>
                  </a:lnTo>
                  <a:lnTo>
                    <a:pt x="48936" y="261332"/>
                  </a:lnTo>
                  <a:lnTo>
                    <a:pt x="58515" y="250119"/>
                  </a:lnTo>
                  <a:lnTo>
                    <a:pt x="69141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52">
              <a:extLst>
                <a:ext uri="{FF2B5EF4-FFF2-40B4-BE49-F238E27FC236}">
                  <a16:creationId xmlns:a16="http://schemas.microsoft.com/office/drawing/2014/main" xmlns="" id="{7089F6A2-7B04-4DD5-BA63-2D46C232A70F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041791" y="1651000"/>
              <a:ext cx="73510" cy="19051"/>
            </a:xfrm>
            <a:custGeom>
              <a:avLst/>
              <a:gdLst/>
              <a:ahLst/>
              <a:cxnLst/>
              <a:rect l="0" t="0" r="0" b="0"/>
              <a:pathLst>
                <a:path w="73510" h="19051">
                  <a:moveTo>
                    <a:pt x="3659" y="19050"/>
                  </a:moveTo>
                  <a:lnTo>
                    <a:pt x="3659" y="19050"/>
                  </a:lnTo>
                  <a:lnTo>
                    <a:pt x="0" y="19050"/>
                  </a:lnTo>
                  <a:lnTo>
                    <a:pt x="1562" y="19050"/>
                  </a:lnTo>
                  <a:lnTo>
                    <a:pt x="48148" y="6185"/>
                  </a:lnTo>
                  <a:lnTo>
                    <a:pt x="73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53">
              <a:extLst>
                <a:ext uri="{FF2B5EF4-FFF2-40B4-BE49-F238E27FC236}">
                  <a16:creationId xmlns:a16="http://schemas.microsoft.com/office/drawing/2014/main" xmlns="" id="{6C77D511-83DB-4E4C-83EA-82E89602FAD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262233" y="1485900"/>
              <a:ext cx="10696" cy="57151"/>
            </a:xfrm>
            <a:custGeom>
              <a:avLst/>
              <a:gdLst/>
              <a:ahLst/>
              <a:cxnLst/>
              <a:rect l="0" t="0" r="0" b="0"/>
              <a:pathLst>
                <a:path w="10696" h="571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8033" y="15580"/>
                  </a:lnTo>
                  <a:lnTo>
                    <a:pt x="10695" y="32603"/>
                  </a:lnTo>
                  <a:lnTo>
                    <a:pt x="546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54">
              <a:extLst>
                <a:ext uri="{FF2B5EF4-FFF2-40B4-BE49-F238E27FC236}">
                  <a16:creationId xmlns:a16="http://schemas.microsoft.com/office/drawing/2014/main" xmlns="" id="{968152DE-EEC2-460D-A58C-4F1EF0E66DE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280400" y="1501292"/>
              <a:ext cx="25401" cy="67159"/>
            </a:xfrm>
            <a:custGeom>
              <a:avLst/>
              <a:gdLst/>
              <a:ahLst/>
              <a:cxnLst/>
              <a:rect l="0" t="0" r="0" b="0"/>
              <a:pathLst>
                <a:path w="25401" h="67159">
                  <a:moveTo>
                    <a:pt x="25400" y="3658"/>
                  </a:moveTo>
                  <a:lnTo>
                    <a:pt x="25400" y="3658"/>
                  </a:lnTo>
                  <a:lnTo>
                    <a:pt x="25400" y="287"/>
                  </a:lnTo>
                  <a:lnTo>
                    <a:pt x="23988" y="0"/>
                  </a:lnTo>
                  <a:lnTo>
                    <a:pt x="18658" y="1562"/>
                  </a:lnTo>
                  <a:lnTo>
                    <a:pt x="13467" y="6489"/>
                  </a:lnTo>
                  <a:lnTo>
                    <a:pt x="11094" y="9779"/>
                  </a:lnTo>
                  <a:lnTo>
                    <a:pt x="2263" y="56475"/>
                  </a:lnTo>
                  <a:lnTo>
                    <a:pt x="0" y="67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55">
              <a:extLst>
                <a:ext uri="{FF2B5EF4-FFF2-40B4-BE49-F238E27FC236}">
                  <a16:creationId xmlns:a16="http://schemas.microsoft.com/office/drawing/2014/main" xmlns="" id="{9564323E-E007-41FF-BB45-FBF5F97002A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261350" y="17907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56">
              <a:extLst>
                <a:ext uri="{FF2B5EF4-FFF2-40B4-BE49-F238E27FC236}">
                  <a16:creationId xmlns:a16="http://schemas.microsoft.com/office/drawing/2014/main" xmlns="" id="{447E6120-8E5B-44BC-A6A0-986D7EA9C71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051800" y="16510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15580" y="883"/>
                  </a:lnTo>
                  <a:lnTo>
                    <a:pt x="57795" y="7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65">
            <a:extLst>
              <a:ext uri="{FF2B5EF4-FFF2-40B4-BE49-F238E27FC236}">
                <a16:creationId xmlns:a16="http://schemas.microsoft.com/office/drawing/2014/main" xmlns="" id="{06E6847A-8EB5-4BE9-A58C-37ECFD8095D4}"/>
              </a:ext>
            </a:extLst>
          </p:cNvPr>
          <p:cNvGrpSpPr/>
          <p:nvPr/>
        </p:nvGrpSpPr>
        <p:grpSpPr>
          <a:xfrm>
            <a:off x="3488841" y="3009900"/>
            <a:ext cx="4842360" cy="435045"/>
            <a:chOff x="3488841" y="3009900"/>
            <a:chExt cx="4842360" cy="435045"/>
          </a:xfrm>
        </p:grpSpPr>
        <p:sp>
          <p:nvSpPr>
            <p:cNvPr id="97" name="SMARTInkShape-357">
              <a:extLst>
                <a:ext uri="{FF2B5EF4-FFF2-40B4-BE49-F238E27FC236}">
                  <a16:creationId xmlns:a16="http://schemas.microsoft.com/office/drawing/2014/main" xmlns="" id="{55840106-D4F0-46A9-834D-AF609AD8164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488841" y="3175101"/>
              <a:ext cx="35410" cy="269844"/>
            </a:xfrm>
            <a:custGeom>
              <a:avLst/>
              <a:gdLst/>
              <a:ahLst/>
              <a:cxnLst/>
              <a:rect l="0" t="0" r="0" b="0"/>
              <a:pathLst>
                <a:path w="35410" h="269844">
                  <a:moveTo>
                    <a:pt x="3659" y="12599"/>
                  </a:moveTo>
                  <a:lnTo>
                    <a:pt x="3659" y="12599"/>
                  </a:lnTo>
                  <a:lnTo>
                    <a:pt x="288" y="9228"/>
                  </a:lnTo>
                  <a:lnTo>
                    <a:pt x="0" y="7529"/>
                  </a:lnTo>
                  <a:lnTo>
                    <a:pt x="515" y="5692"/>
                  </a:lnTo>
                  <a:lnTo>
                    <a:pt x="3475" y="238"/>
                  </a:lnTo>
                  <a:lnTo>
                    <a:pt x="6975" y="0"/>
                  </a:lnTo>
                  <a:lnTo>
                    <a:pt x="16485" y="40728"/>
                  </a:lnTo>
                  <a:lnTo>
                    <a:pt x="26549" y="84948"/>
                  </a:lnTo>
                  <a:lnTo>
                    <a:pt x="32470" y="126855"/>
                  </a:lnTo>
                  <a:lnTo>
                    <a:pt x="34538" y="174002"/>
                  </a:lnTo>
                  <a:lnTo>
                    <a:pt x="35151" y="217447"/>
                  </a:lnTo>
                  <a:lnTo>
                    <a:pt x="35387" y="264847"/>
                  </a:lnTo>
                  <a:lnTo>
                    <a:pt x="35402" y="269843"/>
                  </a:lnTo>
                  <a:lnTo>
                    <a:pt x="35409" y="2665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58">
              <a:extLst>
                <a:ext uri="{FF2B5EF4-FFF2-40B4-BE49-F238E27FC236}">
                  <a16:creationId xmlns:a16="http://schemas.microsoft.com/office/drawing/2014/main" xmlns="" id="{F7A9DBFC-090B-45B9-8E77-A1B43BA6FC0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505200" y="3111500"/>
              <a:ext cx="4825634" cy="190501"/>
            </a:xfrm>
            <a:custGeom>
              <a:avLst/>
              <a:gdLst/>
              <a:ahLst/>
              <a:cxnLst/>
              <a:rect l="0" t="0" r="0" b="0"/>
              <a:pathLst>
                <a:path w="4825634" h="190501">
                  <a:moveTo>
                    <a:pt x="0" y="190500"/>
                  </a:moveTo>
                  <a:lnTo>
                    <a:pt x="0" y="190500"/>
                  </a:lnTo>
                  <a:lnTo>
                    <a:pt x="0" y="180856"/>
                  </a:lnTo>
                  <a:lnTo>
                    <a:pt x="705" y="179837"/>
                  </a:lnTo>
                  <a:lnTo>
                    <a:pt x="1881" y="179158"/>
                  </a:lnTo>
                  <a:lnTo>
                    <a:pt x="6481" y="178403"/>
                  </a:lnTo>
                  <a:lnTo>
                    <a:pt x="45150" y="172783"/>
                  </a:lnTo>
                  <a:lnTo>
                    <a:pt x="79700" y="166279"/>
                  </a:lnTo>
                  <a:lnTo>
                    <a:pt x="109270" y="159509"/>
                  </a:lnTo>
                  <a:lnTo>
                    <a:pt x="150635" y="151797"/>
                  </a:lnTo>
                  <a:lnTo>
                    <a:pt x="174506" y="147764"/>
                  </a:lnTo>
                  <a:lnTo>
                    <a:pt x="202416" y="143665"/>
                  </a:lnTo>
                  <a:lnTo>
                    <a:pt x="233016" y="139521"/>
                  </a:lnTo>
                  <a:lnTo>
                    <a:pt x="265411" y="135348"/>
                  </a:lnTo>
                  <a:lnTo>
                    <a:pt x="304646" y="130448"/>
                  </a:lnTo>
                  <a:lnTo>
                    <a:pt x="348442" y="125066"/>
                  </a:lnTo>
                  <a:lnTo>
                    <a:pt x="395278" y="119360"/>
                  </a:lnTo>
                  <a:lnTo>
                    <a:pt x="446257" y="113440"/>
                  </a:lnTo>
                  <a:lnTo>
                    <a:pt x="499999" y="107377"/>
                  </a:lnTo>
                  <a:lnTo>
                    <a:pt x="555583" y="101218"/>
                  </a:lnTo>
                  <a:lnTo>
                    <a:pt x="615922" y="95701"/>
                  </a:lnTo>
                  <a:lnTo>
                    <a:pt x="679431" y="90612"/>
                  </a:lnTo>
                  <a:lnTo>
                    <a:pt x="745054" y="85808"/>
                  </a:lnTo>
                  <a:lnTo>
                    <a:pt x="814203" y="81194"/>
                  </a:lnTo>
                  <a:lnTo>
                    <a:pt x="885702" y="76707"/>
                  </a:lnTo>
                  <a:lnTo>
                    <a:pt x="958768" y="72305"/>
                  </a:lnTo>
                  <a:lnTo>
                    <a:pt x="1037112" y="67253"/>
                  </a:lnTo>
                  <a:lnTo>
                    <a:pt x="1118975" y="61769"/>
                  </a:lnTo>
                  <a:lnTo>
                    <a:pt x="1203183" y="55996"/>
                  </a:lnTo>
                  <a:lnTo>
                    <a:pt x="1289661" y="51442"/>
                  </a:lnTo>
                  <a:lnTo>
                    <a:pt x="1377652" y="47700"/>
                  </a:lnTo>
                  <a:lnTo>
                    <a:pt x="1466651" y="44500"/>
                  </a:lnTo>
                  <a:lnTo>
                    <a:pt x="1556323" y="40955"/>
                  </a:lnTo>
                  <a:lnTo>
                    <a:pt x="1646443" y="37181"/>
                  </a:lnTo>
                  <a:lnTo>
                    <a:pt x="1736862" y="33254"/>
                  </a:lnTo>
                  <a:lnTo>
                    <a:pt x="1828186" y="30636"/>
                  </a:lnTo>
                  <a:lnTo>
                    <a:pt x="1920113" y="28891"/>
                  </a:lnTo>
                  <a:lnTo>
                    <a:pt x="2012442" y="27727"/>
                  </a:lnTo>
                  <a:lnTo>
                    <a:pt x="2107861" y="26951"/>
                  </a:lnTo>
                  <a:lnTo>
                    <a:pt x="2205341" y="26435"/>
                  </a:lnTo>
                  <a:lnTo>
                    <a:pt x="2304194" y="26089"/>
                  </a:lnTo>
                  <a:lnTo>
                    <a:pt x="2402552" y="25860"/>
                  </a:lnTo>
                  <a:lnTo>
                    <a:pt x="2500579" y="25706"/>
                  </a:lnTo>
                  <a:lnTo>
                    <a:pt x="2598386" y="25604"/>
                  </a:lnTo>
                  <a:lnTo>
                    <a:pt x="2693930" y="26242"/>
                  </a:lnTo>
                  <a:lnTo>
                    <a:pt x="2787964" y="27372"/>
                  </a:lnTo>
                  <a:lnTo>
                    <a:pt x="2880993" y="28831"/>
                  </a:lnTo>
                  <a:lnTo>
                    <a:pt x="2974762" y="29804"/>
                  </a:lnTo>
                  <a:lnTo>
                    <a:pt x="3069024" y="30453"/>
                  </a:lnTo>
                  <a:lnTo>
                    <a:pt x="3163616" y="30885"/>
                  </a:lnTo>
                  <a:lnTo>
                    <a:pt x="3254194" y="31174"/>
                  </a:lnTo>
                  <a:lnTo>
                    <a:pt x="3342096" y="31366"/>
                  </a:lnTo>
                  <a:lnTo>
                    <a:pt x="3428214" y="31494"/>
                  </a:lnTo>
                  <a:lnTo>
                    <a:pt x="3511732" y="31579"/>
                  </a:lnTo>
                  <a:lnTo>
                    <a:pt x="3593516" y="31636"/>
                  </a:lnTo>
                  <a:lnTo>
                    <a:pt x="3674143" y="31674"/>
                  </a:lnTo>
                  <a:lnTo>
                    <a:pt x="3753295" y="32405"/>
                  </a:lnTo>
                  <a:lnTo>
                    <a:pt x="3831464" y="33598"/>
                  </a:lnTo>
                  <a:lnTo>
                    <a:pt x="3908975" y="35099"/>
                  </a:lnTo>
                  <a:lnTo>
                    <a:pt x="3981817" y="36099"/>
                  </a:lnTo>
                  <a:lnTo>
                    <a:pt x="4051545" y="36766"/>
                  </a:lnTo>
                  <a:lnTo>
                    <a:pt x="4119197" y="37211"/>
                  </a:lnTo>
                  <a:lnTo>
                    <a:pt x="4181231" y="37507"/>
                  </a:lnTo>
                  <a:lnTo>
                    <a:pt x="4239520" y="37704"/>
                  </a:lnTo>
                  <a:lnTo>
                    <a:pt x="4295313" y="37836"/>
                  </a:lnTo>
                  <a:lnTo>
                    <a:pt x="4348031" y="38630"/>
                  </a:lnTo>
                  <a:lnTo>
                    <a:pt x="4398698" y="39865"/>
                  </a:lnTo>
                  <a:lnTo>
                    <a:pt x="4447998" y="41392"/>
                  </a:lnTo>
                  <a:lnTo>
                    <a:pt x="4492154" y="42412"/>
                  </a:lnTo>
                  <a:lnTo>
                    <a:pt x="4532881" y="43091"/>
                  </a:lnTo>
                  <a:lnTo>
                    <a:pt x="4571320" y="43544"/>
                  </a:lnTo>
                  <a:lnTo>
                    <a:pt x="4606119" y="44552"/>
                  </a:lnTo>
                  <a:lnTo>
                    <a:pt x="4638491" y="45929"/>
                  </a:lnTo>
                  <a:lnTo>
                    <a:pt x="4669244" y="47553"/>
                  </a:lnTo>
                  <a:lnTo>
                    <a:pt x="4695390" y="48635"/>
                  </a:lnTo>
                  <a:lnTo>
                    <a:pt x="4739494" y="49838"/>
                  </a:lnTo>
                  <a:lnTo>
                    <a:pt x="4785944" y="50515"/>
                  </a:lnTo>
                  <a:lnTo>
                    <a:pt x="4824765" y="50792"/>
                  </a:lnTo>
                  <a:lnTo>
                    <a:pt x="4825177" y="50089"/>
                  </a:lnTo>
                  <a:lnTo>
                    <a:pt x="4825633" y="47427"/>
                  </a:lnTo>
                  <a:lnTo>
                    <a:pt x="4820192" y="43891"/>
                  </a:lnTo>
                  <a:lnTo>
                    <a:pt x="4815778" y="41961"/>
                  </a:lnTo>
                  <a:lnTo>
                    <a:pt x="4808992" y="36053"/>
                  </a:lnTo>
                  <a:lnTo>
                    <a:pt x="4806195" y="32502"/>
                  </a:lnTo>
                  <a:lnTo>
                    <a:pt x="4803086" y="21031"/>
                  </a:lnTo>
                  <a:lnTo>
                    <a:pt x="4800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59">
              <a:extLst>
                <a:ext uri="{FF2B5EF4-FFF2-40B4-BE49-F238E27FC236}">
                  <a16:creationId xmlns:a16="http://schemas.microsoft.com/office/drawing/2014/main" xmlns="" id="{7C71047F-12D4-4E3F-9249-7D34FA96ACF8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293100" y="3009900"/>
              <a:ext cx="38101" cy="285751"/>
            </a:xfrm>
            <a:custGeom>
              <a:avLst/>
              <a:gdLst/>
              <a:ahLst/>
              <a:cxnLst/>
              <a:rect l="0" t="0" r="0" b="0"/>
              <a:pathLst>
                <a:path w="38101" h="2857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6"/>
                  </a:lnTo>
                  <a:lnTo>
                    <a:pt x="5026" y="1881"/>
                  </a:lnTo>
                  <a:lnTo>
                    <a:pt x="5762" y="6481"/>
                  </a:lnTo>
                  <a:lnTo>
                    <a:pt x="6272" y="46087"/>
                  </a:lnTo>
                  <a:lnTo>
                    <a:pt x="6327" y="89777"/>
                  </a:lnTo>
                  <a:lnTo>
                    <a:pt x="8221" y="123862"/>
                  </a:lnTo>
                  <a:lnTo>
                    <a:pt x="11416" y="158766"/>
                  </a:lnTo>
                  <a:lnTo>
                    <a:pt x="16474" y="205478"/>
                  </a:lnTo>
                  <a:lnTo>
                    <a:pt x="19697" y="244327"/>
                  </a:lnTo>
                  <a:lnTo>
                    <a:pt x="30832" y="273726"/>
                  </a:lnTo>
                  <a:lnTo>
                    <a:pt x="38100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66">
            <a:extLst>
              <a:ext uri="{FF2B5EF4-FFF2-40B4-BE49-F238E27FC236}">
                <a16:creationId xmlns:a16="http://schemas.microsoft.com/office/drawing/2014/main" xmlns="" id="{52600816-B38C-4C7D-ACE7-6C6CFD9F004E}"/>
              </a:ext>
            </a:extLst>
          </p:cNvPr>
          <p:cNvGrpSpPr/>
          <p:nvPr/>
        </p:nvGrpSpPr>
        <p:grpSpPr>
          <a:xfrm>
            <a:off x="3524250" y="2585825"/>
            <a:ext cx="1555751" cy="728876"/>
            <a:chOff x="3524250" y="2585825"/>
            <a:chExt cx="1555751" cy="728876"/>
          </a:xfrm>
        </p:grpSpPr>
        <p:sp>
          <p:nvSpPr>
            <p:cNvPr id="101" name="SMARTInkShape-360">
              <a:extLst>
                <a:ext uri="{FF2B5EF4-FFF2-40B4-BE49-F238E27FC236}">
                  <a16:creationId xmlns:a16="http://schemas.microsoft.com/office/drawing/2014/main" xmlns="" id="{6F4F2EAE-A55F-48CB-BFC4-2B35009D4D5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549911" y="3073400"/>
              <a:ext cx="37840" cy="234951"/>
            </a:xfrm>
            <a:custGeom>
              <a:avLst/>
              <a:gdLst/>
              <a:ahLst/>
              <a:cxnLst/>
              <a:rect l="0" t="0" r="0" b="0"/>
              <a:pathLst>
                <a:path w="37840" h="23495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8600" y="36628"/>
                  </a:lnTo>
                  <a:lnTo>
                    <a:pt x="14673" y="81408"/>
                  </a:lnTo>
                  <a:lnTo>
                    <a:pt x="16960" y="114733"/>
                  </a:lnTo>
                  <a:lnTo>
                    <a:pt x="18682" y="147654"/>
                  </a:lnTo>
                  <a:lnTo>
                    <a:pt x="23617" y="191838"/>
                  </a:lnTo>
                  <a:lnTo>
                    <a:pt x="29548" y="220921"/>
                  </a:lnTo>
                  <a:lnTo>
                    <a:pt x="37839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61">
              <a:extLst>
                <a:ext uri="{FF2B5EF4-FFF2-40B4-BE49-F238E27FC236}">
                  <a16:creationId xmlns:a16="http://schemas.microsoft.com/office/drawing/2014/main" xmlns="" id="{3A2B092A-1006-41A9-8C23-30491B6CE09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765550" y="3080895"/>
              <a:ext cx="11405" cy="233806"/>
            </a:xfrm>
            <a:custGeom>
              <a:avLst/>
              <a:gdLst/>
              <a:ahLst/>
              <a:cxnLst/>
              <a:rect l="0" t="0" r="0" b="0"/>
              <a:pathLst>
                <a:path w="11405" h="233806">
                  <a:moveTo>
                    <a:pt x="0" y="11555"/>
                  </a:moveTo>
                  <a:lnTo>
                    <a:pt x="0" y="11555"/>
                  </a:lnTo>
                  <a:lnTo>
                    <a:pt x="3371" y="8184"/>
                  </a:lnTo>
                  <a:lnTo>
                    <a:pt x="5026" y="4648"/>
                  </a:lnTo>
                  <a:lnTo>
                    <a:pt x="6088" y="0"/>
                  </a:lnTo>
                  <a:lnTo>
                    <a:pt x="6327" y="35584"/>
                  </a:lnTo>
                  <a:lnTo>
                    <a:pt x="9715" y="76922"/>
                  </a:lnTo>
                  <a:lnTo>
                    <a:pt x="11373" y="108576"/>
                  </a:lnTo>
                  <a:lnTo>
                    <a:pt x="11404" y="141459"/>
                  </a:lnTo>
                  <a:lnTo>
                    <a:pt x="7456" y="188882"/>
                  </a:lnTo>
                  <a:lnTo>
                    <a:pt x="0" y="2338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62">
              <a:extLst>
                <a:ext uri="{FF2B5EF4-FFF2-40B4-BE49-F238E27FC236}">
                  <a16:creationId xmlns:a16="http://schemas.microsoft.com/office/drawing/2014/main" xmlns="" id="{50B137A7-2FBA-450F-B289-69465818FE0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524250" y="2971991"/>
              <a:ext cx="317501" cy="228410"/>
            </a:xfrm>
            <a:custGeom>
              <a:avLst/>
              <a:gdLst/>
              <a:ahLst/>
              <a:cxnLst/>
              <a:rect l="0" t="0" r="0" b="0"/>
              <a:pathLst>
                <a:path w="317501" h="228410">
                  <a:moveTo>
                    <a:pt x="0" y="126809"/>
                  </a:moveTo>
                  <a:lnTo>
                    <a:pt x="0" y="126809"/>
                  </a:lnTo>
                  <a:lnTo>
                    <a:pt x="0" y="121342"/>
                  </a:lnTo>
                  <a:lnTo>
                    <a:pt x="705" y="121047"/>
                  </a:lnTo>
                  <a:lnTo>
                    <a:pt x="3371" y="120720"/>
                  </a:lnTo>
                  <a:lnTo>
                    <a:pt x="47660" y="80924"/>
                  </a:lnTo>
                  <a:lnTo>
                    <a:pt x="90789" y="44838"/>
                  </a:lnTo>
                  <a:lnTo>
                    <a:pt x="132887" y="15289"/>
                  </a:lnTo>
                  <a:lnTo>
                    <a:pt x="158427" y="0"/>
                  </a:lnTo>
                  <a:lnTo>
                    <a:pt x="165167" y="7033"/>
                  </a:lnTo>
                  <a:lnTo>
                    <a:pt x="191345" y="47998"/>
                  </a:lnTo>
                  <a:lnTo>
                    <a:pt x="219913" y="86838"/>
                  </a:lnTo>
                  <a:lnTo>
                    <a:pt x="251818" y="129626"/>
                  </a:lnTo>
                  <a:lnTo>
                    <a:pt x="283614" y="166841"/>
                  </a:lnTo>
                  <a:lnTo>
                    <a:pt x="313001" y="204540"/>
                  </a:lnTo>
                  <a:lnTo>
                    <a:pt x="317500" y="2284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63">
              <a:extLst>
                <a:ext uri="{FF2B5EF4-FFF2-40B4-BE49-F238E27FC236}">
                  <a16:creationId xmlns:a16="http://schemas.microsoft.com/office/drawing/2014/main" xmlns="" id="{0A4E7534-7F0C-4715-8DD7-697D9FE75AF0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956050" y="3032579"/>
              <a:ext cx="12701" cy="186872"/>
            </a:xfrm>
            <a:custGeom>
              <a:avLst/>
              <a:gdLst/>
              <a:ahLst/>
              <a:cxnLst/>
              <a:rect l="0" t="0" r="0" b="0"/>
              <a:pathLst>
                <a:path w="12701" h="186872">
                  <a:moveTo>
                    <a:pt x="0" y="21771"/>
                  </a:moveTo>
                  <a:lnTo>
                    <a:pt x="0" y="21771"/>
                  </a:lnTo>
                  <a:lnTo>
                    <a:pt x="5026" y="9838"/>
                  </a:lnTo>
                  <a:lnTo>
                    <a:pt x="5467" y="7466"/>
                  </a:lnTo>
                  <a:lnTo>
                    <a:pt x="7839" y="2948"/>
                  </a:lnTo>
                  <a:lnTo>
                    <a:pt x="9834" y="0"/>
                  </a:lnTo>
                  <a:lnTo>
                    <a:pt x="9378" y="201"/>
                  </a:lnTo>
                  <a:lnTo>
                    <a:pt x="8368" y="1041"/>
                  </a:lnTo>
                  <a:lnTo>
                    <a:pt x="6749" y="21125"/>
                  </a:lnTo>
                  <a:lnTo>
                    <a:pt x="5762" y="60464"/>
                  </a:lnTo>
                  <a:lnTo>
                    <a:pt x="2021" y="107162"/>
                  </a:lnTo>
                  <a:lnTo>
                    <a:pt x="2010" y="149769"/>
                  </a:lnTo>
                  <a:lnTo>
                    <a:pt x="12700" y="1868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64">
              <a:extLst>
                <a:ext uri="{FF2B5EF4-FFF2-40B4-BE49-F238E27FC236}">
                  <a16:creationId xmlns:a16="http://schemas.microsoft.com/office/drawing/2014/main" xmlns="" id="{F74C475E-C59C-40D8-AA15-D0A82054687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108450" y="302260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0" y="0"/>
                  </a:moveTo>
                  <a:lnTo>
                    <a:pt x="0" y="0"/>
                  </a:lnTo>
                  <a:lnTo>
                    <a:pt x="0" y="36628"/>
                  </a:lnTo>
                  <a:lnTo>
                    <a:pt x="5069" y="82808"/>
                  </a:lnTo>
                  <a:lnTo>
                    <a:pt x="12865" y="124751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65">
              <a:extLst>
                <a:ext uri="{FF2B5EF4-FFF2-40B4-BE49-F238E27FC236}">
                  <a16:creationId xmlns:a16="http://schemas.microsoft.com/office/drawing/2014/main" xmlns="" id="{ABD9DC4A-7F58-4E10-A70C-B51C67C435D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906133" y="2879794"/>
              <a:ext cx="272168" cy="206307"/>
            </a:xfrm>
            <a:custGeom>
              <a:avLst/>
              <a:gdLst/>
              <a:ahLst/>
              <a:cxnLst/>
              <a:rect l="0" t="0" r="0" b="0"/>
              <a:pathLst>
                <a:path w="272168" h="206307">
                  <a:moveTo>
                    <a:pt x="5467" y="174556"/>
                  </a:moveTo>
                  <a:lnTo>
                    <a:pt x="5467" y="174556"/>
                  </a:lnTo>
                  <a:lnTo>
                    <a:pt x="2096" y="174556"/>
                  </a:lnTo>
                  <a:lnTo>
                    <a:pt x="1103" y="173850"/>
                  </a:lnTo>
                  <a:lnTo>
                    <a:pt x="441" y="172674"/>
                  </a:lnTo>
                  <a:lnTo>
                    <a:pt x="0" y="171185"/>
                  </a:lnTo>
                  <a:lnTo>
                    <a:pt x="3272" y="165767"/>
                  </a:lnTo>
                  <a:lnTo>
                    <a:pt x="38156" y="134462"/>
                  </a:lnTo>
                  <a:lnTo>
                    <a:pt x="80142" y="97374"/>
                  </a:lnTo>
                  <a:lnTo>
                    <a:pt x="122764" y="56515"/>
                  </a:lnTo>
                  <a:lnTo>
                    <a:pt x="165723" y="16034"/>
                  </a:lnTo>
                  <a:lnTo>
                    <a:pt x="184897" y="564"/>
                  </a:lnTo>
                  <a:lnTo>
                    <a:pt x="186470" y="0"/>
                  </a:lnTo>
                  <a:lnTo>
                    <a:pt x="187519" y="330"/>
                  </a:lnTo>
                  <a:lnTo>
                    <a:pt x="188218" y="1255"/>
                  </a:lnTo>
                  <a:lnTo>
                    <a:pt x="193325" y="41316"/>
                  </a:lnTo>
                  <a:lnTo>
                    <a:pt x="205297" y="76752"/>
                  </a:lnTo>
                  <a:lnTo>
                    <a:pt x="222250" y="118531"/>
                  </a:lnTo>
                  <a:lnTo>
                    <a:pt x="240678" y="156545"/>
                  </a:lnTo>
                  <a:lnTo>
                    <a:pt x="272167" y="2063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66">
              <a:extLst>
                <a:ext uri="{FF2B5EF4-FFF2-40B4-BE49-F238E27FC236}">
                  <a16:creationId xmlns:a16="http://schemas.microsoft.com/office/drawing/2014/main" xmlns="" id="{1D8798FD-7550-48DA-B3C5-64673AB57644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381762" y="2585825"/>
              <a:ext cx="509239" cy="265326"/>
            </a:xfrm>
            <a:custGeom>
              <a:avLst/>
              <a:gdLst/>
              <a:ahLst/>
              <a:cxnLst/>
              <a:rect l="0" t="0" r="0" b="0"/>
              <a:pathLst>
                <a:path w="509239" h="265326">
                  <a:moveTo>
                    <a:pt x="6088" y="265325"/>
                  </a:moveTo>
                  <a:lnTo>
                    <a:pt x="6088" y="265325"/>
                  </a:lnTo>
                  <a:lnTo>
                    <a:pt x="2717" y="265325"/>
                  </a:lnTo>
                  <a:lnTo>
                    <a:pt x="1724" y="263914"/>
                  </a:lnTo>
                  <a:lnTo>
                    <a:pt x="130" y="251510"/>
                  </a:lnTo>
                  <a:lnTo>
                    <a:pt x="0" y="247648"/>
                  </a:lnTo>
                  <a:lnTo>
                    <a:pt x="9928" y="228729"/>
                  </a:lnTo>
                  <a:lnTo>
                    <a:pt x="43091" y="184797"/>
                  </a:lnTo>
                  <a:lnTo>
                    <a:pt x="65572" y="152629"/>
                  </a:lnTo>
                  <a:lnTo>
                    <a:pt x="93438" y="117165"/>
                  </a:lnTo>
                  <a:lnTo>
                    <a:pt x="121815" y="81648"/>
                  </a:lnTo>
                  <a:lnTo>
                    <a:pt x="152953" y="36709"/>
                  </a:lnTo>
                  <a:lnTo>
                    <a:pt x="182767" y="687"/>
                  </a:lnTo>
                  <a:lnTo>
                    <a:pt x="186668" y="0"/>
                  </a:lnTo>
                  <a:lnTo>
                    <a:pt x="190681" y="1658"/>
                  </a:lnTo>
                  <a:lnTo>
                    <a:pt x="194766" y="4880"/>
                  </a:lnTo>
                  <a:lnTo>
                    <a:pt x="201187" y="19750"/>
                  </a:lnTo>
                  <a:lnTo>
                    <a:pt x="209215" y="41175"/>
                  </a:lnTo>
                  <a:lnTo>
                    <a:pt x="237097" y="82415"/>
                  </a:lnTo>
                  <a:lnTo>
                    <a:pt x="269860" y="116298"/>
                  </a:lnTo>
                  <a:lnTo>
                    <a:pt x="311703" y="148761"/>
                  </a:lnTo>
                  <a:lnTo>
                    <a:pt x="359228" y="178241"/>
                  </a:lnTo>
                  <a:lnTo>
                    <a:pt x="384742" y="191042"/>
                  </a:lnTo>
                  <a:lnTo>
                    <a:pt x="410924" y="203103"/>
                  </a:lnTo>
                  <a:lnTo>
                    <a:pt x="453185" y="222148"/>
                  </a:lnTo>
                  <a:lnTo>
                    <a:pt x="495337" y="241008"/>
                  </a:lnTo>
                  <a:lnTo>
                    <a:pt x="507871" y="247462"/>
                  </a:lnTo>
                  <a:lnTo>
                    <a:pt x="509238" y="249183"/>
                  </a:lnTo>
                  <a:lnTo>
                    <a:pt x="507738" y="252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67">
              <a:extLst>
                <a:ext uri="{FF2B5EF4-FFF2-40B4-BE49-F238E27FC236}">
                  <a16:creationId xmlns:a16="http://schemas.microsoft.com/office/drawing/2014/main" xmlns="" id="{DD106008-DD53-4DFA-BA70-1753054DF112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521200" y="2889250"/>
              <a:ext cx="12701" cy="193586"/>
            </a:xfrm>
            <a:custGeom>
              <a:avLst/>
              <a:gdLst/>
              <a:ahLst/>
              <a:cxnLst/>
              <a:rect l="0" t="0" r="0" b="0"/>
              <a:pathLst>
                <a:path w="12701" h="193586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8838" y="51554"/>
                  </a:lnTo>
                  <a:lnTo>
                    <a:pt x="11556" y="95865"/>
                  </a:lnTo>
                  <a:lnTo>
                    <a:pt x="12361" y="141372"/>
                  </a:lnTo>
                  <a:lnTo>
                    <a:pt x="12655" y="186330"/>
                  </a:lnTo>
                  <a:lnTo>
                    <a:pt x="12679" y="193585"/>
                  </a:lnTo>
                  <a:lnTo>
                    <a:pt x="12700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68">
              <a:extLst>
                <a:ext uri="{FF2B5EF4-FFF2-40B4-BE49-F238E27FC236}">
                  <a16:creationId xmlns:a16="http://schemas.microsoft.com/office/drawing/2014/main" xmlns="" id="{DBF6B24B-E9D0-467E-A0F9-E5464853AC0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527550" y="2875990"/>
              <a:ext cx="153016" cy="191061"/>
            </a:xfrm>
            <a:custGeom>
              <a:avLst/>
              <a:gdLst/>
              <a:ahLst/>
              <a:cxnLst/>
              <a:rect l="0" t="0" r="0" b="0"/>
              <a:pathLst>
                <a:path w="153016" h="191061">
                  <a:moveTo>
                    <a:pt x="0" y="38660"/>
                  </a:moveTo>
                  <a:lnTo>
                    <a:pt x="0" y="38660"/>
                  </a:lnTo>
                  <a:lnTo>
                    <a:pt x="0" y="25176"/>
                  </a:lnTo>
                  <a:lnTo>
                    <a:pt x="3763" y="14793"/>
                  </a:lnTo>
                  <a:lnTo>
                    <a:pt x="6742" y="10049"/>
                  </a:lnTo>
                  <a:lnTo>
                    <a:pt x="17578" y="2896"/>
                  </a:lnTo>
                  <a:lnTo>
                    <a:pt x="24418" y="0"/>
                  </a:lnTo>
                  <a:lnTo>
                    <a:pt x="39545" y="547"/>
                  </a:lnTo>
                  <a:lnTo>
                    <a:pt x="57086" y="6904"/>
                  </a:lnTo>
                  <a:lnTo>
                    <a:pt x="100960" y="35863"/>
                  </a:lnTo>
                  <a:lnTo>
                    <a:pt x="140436" y="75345"/>
                  </a:lnTo>
                  <a:lnTo>
                    <a:pt x="150610" y="99885"/>
                  </a:lnTo>
                  <a:lnTo>
                    <a:pt x="153015" y="127960"/>
                  </a:lnTo>
                  <a:lnTo>
                    <a:pt x="144586" y="169855"/>
                  </a:lnTo>
                  <a:lnTo>
                    <a:pt x="139700" y="1910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69">
              <a:extLst>
                <a:ext uri="{FF2B5EF4-FFF2-40B4-BE49-F238E27FC236}">
                  <a16:creationId xmlns:a16="http://schemas.microsoft.com/office/drawing/2014/main" xmlns="" id="{BB10BE51-996C-48C7-821F-F8010A658AE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048250" y="30797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67">
            <a:extLst>
              <a:ext uri="{FF2B5EF4-FFF2-40B4-BE49-F238E27FC236}">
                <a16:creationId xmlns:a16="http://schemas.microsoft.com/office/drawing/2014/main" xmlns="" id="{5347D99C-6B5B-488F-B87A-BC7CD42AAC44}"/>
              </a:ext>
            </a:extLst>
          </p:cNvPr>
          <p:cNvGrpSpPr/>
          <p:nvPr/>
        </p:nvGrpSpPr>
        <p:grpSpPr>
          <a:xfrm>
            <a:off x="4420722" y="2754713"/>
            <a:ext cx="411629" cy="414187"/>
            <a:chOff x="4420722" y="2754713"/>
            <a:chExt cx="411629" cy="414187"/>
          </a:xfrm>
        </p:grpSpPr>
        <p:sp>
          <p:nvSpPr>
            <p:cNvPr id="112" name="SMARTInkShape-370">
              <a:extLst>
                <a:ext uri="{FF2B5EF4-FFF2-40B4-BE49-F238E27FC236}">
                  <a16:creationId xmlns:a16="http://schemas.microsoft.com/office/drawing/2014/main" xmlns="" id="{E1F7940E-60B5-4296-8AE4-FA6B77A5F20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420722" y="2803041"/>
              <a:ext cx="411629" cy="365859"/>
            </a:xfrm>
            <a:custGeom>
              <a:avLst/>
              <a:gdLst/>
              <a:ahLst/>
              <a:cxnLst/>
              <a:rect l="0" t="0" r="0" b="0"/>
              <a:pathLst>
                <a:path w="411629" h="365859">
                  <a:moveTo>
                    <a:pt x="17928" y="3659"/>
                  </a:moveTo>
                  <a:lnTo>
                    <a:pt x="17928" y="3659"/>
                  </a:lnTo>
                  <a:lnTo>
                    <a:pt x="14557" y="288"/>
                  </a:lnTo>
                  <a:lnTo>
                    <a:pt x="13564" y="0"/>
                  </a:lnTo>
                  <a:lnTo>
                    <a:pt x="12902" y="515"/>
                  </a:lnTo>
                  <a:lnTo>
                    <a:pt x="12461" y="1563"/>
                  </a:lnTo>
                  <a:lnTo>
                    <a:pt x="20480" y="43671"/>
                  </a:lnTo>
                  <a:lnTo>
                    <a:pt x="22590" y="88940"/>
                  </a:lnTo>
                  <a:lnTo>
                    <a:pt x="22447" y="114841"/>
                  </a:lnTo>
                  <a:lnTo>
                    <a:pt x="21646" y="141986"/>
                  </a:lnTo>
                  <a:lnTo>
                    <a:pt x="20407" y="169960"/>
                  </a:lnTo>
                  <a:lnTo>
                    <a:pt x="18875" y="197076"/>
                  </a:lnTo>
                  <a:lnTo>
                    <a:pt x="17148" y="223621"/>
                  </a:lnTo>
                  <a:lnTo>
                    <a:pt x="15291" y="249783"/>
                  </a:lnTo>
                  <a:lnTo>
                    <a:pt x="11347" y="293905"/>
                  </a:lnTo>
                  <a:lnTo>
                    <a:pt x="7041" y="341071"/>
                  </a:lnTo>
                  <a:lnTo>
                    <a:pt x="5586" y="365858"/>
                  </a:lnTo>
                  <a:lnTo>
                    <a:pt x="6172" y="365069"/>
                  </a:lnTo>
                  <a:lnTo>
                    <a:pt x="10301" y="345407"/>
                  </a:lnTo>
                  <a:lnTo>
                    <a:pt x="10304" y="333347"/>
                  </a:lnTo>
                  <a:lnTo>
                    <a:pt x="6340" y="316774"/>
                  </a:lnTo>
                  <a:lnTo>
                    <a:pt x="4559" y="314002"/>
                  </a:lnTo>
                  <a:lnTo>
                    <a:pt x="0" y="309554"/>
                  </a:lnTo>
                  <a:lnTo>
                    <a:pt x="331" y="309189"/>
                  </a:lnTo>
                  <a:lnTo>
                    <a:pt x="5580" y="308675"/>
                  </a:lnTo>
                  <a:lnTo>
                    <a:pt x="51736" y="308488"/>
                  </a:lnTo>
                  <a:lnTo>
                    <a:pt x="94572" y="304709"/>
                  </a:lnTo>
                  <a:lnTo>
                    <a:pt x="119824" y="301725"/>
                  </a:lnTo>
                  <a:lnTo>
                    <a:pt x="147242" y="299031"/>
                  </a:lnTo>
                  <a:lnTo>
                    <a:pt x="176104" y="296529"/>
                  </a:lnTo>
                  <a:lnTo>
                    <a:pt x="205928" y="294156"/>
                  </a:lnTo>
                  <a:lnTo>
                    <a:pt x="234278" y="292574"/>
                  </a:lnTo>
                  <a:lnTo>
                    <a:pt x="261645" y="291519"/>
                  </a:lnTo>
                  <a:lnTo>
                    <a:pt x="288356" y="290816"/>
                  </a:lnTo>
                  <a:lnTo>
                    <a:pt x="329323" y="288153"/>
                  </a:lnTo>
                  <a:lnTo>
                    <a:pt x="372425" y="282687"/>
                  </a:lnTo>
                  <a:lnTo>
                    <a:pt x="411628" y="2767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71">
              <a:extLst>
                <a:ext uri="{FF2B5EF4-FFF2-40B4-BE49-F238E27FC236}">
                  <a16:creationId xmlns:a16="http://schemas.microsoft.com/office/drawing/2014/main" xmlns="" id="{548DAD9F-8EBD-4DF4-BB96-F0E37DAE487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768850" y="2754713"/>
              <a:ext cx="25401" cy="413938"/>
            </a:xfrm>
            <a:custGeom>
              <a:avLst/>
              <a:gdLst/>
              <a:ahLst/>
              <a:cxnLst/>
              <a:rect l="0" t="0" r="0" b="0"/>
              <a:pathLst>
                <a:path w="25401" h="413938">
                  <a:moveTo>
                    <a:pt x="0" y="20237"/>
                  </a:moveTo>
                  <a:lnTo>
                    <a:pt x="0" y="20237"/>
                  </a:lnTo>
                  <a:lnTo>
                    <a:pt x="5467" y="464"/>
                  </a:lnTo>
                  <a:lnTo>
                    <a:pt x="6467" y="0"/>
                  </a:lnTo>
                  <a:lnTo>
                    <a:pt x="7839" y="1101"/>
                  </a:lnTo>
                  <a:lnTo>
                    <a:pt x="9460" y="3246"/>
                  </a:lnTo>
                  <a:lnTo>
                    <a:pt x="11740" y="39976"/>
                  </a:lnTo>
                  <a:lnTo>
                    <a:pt x="14155" y="81691"/>
                  </a:lnTo>
                  <a:lnTo>
                    <a:pt x="15786" y="105657"/>
                  </a:lnTo>
                  <a:lnTo>
                    <a:pt x="17580" y="130806"/>
                  </a:lnTo>
                  <a:lnTo>
                    <a:pt x="19481" y="156744"/>
                  </a:lnTo>
                  <a:lnTo>
                    <a:pt x="21454" y="183208"/>
                  </a:lnTo>
                  <a:lnTo>
                    <a:pt x="22063" y="211434"/>
                  </a:lnTo>
                  <a:lnTo>
                    <a:pt x="21765" y="240835"/>
                  </a:lnTo>
                  <a:lnTo>
                    <a:pt x="20860" y="271019"/>
                  </a:lnTo>
                  <a:lnTo>
                    <a:pt x="20962" y="296786"/>
                  </a:lnTo>
                  <a:lnTo>
                    <a:pt x="22957" y="340468"/>
                  </a:lnTo>
                  <a:lnTo>
                    <a:pt x="24676" y="386681"/>
                  </a:lnTo>
                  <a:lnTo>
                    <a:pt x="25400" y="4139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SMARTInkShape-372">
            <a:extLst>
              <a:ext uri="{FF2B5EF4-FFF2-40B4-BE49-F238E27FC236}">
                <a16:creationId xmlns:a16="http://schemas.microsoft.com/office/drawing/2014/main" xmlns="" id="{010CEA7D-0D3A-4356-9BBD-59AD27D3C2F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530850" y="3041650"/>
            <a:ext cx="114301" cy="12701"/>
          </a:xfrm>
          <a:custGeom>
            <a:avLst/>
            <a:gdLst/>
            <a:ahLst/>
            <a:cxnLst/>
            <a:rect l="0" t="0" r="0" b="0"/>
            <a:pathLst>
              <a:path w="114301" h="12701">
                <a:moveTo>
                  <a:pt x="0" y="12700"/>
                </a:moveTo>
                <a:lnTo>
                  <a:pt x="0" y="12700"/>
                </a:lnTo>
                <a:lnTo>
                  <a:pt x="43326" y="5793"/>
                </a:lnTo>
                <a:lnTo>
                  <a:pt x="80335" y="1717"/>
                </a:lnTo>
                <a:lnTo>
                  <a:pt x="11430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Shape-373">
            <a:extLst>
              <a:ext uri="{FF2B5EF4-FFF2-40B4-BE49-F238E27FC236}">
                <a16:creationId xmlns:a16="http://schemas.microsoft.com/office/drawing/2014/main" xmlns="" id="{43FFBA16-A43A-4A3C-B2DD-8D02DC38F66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56350" y="30416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SMARTInkShape-Group70">
            <a:extLst>
              <a:ext uri="{FF2B5EF4-FFF2-40B4-BE49-F238E27FC236}">
                <a16:creationId xmlns:a16="http://schemas.microsoft.com/office/drawing/2014/main" xmlns="" id="{DB0E802B-A460-4E6F-9F2F-8F6A0860A9C0}"/>
              </a:ext>
            </a:extLst>
          </p:cNvPr>
          <p:cNvGrpSpPr/>
          <p:nvPr/>
        </p:nvGrpSpPr>
        <p:grpSpPr>
          <a:xfrm>
            <a:off x="3514069" y="2563580"/>
            <a:ext cx="111690" cy="268521"/>
            <a:chOff x="3514069" y="2563580"/>
            <a:chExt cx="111690" cy="268521"/>
          </a:xfrm>
        </p:grpSpPr>
        <p:sp>
          <p:nvSpPr>
            <p:cNvPr id="117" name="SMARTInkShape-374">
              <a:extLst>
                <a:ext uri="{FF2B5EF4-FFF2-40B4-BE49-F238E27FC236}">
                  <a16:creationId xmlns:a16="http://schemas.microsoft.com/office/drawing/2014/main" xmlns="" id="{3FE66FFF-AD42-4F16-82E5-313C261D8ED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514069" y="2618666"/>
              <a:ext cx="111690" cy="187642"/>
            </a:xfrm>
            <a:custGeom>
              <a:avLst/>
              <a:gdLst/>
              <a:ahLst/>
              <a:cxnLst/>
              <a:rect l="0" t="0" r="0" b="0"/>
              <a:pathLst>
                <a:path w="111690" h="187642">
                  <a:moveTo>
                    <a:pt x="60981" y="41984"/>
                  </a:moveTo>
                  <a:lnTo>
                    <a:pt x="60981" y="41984"/>
                  </a:lnTo>
                  <a:lnTo>
                    <a:pt x="60275" y="26083"/>
                  </a:lnTo>
                  <a:lnTo>
                    <a:pt x="57610" y="18219"/>
                  </a:lnTo>
                  <a:lnTo>
                    <a:pt x="45401" y="5858"/>
                  </a:lnTo>
                  <a:lnTo>
                    <a:pt x="36183" y="1233"/>
                  </a:lnTo>
                  <a:lnTo>
                    <a:pt x="31748" y="0"/>
                  </a:lnTo>
                  <a:lnTo>
                    <a:pt x="23059" y="512"/>
                  </a:lnTo>
                  <a:lnTo>
                    <a:pt x="18767" y="1636"/>
                  </a:lnTo>
                  <a:lnTo>
                    <a:pt x="10233" y="8529"/>
                  </a:lnTo>
                  <a:lnTo>
                    <a:pt x="5982" y="13331"/>
                  </a:lnTo>
                  <a:lnTo>
                    <a:pt x="1259" y="26192"/>
                  </a:lnTo>
                  <a:lnTo>
                    <a:pt x="0" y="33572"/>
                  </a:lnTo>
                  <a:lnTo>
                    <a:pt x="2364" y="49299"/>
                  </a:lnTo>
                  <a:lnTo>
                    <a:pt x="4969" y="57444"/>
                  </a:lnTo>
                  <a:lnTo>
                    <a:pt x="19154" y="72138"/>
                  </a:lnTo>
                  <a:lnTo>
                    <a:pt x="62753" y="98819"/>
                  </a:lnTo>
                  <a:lnTo>
                    <a:pt x="103534" y="124471"/>
                  </a:lnTo>
                  <a:lnTo>
                    <a:pt x="111643" y="137206"/>
                  </a:lnTo>
                  <a:lnTo>
                    <a:pt x="111689" y="143566"/>
                  </a:lnTo>
                  <a:lnTo>
                    <a:pt x="106096" y="156276"/>
                  </a:lnTo>
                  <a:lnTo>
                    <a:pt x="80934" y="175331"/>
                  </a:lnTo>
                  <a:lnTo>
                    <a:pt x="46667" y="187641"/>
                  </a:lnTo>
                  <a:lnTo>
                    <a:pt x="27808" y="187624"/>
                  </a:lnTo>
                  <a:lnTo>
                    <a:pt x="19816" y="185644"/>
                  </a:lnTo>
                  <a:lnTo>
                    <a:pt x="14488" y="182207"/>
                  </a:lnTo>
                  <a:lnTo>
                    <a:pt x="10936" y="177800"/>
                  </a:lnTo>
                  <a:lnTo>
                    <a:pt x="8567" y="172744"/>
                  </a:lnTo>
                  <a:lnTo>
                    <a:pt x="9105" y="166552"/>
                  </a:lnTo>
                  <a:lnTo>
                    <a:pt x="22881" y="1372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75">
              <a:extLst>
                <a:ext uri="{FF2B5EF4-FFF2-40B4-BE49-F238E27FC236}">
                  <a16:creationId xmlns:a16="http://schemas.microsoft.com/office/drawing/2014/main" xmlns="" id="{14DCEC43-E285-4823-A329-85C7763976B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531483" y="2563580"/>
              <a:ext cx="28341" cy="268521"/>
            </a:xfrm>
            <a:custGeom>
              <a:avLst/>
              <a:gdLst/>
              <a:ahLst/>
              <a:cxnLst/>
              <a:rect l="0" t="0" r="0" b="0"/>
              <a:pathLst>
                <a:path w="28341" h="268521">
                  <a:moveTo>
                    <a:pt x="5467" y="8170"/>
                  </a:moveTo>
                  <a:lnTo>
                    <a:pt x="5467" y="8170"/>
                  </a:lnTo>
                  <a:lnTo>
                    <a:pt x="1103" y="147"/>
                  </a:lnTo>
                  <a:lnTo>
                    <a:pt x="441" y="0"/>
                  </a:lnTo>
                  <a:lnTo>
                    <a:pt x="0" y="606"/>
                  </a:lnTo>
                  <a:lnTo>
                    <a:pt x="13794" y="21022"/>
                  </a:lnTo>
                  <a:lnTo>
                    <a:pt x="25181" y="66071"/>
                  </a:lnTo>
                  <a:lnTo>
                    <a:pt x="28340" y="106340"/>
                  </a:lnTo>
                  <a:lnTo>
                    <a:pt x="27862" y="150109"/>
                  </a:lnTo>
                  <a:lnTo>
                    <a:pt x="26004" y="193315"/>
                  </a:lnTo>
                  <a:lnTo>
                    <a:pt x="25178" y="231333"/>
                  </a:lnTo>
                  <a:lnTo>
                    <a:pt x="24517" y="2685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71">
            <a:extLst>
              <a:ext uri="{FF2B5EF4-FFF2-40B4-BE49-F238E27FC236}">
                <a16:creationId xmlns:a16="http://schemas.microsoft.com/office/drawing/2014/main" xmlns="" id="{8CDA2943-F733-4ED1-893E-672FB26F02C5}"/>
              </a:ext>
            </a:extLst>
          </p:cNvPr>
          <p:cNvGrpSpPr/>
          <p:nvPr/>
        </p:nvGrpSpPr>
        <p:grpSpPr>
          <a:xfrm>
            <a:off x="4623882" y="2293756"/>
            <a:ext cx="348169" cy="309745"/>
            <a:chOff x="4623882" y="2293756"/>
            <a:chExt cx="348169" cy="309745"/>
          </a:xfrm>
        </p:grpSpPr>
        <p:sp>
          <p:nvSpPr>
            <p:cNvPr id="120" name="SMARTInkShape-376">
              <a:extLst>
                <a:ext uri="{FF2B5EF4-FFF2-40B4-BE49-F238E27FC236}">
                  <a16:creationId xmlns:a16="http://schemas.microsoft.com/office/drawing/2014/main" xmlns="" id="{13246232-1B63-4730-BBD0-3681D020E2C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623882" y="2332678"/>
              <a:ext cx="111892" cy="221081"/>
            </a:xfrm>
            <a:custGeom>
              <a:avLst/>
              <a:gdLst/>
              <a:ahLst/>
              <a:cxnLst/>
              <a:rect l="0" t="0" r="0" b="0"/>
              <a:pathLst>
                <a:path w="111892" h="221081">
                  <a:moveTo>
                    <a:pt x="87818" y="42222"/>
                  </a:moveTo>
                  <a:lnTo>
                    <a:pt x="87818" y="42222"/>
                  </a:lnTo>
                  <a:lnTo>
                    <a:pt x="92182" y="32083"/>
                  </a:lnTo>
                  <a:lnTo>
                    <a:pt x="93285" y="24545"/>
                  </a:lnTo>
                  <a:lnTo>
                    <a:pt x="91894" y="18373"/>
                  </a:lnTo>
                  <a:lnTo>
                    <a:pt x="85252" y="5291"/>
                  </a:lnTo>
                  <a:lnTo>
                    <a:pt x="80463" y="2784"/>
                  </a:lnTo>
                  <a:lnTo>
                    <a:pt x="65734" y="0"/>
                  </a:lnTo>
                  <a:lnTo>
                    <a:pt x="49310" y="4406"/>
                  </a:lnTo>
                  <a:lnTo>
                    <a:pt x="32604" y="14832"/>
                  </a:lnTo>
                  <a:lnTo>
                    <a:pt x="15771" y="31224"/>
                  </a:lnTo>
                  <a:lnTo>
                    <a:pt x="540" y="60287"/>
                  </a:lnTo>
                  <a:lnTo>
                    <a:pt x="0" y="69787"/>
                  </a:lnTo>
                  <a:lnTo>
                    <a:pt x="5043" y="87869"/>
                  </a:lnTo>
                  <a:lnTo>
                    <a:pt x="26525" y="113916"/>
                  </a:lnTo>
                  <a:lnTo>
                    <a:pt x="69752" y="142932"/>
                  </a:lnTo>
                  <a:lnTo>
                    <a:pt x="99477" y="162608"/>
                  </a:lnTo>
                  <a:lnTo>
                    <a:pt x="110168" y="175455"/>
                  </a:lnTo>
                  <a:lnTo>
                    <a:pt x="111891" y="181138"/>
                  </a:lnTo>
                  <a:lnTo>
                    <a:pt x="111627" y="186339"/>
                  </a:lnTo>
                  <a:lnTo>
                    <a:pt x="110041" y="191216"/>
                  </a:lnTo>
                  <a:lnTo>
                    <a:pt x="90953" y="208194"/>
                  </a:lnTo>
                  <a:lnTo>
                    <a:pt x="59584" y="219888"/>
                  </a:lnTo>
                  <a:lnTo>
                    <a:pt x="33591" y="221080"/>
                  </a:lnTo>
                  <a:lnTo>
                    <a:pt x="28383" y="217905"/>
                  </a:lnTo>
                  <a:lnTo>
                    <a:pt x="24911" y="212966"/>
                  </a:lnTo>
                  <a:lnTo>
                    <a:pt x="17968" y="1946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77">
              <a:extLst>
                <a:ext uri="{FF2B5EF4-FFF2-40B4-BE49-F238E27FC236}">
                  <a16:creationId xmlns:a16="http://schemas.microsoft.com/office/drawing/2014/main" xmlns="" id="{D335B519-27FB-4DCD-80B7-F54B838B411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673600" y="2293756"/>
              <a:ext cx="19051" cy="284345"/>
            </a:xfrm>
            <a:custGeom>
              <a:avLst/>
              <a:gdLst/>
              <a:ahLst/>
              <a:cxnLst/>
              <a:rect l="0" t="0" r="0" b="0"/>
              <a:pathLst>
                <a:path w="19051" h="284345">
                  <a:moveTo>
                    <a:pt x="19050" y="17644"/>
                  </a:moveTo>
                  <a:lnTo>
                    <a:pt x="19050" y="17644"/>
                  </a:lnTo>
                  <a:lnTo>
                    <a:pt x="15679" y="10902"/>
                  </a:lnTo>
                  <a:lnTo>
                    <a:pt x="10261" y="5711"/>
                  </a:lnTo>
                  <a:lnTo>
                    <a:pt x="2027" y="0"/>
                  </a:lnTo>
                  <a:lnTo>
                    <a:pt x="1351" y="1648"/>
                  </a:lnTo>
                  <a:lnTo>
                    <a:pt x="118" y="48495"/>
                  </a:lnTo>
                  <a:lnTo>
                    <a:pt x="53" y="80039"/>
                  </a:lnTo>
                  <a:lnTo>
                    <a:pt x="23" y="117106"/>
                  </a:lnTo>
                  <a:lnTo>
                    <a:pt x="10" y="155688"/>
                  </a:lnTo>
                  <a:lnTo>
                    <a:pt x="4" y="191651"/>
                  </a:lnTo>
                  <a:lnTo>
                    <a:pt x="1" y="236889"/>
                  </a:lnTo>
                  <a:lnTo>
                    <a:pt x="0" y="2843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78">
              <a:extLst>
                <a:ext uri="{FF2B5EF4-FFF2-40B4-BE49-F238E27FC236}">
                  <a16:creationId xmlns:a16="http://schemas.microsoft.com/office/drawing/2014/main" xmlns="" id="{1AC8349D-6CF6-4F11-B9F5-E872F0AC396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762500" y="2348650"/>
              <a:ext cx="101601" cy="207394"/>
            </a:xfrm>
            <a:custGeom>
              <a:avLst/>
              <a:gdLst/>
              <a:ahLst/>
              <a:cxnLst/>
              <a:rect l="0" t="0" r="0" b="0"/>
              <a:pathLst>
                <a:path w="101601" h="207394">
                  <a:moveTo>
                    <a:pt x="101600" y="45300"/>
                  </a:moveTo>
                  <a:lnTo>
                    <a:pt x="101600" y="45300"/>
                  </a:lnTo>
                  <a:lnTo>
                    <a:pt x="83923" y="22156"/>
                  </a:lnTo>
                  <a:lnTo>
                    <a:pt x="62517" y="5816"/>
                  </a:lnTo>
                  <a:lnTo>
                    <a:pt x="50363" y="0"/>
                  </a:lnTo>
                  <a:lnTo>
                    <a:pt x="44159" y="283"/>
                  </a:lnTo>
                  <a:lnTo>
                    <a:pt x="31620" y="6242"/>
                  </a:lnTo>
                  <a:lnTo>
                    <a:pt x="22755" y="17828"/>
                  </a:lnTo>
                  <a:lnTo>
                    <a:pt x="19403" y="24868"/>
                  </a:lnTo>
                  <a:lnTo>
                    <a:pt x="25087" y="49625"/>
                  </a:lnTo>
                  <a:lnTo>
                    <a:pt x="40077" y="78972"/>
                  </a:lnTo>
                  <a:lnTo>
                    <a:pt x="78551" y="124676"/>
                  </a:lnTo>
                  <a:lnTo>
                    <a:pt x="96652" y="152310"/>
                  </a:lnTo>
                  <a:lnTo>
                    <a:pt x="100418" y="161089"/>
                  </a:lnTo>
                  <a:lnTo>
                    <a:pt x="100106" y="169060"/>
                  </a:lnTo>
                  <a:lnTo>
                    <a:pt x="92234" y="183560"/>
                  </a:lnTo>
                  <a:lnTo>
                    <a:pt x="68564" y="200252"/>
                  </a:lnTo>
                  <a:lnTo>
                    <a:pt x="39208" y="207393"/>
                  </a:lnTo>
                  <a:lnTo>
                    <a:pt x="30373" y="203456"/>
                  </a:lnTo>
                  <a:lnTo>
                    <a:pt x="0" y="165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79">
              <a:extLst>
                <a:ext uri="{FF2B5EF4-FFF2-40B4-BE49-F238E27FC236}">
                  <a16:creationId xmlns:a16="http://schemas.microsoft.com/office/drawing/2014/main" xmlns="" id="{BB9805C8-5488-426B-BDD9-7B48A64BBBD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795069" y="2305050"/>
              <a:ext cx="18232" cy="260351"/>
            </a:xfrm>
            <a:custGeom>
              <a:avLst/>
              <a:gdLst/>
              <a:ahLst/>
              <a:cxnLst/>
              <a:rect l="0" t="0" r="0" b="0"/>
              <a:pathLst>
                <a:path w="18232" h="260351">
                  <a:moveTo>
                    <a:pt x="18231" y="0"/>
                  </a:moveTo>
                  <a:lnTo>
                    <a:pt x="18231" y="0"/>
                  </a:lnTo>
                  <a:lnTo>
                    <a:pt x="13205" y="35156"/>
                  </a:lnTo>
                  <a:lnTo>
                    <a:pt x="8510" y="80972"/>
                  </a:lnTo>
                  <a:lnTo>
                    <a:pt x="3327" y="115715"/>
                  </a:lnTo>
                  <a:lnTo>
                    <a:pt x="1024" y="149972"/>
                  </a:lnTo>
                  <a:lnTo>
                    <a:pt x="0" y="184011"/>
                  </a:lnTo>
                  <a:lnTo>
                    <a:pt x="1305" y="227383"/>
                  </a:lnTo>
                  <a:lnTo>
                    <a:pt x="5531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80">
              <a:extLst>
                <a:ext uri="{FF2B5EF4-FFF2-40B4-BE49-F238E27FC236}">
                  <a16:creationId xmlns:a16="http://schemas.microsoft.com/office/drawing/2014/main" xmlns="" id="{4752DB73-1F38-4170-9205-EE7FF43D9FF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883150" y="2340494"/>
              <a:ext cx="88901" cy="238459"/>
            </a:xfrm>
            <a:custGeom>
              <a:avLst/>
              <a:gdLst/>
              <a:ahLst/>
              <a:cxnLst/>
              <a:rect l="0" t="0" r="0" b="0"/>
              <a:pathLst>
                <a:path w="88901" h="238459">
                  <a:moveTo>
                    <a:pt x="88900" y="40756"/>
                  </a:moveTo>
                  <a:lnTo>
                    <a:pt x="88900" y="40756"/>
                  </a:lnTo>
                  <a:lnTo>
                    <a:pt x="73203" y="15007"/>
                  </a:lnTo>
                  <a:lnTo>
                    <a:pt x="67852" y="8774"/>
                  </a:lnTo>
                  <a:lnTo>
                    <a:pt x="56262" y="1847"/>
                  </a:lnTo>
                  <a:lnTo>
                    <a:pt x="50207" y="0"/>
                  </a:lnTo>
                  <a:lnTo>
                    <a:pt x="35955" y="1711"/>
                  </a:lnTo>
                  <a:lnTo>
                    <a:pt x="28203" y="4143"/>
                  </a:lnTo>
                  <a:lnTo>
                    <a:pt x="22330" y="9291"/>
                  </a:lnTo>
                  <a:lnTo>
                    <a:pt x="13922" y="24420"/>
                  </a:lnTo>
                  <a:lnTo>
                    <a:pt x="13478" y="44784"/>
                  </a:lnTo>
                  <a:lnTo>
                    <a:pt x="23044" y="80050"/>
                  </a:lnTo>
                  <a:lnTo>
                    <a:pt x="43046" y="117310"/>
                  </a:lnTo>
                  <a:lnTo>
                    <a:pt x="71297" y="164455"/>
                  </a:lnTo>
                  <a:lnTo>
                    <a:pt x="85958" y="193667"/>
                  </a:lnTo>
                  <a:lnTo>
                    <a:pt x="87357" y="211493"/>
                  </a:lnTo>
                  <a:lnTo>
                    <a:pt x="85755" y="220197"/>
                  </a:lnTo>
                  <a:lnTo>
                    <a:pt x="81864" y="226706"/>
                  </a:lnTo>
                  <a:lnTo>
                    <a:pt x="70015" y="235819"/>
                  </a:lnTo>
                  <a:lnTo>
                    <a:pt x="51579" y="238458"/>
                  </a:lnTo>
                  <a:lnTo>
                    <a:pt x="40736" y="238174"/>
                  </a:lnTo>
                  <a:lnTo>
                    <a:pt x="23044" y="230332"/>
                  </a:lnTo>
                  <a:lnTo>
                    <a:pt x="0" y="2122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81">
              <a:extLst>
                <a:ext uri="{FF2B5EF4-FFF2-40B4-BE49-F238E27FC236}">
                  <a16:creationId xmlns:a16="http://schemas.microsoft.com/office/drawing/2014/main" xmlns="" id="{91D1B4C2-804F-47B5-B4D8-29B3FC19AF86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902200" y="2312283"/>
              <a:ext cx="45587" cy="291218"/>
            </a:xfrm>
            <a:custGeom>
              <a:avLst/>
              <a:gdLst/>
              <a:ahLst/>
              <a:cxnLst/>
              <a:rect l="0" t="0" r="0" b="0"/>
              <a:pathLst>
                <a:path w="45587" h="291218">
                  <a:moveTo>
                    <a:pt x="31750" y="5467"/>
                  </a:moveTo>
                  <a:lnTo>
                    <a:pt x="31750" y="5467"/>
                  </a:lnTo>
                  <a:lnTo>
                    <a:pt x="37217" y="0"/>
                  </a:lnTo>
                  <a:lnTo>
                    <a:pt x="44581" y="16233"/>
                  </a:lnTo>
                  <a:lnTo>
                    <a:pt x="45586" y="56870"/>
                  </a:lnTo>
                  <a:lnTo>
                    <a:pt x="41192" y="92988"/>
                  </a:lnTo>
                  <a:lnTo>
                    <a:pt x="33830" y="132560"/>
                  </a:lnTo>
                  <a:lnTo>
                    <a:pt x="23502" y="173665"/>
                  </a:lnTo>
                  <a:lnTo>
                    <a:pt x="13738" y="209809"/>
                  </a:lnTo>
                  <a:lnTo>
                    <a:pt x="4070" y="254161"/>
                  </a:lnTo>
                  <a:lnTo>
                    <a:pt x="0" y="291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72">
            <a:extLst>
              <a:ext uri="{FF2B5EF4-FFF2-40B4-BE49-F238E27FC236}">
                <a16:creationId xmlns:a16="http://schemas.microsoft.com/office/drawing/2014/main" xmlns="" id="{E6A573AA-33E8-479C-A3D8-8600C2336649}"/>
              </a:ext>
            </a:extLst>
          </p:cNvPr>
          <p:cNvGrpSpPr/>
          <p:nvPr/>
        </p:nvGrpSpPr>
        <p:grpSpPr>
          <a:xfrm>
            <a:off x="2937545" y="3471325"/>
            <a:ext cx="296221" cy="726026"/>
            <a:chOff x="2937545" y="3471325"/>
            <a:chExt cx="296221" cy="726026"/>
          </a:xfrm>
        </p:grpSpPr>
        <p:sp>
          <p:nvSpPr>
            <p:cNvPr id="127" name="SMARTInkShape-382">
              <a:extLst>
                <a:ext uri="{FF2B5EF4-FFF2-40B4-BE49-F238E27FC236}">
                  <a16:creationId xmlns:a16="http://schemas.microsoft.com/office/drawing/2014/main" xmlns="" id="{5B0D3CCD-8E58-4C11-BBFA-86E831A9026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056757" y="3471325"/>
              <a:ext cx="177009" cy="192010"/>
            </a:xfrm>
            <a:custGeom>
              <a:avLst/>
              <a:gdLst/>
              <a:ahLst/>
              <a:cxnLst/>
              <a:rect l="0" t="0" r="0" b="0"/>
              <a:pathLst>
                <a:path w="177009" h="192010">
                  <a:moveTo>
                    <a:pt x="118243" y="59275"/>
                  </a:moveTo>
                  <a:lnTo>
                    <a:pt x="118243" y="59275"/>
                  </a:lnTo>
                  <a:lnTo>
                    <a:pt x="111501" y="49162"/>
                  </a:lnTo>
                  <a:lnTo>
                    <a:pt x="102547" y="42315"/>
                  </a:lnTo>
                  <a:lnTo>
                    <a:pt x="97195" y="39502"/>
                  </a:lnTo>
                  <a:lnTo>
                    <a:pt x="79961" y="40139"/>
                  </a:lnTo>
                  <a:lnTo>
                    <a:pt x="58895" y="46537"/>
                  </a:lnTo>
                  <a:lnTo>
                    <a:pt x="37774" y="58787"/>
                  </a:lnTo>
                  <a:lnTo>
                    <a:pt x="9420" y="95036"/>
                  </a:lnTo>
                  <a:lnTo>
                    <a:pt x="1203" y="123617"/>
                  </a:lnTo>
                  <a:lnTo>
                    <a:pt x="0" y="138153"/>
                  </a:lnTo>
                  <a:lnTo>
                    <a:pt x="8070" y="163711"/>
                  </a:lnTo>
                  <a:lnTo>
                    <a:pt x="15161" y="175466"/>
                  </a:lnTo>
                  <a:lnTo>
                    <a:pt x="25533" y="183302"/>
                  </a:lnTo>
                  <a:lnTo>
                    <a:pt x="52108" y="192009"/>
                  </a:lnTo>
                  <a:lnTo>
                    <a:pt x="84616" y="190234"/>
                  </a:lnTo>
                  <a:lnTo>
                    <a:pt x="118820" y="179568"/>
                  </a:lnTo>
                  <a:lnTo>
                    <a:pt x="150485" y="158364"/>
                  </a:lnTo>
                  <a:lnTo>
                    <a:pt x="169732" y="130596"/>
                  </a:lnTo>
                  <a:lnTo>
                    <a:pt x="175853" y="115289"/>
                  </a:lnTo>
                  <a:lnTo>
                    <a:pt x="177008" y="77585"/>
                  </a:lnTo>
                  <a:lnTo>
                    <a:pt x="168350" y="39896"/>
                  </a:lnTo>
                  <a:lnTo>
                    <a:pt x="150391" y="13738"/>
                  </a:lnTo>
                  <a:lnTo>
                    <a:pt x="138969" y="6339"/>
                  </a:lnTo>
                  <a:lnTo>
                    <a:pt x="113108" y="0"/>
                  </a:lnTo>
                  <a:lnTo>
                    <a:pt x="101414" y="2119"/>
                  </a:lnTo>
                  <a:lnTo>
                    <a:pt x="61093" y="27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83">
              <a:extLst>
                <a:ext uri="{FF2B5EF4-FFF2-40B4-BE49-F238E27FC236}">
                  <a16:creationId xmlns:a16="http://schemas.microsoft.com/office/drawing/2014/main" xmlns="" id="{CC5A64F9-3148-421F-8BCC-FA9EF96D569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103139" y="3661817"/>
              <a:ext cx="33762" cy="395834"/>
            </a:xfrm>
            <a:custGeom>
              <a:avLst/>
              <a:gdLst/>
              <a:ahLst/>
              <a:cxnLst/>
              <a:rect l="0" t="0" r="0" b="0"/>
              <a:pathLst>
                <a:path w="33762" h="395834">
                  <a:moveTo>
                    <a:pt x="33761" y="27533"/>
                  </a:moveTo>
                  <a:lnTo>
                    <a:pt x="33761" y="27533"/>
                  </a:lnTo>
                  <a:lnTo>
                    <a:pt x="52" y="0"/>
                  </a:lnTo>
                  <a:lnTo>
                    <a:pt x="0" y="6"/>
                  </a:lnTo>
                  <a:lnTo>
                    <a:pt x="670" y="715"/>
                  </a:lnTo>
                  <a:lnTo>
                    <a:pt x="11885" y="38751"/>
                  </a:lnTo>
                  <a:lnTo>
                    <a:pt x="19570" y="70619"/>
                  </a:lnTo>
                  <a:lnTo>
                    <a:pt x="25807" y="111593"/>
                  </a:lnTo>
                  <a:lnTo>
                    <a:pt x="30226" y="158732"/>
                  </a:lnTo>
                  <a:lnTo>
                    <a:pt x="31404" y="184143"/>
                  </a:lnTo>
                  <a:lnTo>
                    <a:pt x="32190" y="210257"/>
                  </a:lnTo>
                  <a:lnTo>
                    <a:pt x="32008" y="236132"/>
                  </a:lnTo>
                  <a:lnTo>
                    <a:pt x="31181" y="261849"/>
                  </a:lnTo>
                  <a:lnTo>
                    <a:pt x="29925" y="287461"/>
                  </a:lnTo>
                  <a:lnTo>
                    <a:pt x="28528" y="330969"/>
                  </a:lnTo>
                  <a:lnTo>
                    <a:pt x="27742" y="375908"/>
                  </a:lnTo>
                  <a:lnTo>
                    <a:pt x="27411" y="3958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84">
              <a:extLst>
                <a:ext uri="{FF2B5EF4-FFF2-40B4-BE49-F238E27FC236}">
                  <a16:creationId xmlns:a16="http://schemas.microsoft.com/office/drawing/2014/main" xmlns="" id="{BDCD5953-34FD-4ACD-B3EB-09B8FD22B3C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959100" y="3784600"/>
              <a:ext cx="152401" cy="127001"/>
            </a:xfrm>
            <a:custGeom>
              <a:avLst/>
              <a:gdLst/>
              <a:ahLst/>
              <a:cxnLst/>
              <a:rect l="0" t="0" r="0" b="0"/>
              <a:pathLst>
                <a:path w="152401" h="127001">
                  <a:moveTo>
                    <a:pt x="152400" y="0"/>
                  </a:moveTo>
                  <a:lnTo>
                    <a:pt x="152400" y="0"/>
                  </a:lnTo>
                  <a:lnTo>
                    <a:pt x="141555" y="705"/>
                  </a:lnTo>
                  <a:lnTo>
                    <a:pt x="124257" y="6481"/>
                  </a:lnTo>
                  <a:lnTo>
                    <a:pt x="83759" y="28561"/>
                  </a:lnTo>
                  <a:lnTo>
                    <a:pt x="46690" y="53618"/>
                  </a:lnTo>
                  <a:lnTo>
                    <a:pt x="26395" y="73219"/>
                  </a:lnTo>
                  <a:lnTo>
                    <a:pt x="8448" y="101971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85">
              <a:extLst>
                <a:ext uri="{FF2B5EF4-FFF2-40B4-BE49-F238E27FC236}">
                  <a16:creationId xmlns:a16="http://schemas.microsoft.com/office/drawing/2014/main" xmlns="" id="{6967882A-80CF-4F9F-95B9-6338CF18BE3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124200" y="3832029"/>
              <a:ext cx="107951" cy="111322"/>
            </a:xfrm>
            <a:custGeom>
              <a:avLst/>
              <a:gdLst/>
              <a:ahLst/>
              <a:cxnLst/>
              <a:rect l="0" t="0" r="0" b="0"/>
              <a:pathLst>
                <a:path w="107951" h="11132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3815" y="227"/>
                  </a:lnTo>
                  <a:lnTo>
                    <a:pt x="17677" y="1275"/>
                  </a:lnTo>
                  <a:lnTo>
                    <a:pt x="33225" y="12863"/>
                  </a:lnTo>
                  <a:lnTo>
                    <a:pt x="73350" y="60306"/>
                  </a:lnTo>
                  <a:lnTo>
                    <a:pt x="107950" y="1113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86">
              <a:extLst>
                <a:ext uri="{FF2B5EF4-FFF2-40B4-BE49-F238E27FC236}">
                  <a16:creationId xmlns:a16="http://schemas.microsoft.com/office/drawing/2014/main" xmlns="" id="{EA7D61A3-7E47-49E0-B90B-7D6B0DE91C8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937545" y="3994150"/>
              <a:ext cx="199356" cy="104662"/>
            </a:xfrm>
            <a:custGeom>
              <a:avLst/>
              <a:gdLst/>
              <a:ahLst/>
              <a:cxnLst/>
              <a:rect l="0" t="0" r="0" b="0"/>
              <a:pathLst>
                <a:path w="199356" h="104662">
                  <a:moveTo>
                    <a:pt x="199355" y="0"/>
                  </a:moveTo>
                  <a:lnTo>
                    <a:pt x="199355" y="0"/>
                  </a:lnTo>
                  <a:lnTo>
                    <a:pt x="168937" y="2117"/>
                  </a:lnTo>
                  <a:lnTo>
                    <a:pt x="132957" y="15208"/>
                  </a:lnTo>
                  <a:lnTo>
                    <a:pt x="87881" y="33904"/>
                  </a:lnTo>
                  <a:lnTo>
                    <a:pt x="45049" y="60454"/>
                  </a:lnTo>
                  <a:lnTo>
                    <a:pt x="1923" y="96852"/>
                  </a:lnTo>
                  <a:lnTo>
                    <a:pt x="0" y="100551"/>
                  </a:lnTo>
                  <a:lnTo>
                    <a:pt x="835" y="103017"/>
                  </a:lnTo>
                  <a:lnTo>
                    <a:pt x="3508" y="104661"/>
                  </a:lnTo>
                  <a:lnTo>
                    <a:pt x="46955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87">
              <a:extLst>
                <a:ext uri="{FF2B5EF4-FFF2-40B4-BE49-F238E27FC236}">
                  <a16:creationId xmlns:a16="http://schemas.microsoft.com/office/drawing/2014/main" xmlns="" id="{CB6D2280-6987-43E8-A1B2-27B0A0D9B14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092450" y="4044950"/>
              <a:ext cx="88901" cy="152401"/>
            </a:xfrm>
            <a:custGeom>
              <a:avLst/>
              <a:gdLst/>
              <a:ahLst/>
              <a:cxnLst/>
              <a:rect l="0" t="0" r="0" b="0"/>
              <a:pathLst>
                <a:path w="88901" h="152401">
                  <a:moveTo>
                    <a:pt x="0" y="0"/>
                  </a:moveTo>
                  <a:lnTo>
                    <a:pt x="0" y="0"/>
                  </a:lnTo>
                  <a:lnTo>
                    <a:pt x="23596" y="0"/>
                  </a:lnTo>
                  <a:lnTo>
                    <a:pt x="40826" y="5644"/>
                  </a:lnTo>
                  <a:lnTo>
                    <a:pt x="54834" y="15914"/>
                  </a:lnTo>
                  <a:lnTo>
                    <a:pt x="65763" y="29886"/>
                  </a:lnTo>
                  <a:lnTo>
                    <a:pt x="76479" y="60360"/>
                  </a:lnTo>
                  <a:lnTo>
                    <a:pt x="82056" y="107879"/>
                  </a:lnTo>
                  <a:lnTo>
                    <a:pt x="8890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SMARTInkShape-388">
            <a:extLst>
              <a:ext uri="{FF2B5EF4-FFF2-40B4-BE49-F238E27FC236}">
                <a16:creationId xmlns:a16="http://schemas.microsoft.com/office/drawing/2014/main" xmlns="" id="{97F72E79-577E-4CBC-8E04-6BCA5478923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537839" y="3557860"/>
            <a:ext cx="4487342" cy="283889"/>
          </a:xfrm>
          <a:custGeom>
            <a:avLst/>
            <a:gdLst/>
            <a:ahLst/>
            <a:cxnLst/>
            <a:rect l="0" t="0" r="0" b="0"/>
            <a:pathLst>
              <a:path w="4487342" h="283889">
                <a:moveTo>
                  <a:pt x="11811" y="277540"/>
                </a:moveTo>
                <a:lnTo>
                  <a:pt x="11811" y="277540"/>
                </a:lnTo>
                <a:lnTo>
                  <a:pt x="5539" y="283812"/>
                </a:lnTo>
                <a:lnTo>
                  <a:pt x="0" y="283883"/>
                </a:lnTo>
                <a:lnTo>
                  <a:pt x="2745" y="283888"/>
                </a:lnTo>
                <a:lnTo>
                  <a:pt x="6135" y="282008"/>
                </a:lnTo>
                <a:lnTo>
                  <a:pt x="8028" y="280519"/>
                </a:lnTo>
                <a:lnTo>
                  <a:pt x="20803" y="278423"/>
                </a:lnTo>
                <a:lnTo>
                  <a:pt x="63235" y="277618"/>
                </a:lnTo>
                <a:lnTo>
                  <a:pt x="99798" y="277563"/>
                </a:lnTo>
                <a:lnTo>
                  <a:pt x="131350" y="277550"/>
                </a:lnTo>
                <a:lnTo>
                  <a:pt x="167950" y="277544"/>
                </a:lnTo>
                <a:lnTo>
                  <a:pt x="210088" y="277542"/>
                </a:lnTo>
                <a:lnTo>
                  <a:pt x="256567" y="275659"/>
                </a:lnTo>
                <a:lnTo>
                  <a:pt x="280815" y="274170"/>
                </a:lnTo>
                <a:lnTo>
                  <a:pt x="307563" y="273176"/>
                </a:lnTo>
                <a:lnTo>
                  <a:pt x="335979" y="272514"/>
                </a:lnTo>
                <a:lnTo>
                  <a:pt x="365506" y="272073"/>
                </a:lnTo>
                <a:lnTo>
                  <a:pt x="397186" y="271778"/>
                </a:lnTo>
                <a:lnTo>
                  <a:pt x="430299" y="271582"/>
                </a:lnTo>
                <a:lnTo>
                  <a:pt x="464370" y="271452"/>
                </a:lnTo>
                <a:lnTo>
                  <a:pt x="500489" y="271364"/>
                </a:lnTo>
                <a:lnTo>
                  <a:pt x="537974" y="271306"/>
                </a:lnTo>
                <a:lnTo>
                  <a:pt x="576370" y="271268"/>
                </a:lnTo>
                <a:lnTo>
                  <a:pt x="618195" y="270536"/>
                </a:lnTo>
                <a:lnTo>
                  <a:pt x="662306" y="269342"/>
                </a:lnTo>
                <a:lnTo>
                  <a:pt x="707941" y="267842"/>
                </a:lnTo>
                <a:lnTo>
                  <a:pt x="756709" y="266136"/>
                </a:lnTo>
                <a:lnTo>
                  <a:pt x="807565" y="264293"/>
                </a:lnTo>
                <a:lnTo>
                  <a:pt x="859814" y="262358"/>
                </a:lnTo>
                <a:lnTo>
                  <a:pt x="912990" y="260363"/>
                </a:lnTo>
                <a:lnTo>
                  <a:pt x="966786" y="258328"/>
                </a:lnTo>
                <a:lnTo>
                  <a:pt x="1020994" y="256265"/>
                </a:lnTo>
                <a:lnTo>
                  <a:pt x="1075477" y="254184"/>
                </a:lnTo>
                <a:lnTo>
                  <a:pt x="1130144" y="252092"/>
                </a:lnTo>
                <a:lnTo>
                  <a:pt x="1184933" y="249991"/>
                </a:lnTo>
                <a:lnTo>
                  <a:pt x="1241920" y="247885"/>
                </a:lnTo>
                <a:lnTo>
                  <a:pt x="1300373" y="245776"/>
                </a:lnTo>
                <a:lnTo>
                  <a:pt x="1359802" y="243664"/>
                </a:lnTo>
                <a:lnTo>
                  <a:pt x="1420589" y="240139"/>
                </a:lnTo>
                <a:lnTo>
                  <a:pt x="1482279" y="235672"/>
                </a:lnTo>
                <a:lnTo>
                  <a:pt x="1544573" y="230579"/>
                </a:lnTo>
                <a:lnTo>
                  <a:pt x="1605858" y="225066"/>
                </a:lnTo>
                <a:lnTo>
                  <a:pt x="1666469" y="219273"/>
                </a:lnTo>
                <a:lnTo>
                  <a:pt x="1726633" y="213296"/>
                </a:lnTo>
                <a:lnTo>
                  <a:pt x="1789320" y="207194"/>
                </a:lnTo>
                <a:lnTo>
                  <a:pt x="1853689" y="201009"/>
                </a:lnTo>
                <a:lnTo>
                  <a:pt x="1919179" y="194769"/>
                </a:lnTo>
                <a:lnTo>
                  <a:pt x="1984007" y="187787"/>
                </a:lnTo>
                <a:lnTo>
                  <a:pt x="2048391" y="180311"/>
                </a:lnTo>
                <a:lnTo>
                  <a:pt x="2112481" y="172504"/>
                </a:lnTo>
                <a:lnTo>
                  <a:pt x="2176374" y="165183"/>
                </a:lnTo>
                <a:lnTo>
                  <a:pt x="2240136" y="158185"/>
                </a:lnTo>
                <a:lnTo>
                  <a:pt x="2303811" y="151403"/>
                </a:lnTo>
                <a:lnTo>
                  <a:pt x="2366722" y="144765"/>
                </a:lnTo>
                <a:lnTo>
                  <a:pt x="2429124" y="138224"/>
                </a:lnTo>
                <a:lnTo>
                  <a:pt x="2491186" y="131745"/>
                </a:lnTo>
                <a:lnTo>
                  <a:pt x="2555139" y="126016"/>
                </a:lnTo>
                <a:lnTo>
                  <a:pt x="2620351" y="120785"/>
                </a:lnTo>
                <a:lnTo>
                  <a:pt x="2686405" y="115886"/>
                </a:lnTo>
                <a:lnTo>
                  <a:pt x="2751607" y="111210"/>
                </a:lnTo>
                <a:lnTo>
                  <a:pt x="2816241" y="106681"/>
                </a:lnTo>
                <a:lnTo>
                  <a:pt x="2880497" y="102251"/>
                </a:lnTo>
                <a:lnTo>
                  <a:pt x="2943797" y="98591"/>
                </a:lnTo>
                <a:lnTo>
                  <a:pt x="3006457" y="95446"/>
                </a:lnTo>
                <a:lnTo>
                  <a:pt x="3068692" y="92644"/>
                </a:lnTo>
                <a:lnTo>
                  <a:pt x="3129231" y="90776"/>
                </a:lnTo>
                <a:lnTo>
                  <a:pt x="3188641" y="89531"/>
                </a:lnTo>
                <a:lnTo>
                  <a:pt x="3247297" y="88700"/>
                </a:lnTo>
                <a:lnTo>
                  <a:pt x="3304746" y="88852"/>
                </a:lnTo>
                <a:lnTo>
                  <a:pt x="3361389" y="89659"/>
                </a:lnTo>
                <a:lnTo>
                  <a:pt x="3417497" y="90903"/>
                </a:lnTo>
                <a:lnTo>
                  <a:pt x="3471129" y="91732"/>
                </a:lnTo>
                <a:lnTo>
                  <a:pt x="3523112" y="92284"/>
                </a:lnTo>
                <a:lnTo>
                  <a:pt x="3573995" y="92652"/>
                </a:lnTo>
                <a:lnTo>
                  <a:pt x="3622029" y="93604"/>
                </a:lnTo>
                <a:lnTo>
                  <a:pt x="3668161" y="94944"/>
                </a:lnTo>
                <a:lnTo>
                  <a:pt x="3713028" y="96543"/>
                </a:lnTo>
                <a:lnTo>
                  <a:pt x="3755639" y="97608"/>
                </a:lnTo>
                <a:lnTo>
                  <a:pt x="3796746" y="98319"/>
                </a:lnTo>
                <a:lnTo>
                  <a:pt x="3836850" y="98792"/>
                </a:lnTo>
                <a:lnTo>
                  <a:pt x="3874171" y="99814"/>
                </a:lnTo>
                <a:lnTo>
                  <a:pt x="3909634" y="101200"/>
                </a:lnTo>
                <a:lnTo>
                  <a:pt x="3943859" y="102830"/>
                </a:lnTo>
                <a:lnTo>
                  <a:pt x="3975144" y="103916"/>
                </a:lnTo>
                <a:lnTo>
                  <a:pt x="4004466" y="104641"/>
                </a:lnTo>
                <a:lnTo>
                  <a:pt x="4032481" y="105124"/>
                </a:lnTo>
                <a:lnTo>
                  <a:pt x="4058214" y="105446"/>
                </a:lnTo>
                <a:lnTo>
                  <a:pt x="4105619" y="105804"/>
                </a:lnTo>
                <a:lnTo>
                  <a:pt x="4152089" y="105962"/>
                </a:lnTo>
                <a:lnTo>
                  <a:pt x="4196496" y="106739"/>
                </a:lnTo>
                <a:lnTo>
                  <a:pt x="4235047" y="109436"/>
                </a:lnTo>
                <a:lnTo>
                  <a:pt x="4281742" y="114920"/>
                </a:lnTo>
                <a:lnTo>
                  <a:pt x="4322388" y="117644"/>
                </a:lnTo>
                <a:lnTo>
                  <a:pt x="4367978" y="123665"/>
                </a:lnTo>
                <a:lnTo>
                  <a:pt x="4413691" y="131918"/>
                </a:lnTo>
                <a:lnTo>
                  <a:pt x="4458484" y="137609"/>
                </a:lnTo>
                <a:lnTo>
                  <a:pt x="4480037" y="137810"/>
                </a:lnTo>
                <a:lnTo>
                  <a:pt x="4482878" y="137114"/>
                </a:lnTo>
                <a:lnTo>
                  <a:pt x="4484771" y="135945"/>
                </a:lnTo>
                <a:lnTo>
                  <a:pt x="4486035" y="134460"/>
                </a:lnTo>
                <a:lnTo>
                  <a:pt x="4486171" y="132059"/>
                </a:lnTo>
                <a:lnTo>
                  <a:pt x="4476876" y="100568"/>
                </a:lnTo>
                <a:lnTo>
                  <a:pt x="4451762" y="61357"/>
                </a:lnTo>
                <a:lnTo>
                  <a:pt x="4411520" y="27430"/>
                </a:lnTo>
                <a:lnTo>
                  <a:pt x="4369782" y="930"/>
                </a:lnTo>
                <a:lnTo>
                  <a:pt x="4367041" y="0"/>
                </a:lnTo>
                <a:lnTo>
                  <a:pt x="4365920" y="1497"/>
                </a:lnTo>
                <a:lnTo>
                  <a:pt x="4366555" y="8804"/>
                </a:lnTo>
                <a:lnTo>
                  <a:pt x="4380992" y="28189"/>
                </a:lnTo>
                <a:lnTo>
                  <a:pt x="4416629" y="61920"/>
                </a:lnTo>
                <a:lnTo>
                  <a:pt x="4456193" y="99823"/>
                </a:lnTo>
                <a:lnTo>
                  <a:pt x="4484615" y="137864"/>
                </a:lnTo>
                <a:lnTo>
                  <a:pt x="4487341" y="149145"/>
                </a:lnTo>
                <a:lnTo>
                  <a:pt x="4486336" y="159488"/>
                </a:lnTo>
                <a:lnTo>
                  <a:pt x="4482844" y="169206"/>
                </a:lnTo>
                <a:lnTo>
                  <a:pt x="4454506" y="185647"/>
                </a:lnTo>
                <a:lnTo>
                  <a:pt x="4410631" y="198598"/>
                </a:lnTo>
                <a:lnTo>
                  <a:pt x="4385102" y="203040"/>
                </a:lnTo>
                <a:lnTo>
                  <a:pt x="4358205" y="206707"/>
                </a:lnTo>
                <a:lnTo>
                  <a:pt x="4311387" y="212662"/>
                </a:lnTo>
                <a:lnTo>
                  <a:pt x="4273644" y="217661"/>
                </a:lnTo>
                <a:lnTo>
                  <a:pt x="4228211" y="22674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SMARTInkShape-Group74">
            <a:extLst>
              <a:ext uri="{FF2B5EF4-FFF2-40B4-BE49-F238E27FC236}">
                <a16:creationId xmlns:a16="http://schemas.microsoft.com/office/drawing/2014/main" xmlns="" id="{DA8FC434-B5DB-46FC-B100-AEDE7FED028C}"/>
              </a:ext>
            </a:extLst>
          </p:cNvPr>
          <p:cNvGrpSpPr/>
          <p:nvPr/>
        </p:nvGrpSpPr>
        <p:grpSpPr>
          <a:xfrm>
            <a:off x="3486150" y="4360482"/>
            <a:ext cx="5313249" cy="732759"/>
            <a:chOff x="3486150" y="4360482"/>
            <a:chExt cx="5313249" cy="732759"/>
          </a:xfrm>
        </p:grpSpPr>
        <p:sp>
          <p:nvSpPr>
            <p:cNvPr id="135" name="SMARTInkShape-389">
              <a:extLst>
                <a:ext uri="{FF2B5EF4-FFF2-40B4-BE49-F238E27FC236}">
                  <a16:creationId xmlns:a16="http://schemas.microsoft.com/office/drawing/2014/main" xmlns="" id="{90657743-32D9-4A63-8C1E-FE0FBB71EFA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486150" y="4427356"/>
              <a:ext cx="31751" cy="252595"/>
            </a:xfrm>
            <a:custGeom>
              <a:avLst/>
              <a:gdLst/>
              <a:ahLst/>
              <a:cxnLst/>
              <a:rect l="0" t="0" r="0" b="0"/>
              <a:pathLst>
                <a:path w="31751" h="252595">
                  <a:moveTo>
                    <a:pt x="0" y="17644"/>
                  </a:moveTo>
                  <a:lnTo>
                    <a:pt x="0" y="17644"/>
                  </a:lnTo>
                  <a:lnTo>
                    <a:pt x="0" y="0"/>
                  </a:lnTo>
                  <a:lnTo>
                    <a:pt x="6742" y="12494"/>
                  </a:lnTo>
                  <a:lnTo>
                    <a:pt x="14305" y="47555"/>
                  </a:lnTo>
                  <a:lnTo>
                    <a:pt x="16941" y="81502"/>
                  </a:lnTo>
                  <a:lnTo>
                    <a:pt x="18113" y="118697"/>
                  </a:lnTo>
                  <a:lnTo>
                    <a:pt x="18633" y="154043"/>
                  </a:lnTo>
                  <a:lnTo>
                    <a:pt x="22297" y="198934"/>
                  </a:lnTo>
                  <a:lnTo>
                    <a:pt x="26873" y="240432"/>
                  </a:lnTo>
                  <a:lnTo>
                    <a:pt x="31750" y="252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90">
              <a:extLst>
                <a:ext uri="{FF2B5EF4-FFF2-40B4-BE49-F238E27FC236}">
                  <a16:creationId xmlns:a16="http://schemas.microsoft.com/office/drawing/2014/main" xmlns="" id="{8DCCC7F5-CC71-49CA-975D-23BF1142325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514830" y="4476750"/>
              <a:ext cx="5229121" cy="95251"/>
            </a:xfrm>
            <a:custGeom>
              <a:avLst/>
              <a:gdLst/>
              <a:ahLst/>
              <a:cxnLst/>
              <a:rect l="0" t="0" r="0" b="0"/>
              <a:pathLst>
                <a:path w="5229121" h="95251">
                  <a:moveTo>
                    <a:pt x="9420" y="95250"/>
                  </a:moveTo>
                  <a:lnTo>
                    <a:pt x="9420" y="95250"/>
                  </a:lnTo>
                  <a:lnTo>
                    <a:pt x="6049" y="95250"/>
                  </a:lnTo>
                  <a:lnTo>
                    <a:pt x="2512" y="93368"/>
                  </a:lnTo>
                  <a:lnTo>
                    <a:pt x="582" y="91879"/>
                  </a:lnTo>
                  <a:lnTo>
                    <a:pt x="0" y="90181"/>
                  </a:lnTo>
                  <a:lnTo>
                    <a:pt x="318" y="88342"/>
                  </a:lnTo>
                  <a:lnTo>
                    <a:pt x="1235" y="86411"/>
                  </a:lnTo>
                  <a:lnTo>
                    <a:pt x="2552" y="85124"/>
                  </a:lnTo>
                  <a:lnTo>
                    <a:pt x="15118" y="79518"/>
                  </a:lnTo>
                  <a:lnTo>
                    <a:pt x="59498" y="76637"/>
                  </a:lnTo>
                  <a:lnTo>
                    <a:pt x="88827" y="77100"/>
                  </a:lnTo>
                  <a:lnTo>
                    <a:pt x="127733" y="79658"/>
                  </a:lnTo>
                  <a:lnTo>
                    <a:pt x="153912" y="79210"/>
                  </a:lnTo>
                  <a:lnTo>
                    <a:pt x="184064" y="77501"/>
                  </a:lnTo>
                  <a:lnTo>
                    <a:pt x="216866" y="74951"/>
                  </a:lnTo>
                  <a:lnTo>
                    <a:pt x="255668" y="72546"/>
                  </a:lnTo>
                  <a:lnTo>
                    <a:pt x="298469" y="70236"/>
                  </a:lnTo>
                  <a:lnTo>
                    <a:pt x="343936" y="67990"/>
                  </a:lnTo>
                  <a:lnTo>
                    <a:pt x="394003" y="65083"/>
                  </a:lnTo>
                  <a:lnTo>
                    <a:pt x="447136" y="61733"/>
                  </a:lnTo>
                  <a:lnTo>
                    <a:pt x="502314" y="58089"/>
                  </a:lnTo>
                  <a:lnTo>
                    <a:pt x="562383" y="54248"/>
                  </a:lnTo>
                  <a:lnTo>
                    <a:pt x="625711" y="50276"/>
                  </a:lnTo>
                  <a:lnTo>
                    <a:pt x="691214" y="46218"/>
                  </a:lnTo>
                  <a:lnTo>
                    <a:pt x="760988" y="42101"/>
                  </a:lnTo>
                  <a:lnTo>
                    <a:pt x="833610" y="37945"/>
                  </a:lnTo>
                  <a:lnTo>
                    <a:pt x="908130" y="33763"/>
                  </a:lnTo>
                  <a:lnTo>
                    <a:pt x="986737" y="29564"/>
                  </a:lnTo>
                  <a:lnTo>
                    <a:pt x="1068070" y="25354"/>
                  </a:lnTo>
                  <a:lnTo>
                    <a:pt x="1151220" y="21136"/>
                  </a:lnTo>
                  <a:lnTo>
                    <a:pt x="1239815" y="17619"/>
                  </a:lnTo>
                  <a:lnTo>
                    <a:pt x="1332038" y="14568"/>
                  </a:lnTo>
                  <a:lnTo>
                    <a:pt x="1426682" y="11828"/>
                  </a:lnTo>
                  <a:lnTo>
                    <a:pt x="1522940" y="10002"/>
                  </a:lnTo>
                  <a:lnTo>
                    <a:pt x="1620272" y="8785"/>
                  </a:lnTo>
                  <a:lnTo>
                    <a:pt x="1718322" y="7973"/>
                  </a:lnTo>
                  <a:lnTo>
                    <a:pt x="1817554" y="7432"/>
                  </a:lnTo>
                  <a:lnTo>
                    <a:pt x="1917576" y="7071"/>
                  </a:lnTo>
                  <a:lnTo>
                    <a:pt x="2018124" y="6831"/>
                  </a:lnTo>
                  <a:lnTo>
                    <a:pt x="2118317" y="7376"/>
                  </a:lnTo>
                  <a:lnTo>
                    <a:pt x="2218274" y="8445"/>
                  </a:lnTo>
                  <a:lnTo>
                    <a:pt x="2318072" y="9863"/>
                  </a:lnTo>
                  <a:lnTo>
                    <a:pt x="2419177" y="12220"/>
                  </a:lnTo>
                  <a:lnTo>
                    <a:pt x="2521153" y="15203"/>
                  </a:lnTo>
                  <a:lnTo>
                    <a:pt x="2623708" y="18602"/>
                  </a:lnTo>
                  <a:lnTo>
                    <a:pt x="2726651" y="21573"/>
                  </a:lnTo>
                  <a:lnTo>
                    <a:pt x="2829851" y="24260"/>
                  </a:lnTo>
                  <a:lnTo>
                    <a:pt x="2933224" y="26757"/>
                  </a:lnTo>
                  <a:lnTo>
                    <a:pt x="3038123" y="28421"/>
                  </a:lnTo>
                  <a:lnTo>
                    <a:pt x="3144038" y="29530"/>
                  </a:lnTo>
                  <a:lnTo>
                    <a:pt x="3250631" y="30270"/>
                  </a:lnTo>
                  <a:lnTo>
                    <a:pt x="3354855" y="31469"/>
                  </a:lnTo>
                  <a:lnTo>
                    <a:pt x="3457499" y="32974"/>
                  </a:lnTo>
                  <a:lnTo>
                    <a:pt x="3559089" y="34682"/>
                  </a:lnTo>
                  <a:lnTo>
                    <a:pt x="3658566" y="36527"/>
                  </a:lnTo>
                  <a:lnTo>
                    <a:pt x="3756634" y="38463"/>
                  </a:lnTo>
                  <a:lnTo>
                    <a:pt x="3853762" y="40458"/>
                  </a:lnTo>
                  <a:lnTo>
                    <a:pt x="3944620" y="42494"/>
                  </a:lnTo>
                  <a:lnTo>
                    <a:pt x="4031298" y="44557"/>
                  </a:lnTo>
                  <a:lnTo>
                    <a:pt x="4115189" y="46638"/>
                  </a:lnTo>
                  <a:lnTo>
                    <a:pt x="4192988" y="48025"/>
                  </a:lnTo>
                  <a:lnTo>
                    <a:pt x="4266726" y="48951"/>
                  </a:lnTo>
                  <a:lnTo>
                    <a:pt x="4337758" y="49567"/>
                  </a:lnTo>
                  <a:lnTo>
                    <a:pt x="4404162" y="49272"/>
                  </a:lnTo>
                  <a:lnTo>
                    <a:pt x="4467480" y="48370"/>
                  </a:lnTo>
                  <a:lnTo>
                    <a:pt x="4528744" y="47063"/>
                  </a:lnTo>
                  <a:lnTo>
                    <a:pt x="4587225" y="45487"/>
                  </a:lnTo>
                  <a:lnTo>
                    <a:pt x="4643851" y="43730"/>
                  </a:lnTo>
                  <a:lnTo>
                    <a:pt x="4699241" y="41853"/>
                  </a:lnTo>
                  <a:lnTo>
                    <a:pt x="4752395" y="40602"/>
                  </a:lnTo>
                  <a:lnTo>
                    <a:pt x="4804059" y="39768"/>
                  </a:lnTo>
                  <a:lnTo>
                    <a:pt x="4854729" y="39212"/>
                  </a:lnTo>
                  <a:lnTo>
                    <a:pt x="4902621" y="38136"/>
                  </a:lnTo>
                  <a:lnTo>
                    <a:pt x="4948659" y="36713"/>
                  </a:lnTo>
                  <a:lnTo>
                    <a:pt x="4993462" y="35058"/>
                  </a:lnTo>
                  <a:lnTo>
                    <a:pt x="5033209" y="33956"/>
                  </a:lnTo>
                  <a:lnTo>
                    <a:pt x="5069586" y="33220"/>
                  </a:lnTo>
                  <a:lnTo>
                    <a:pt x="5103714" y="32731"/>
                  </a:lnTo>
                  <a:lnTo>
                    <a:pt x="5131404" y="31698"/>
                  </a:lnTo>
                  <a:lnTo>
                    <a:pt x="5175342" y="28669"/>
                  </a:lnTo>
                  <a:lnTo>
                    <a:pt x="5207619" y="26369"/>
                  </a:lnTo>
                  <a:lnTo>
                    <a:pt x="5212670" y="24635"/>
                  </a:lnTo>
                  <a:lnTo>
                    <a:pt x="5216036" y="22067"/>
                  </a:lnTo>
                  <a:lnTo>
                    <a:pt x="5227205" y="6615"/>
                  </a:lnTo>
                  <a:lnTo>
                    <a:pt x="52291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91">
              <a:extLst>
                <a:ext uri="{FF2B5EF4-FFF2-40B4-BE49-F238E27FC236}">
                  <a16:creationId xmlns:a16="http://schemas.microsoft.com/office/drawing/2014/main" xmlns="" id="{7B39C874-D6CF-4D29-9555-91AC3E5E186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667750" y="4360482"/>
              <a:ext cx="76201" cy="281369"/>
            </a:xfrm>
            <a:custGeom>
              <a:avLst/>
              <a:gdLst/>
              <a:ahLst/>
              <a:cxnLst/>
              <a:rect l="0" t="0" r="0" b="0"/>
              <a:pathLst>
                <a:path w="76201" h="281369">
                  <a:moveTo>
                    <a:pt x="0" y="21018"/>
                  </a:moveTo>
                  <a:lnTo>
                    <a:pt x="0" y="21018"/>
                  </a:lnTo>
                  <a:lnTo>
                    <a:pt x="6741" y="10905"/>
                  </a:lnTo>
                  <a:lnTo>
                    <a:pt x="15696" y="4058"/>
                  </a:lnTo>
                  <a:lnTo>
                    <a:pt x="24615" y="74"/>
                  </a:lnTo>
                  <a:lnTo>
                    <a:pt x="26994" y="0"/>
                  </a:lnTo>
                  <a:lnTo>
                    <a:pt x="28579" y="656"/>
                  </a:lnTo>
                  <a:lnTo>
                    <a:pt x="36192" y="34242"/>
                  </a:lnTo>
                  <a:lnTo>
                    <a:pt x="40309" y="64996"/>
                  </a:lnTo>
                  <a:lnTo>
                    <a:pt x="42610" y="99830"/>
                  </a:lnTo>
                  <a:lnTo>
                    <a:pt x="45748" y="137185"/>
                  </a:lnTo>
                  <a:lnTo>
                    <a:pt x="54199" y="177305"/>
                  </a:lnTo>
                  <a:lnTo>
                    <a:pt x="63129" y="211128"/>
                  </a:lnTo>
                  <a:lnTo>
                    <a:pt x="72326" y="250209"/>
                  </a:lnTo>
                  <a:lnTo>
                    <a:pt x="76200" y="2813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92">
              <a:extLst>
                <a:ext uri="{FF2B5EF4-FFF2-40B4-BE49-F238E27FC236}">
                  <a16:creationId xmlns:a16="http://schemas.microsoft.com/office/drawing/2014/main" xmlns="" id="{9F05FFFD-5B28-413E-943F-6BE76954B800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604250" y="4779061"/>
              <a:ext cx="195149" cy="314180"/>
            </a:xfrm>
            <a:custGeom>
              <a:avLst/>
              <a:gdLst/>
              <a:ahLst/>
              <a:cxnLst/>
              <a:rect l="0" t="0" r="0" b="0"/>
              <a:pathLst>
                <a:path w="195149" h="314180">
                  <a:moveTo>
                    <a:pt x="114300" y="8839"/>
                  </a:moveTo>
                  <a:lnTo>
                    <a:pt x="114300" y="8839"/>
                  </a:lnTo>
                  <a:lnTo>
                    <a:pt x="110929" y="5468"/>
                  </a:lnTo>
                  <a:lnTo>
                    <a:pt x="109274" y="1931"/>
                  </a:lnTo>
                  <a:lnTo>
                    <a:pt x="108832" y="0"/>
                  </a:lnTo>
                  <a:lnTo>
                    <a:pt x="108538" y="830"/>
                  </a:lnTo>
                  <a:lnTo>
                    <a:pt x="104656" y="36477"/>
                  </a:lnTo>
                  <a:lnTo>
                    <a:pt x="102958" y="68159"/>
                  </a:lnTo>
                  <a:lnTo>
                    <a:pt x="101498" y="105759"/>
                  </a:lnTo>
                  <a:lnTo>
                    <a:pt x="98497" y="145988"/>
                  </a:lnTo>
                  <a:lnTo>
                    <a:pt x="92929" y="187387"/>
                  </a:lnTo>
                  <a:lnTo>
                    <a:pt x="85752" y="225777"/>
                  </a:lnTo>
                  <a:lnTo>
                    <a:pt x="73409" y="271641"/>
                  </a:lnTo>
                  <a:lnTo>
                    <a:pt x="72137" y="279450"/>
                  </a:lnTo>
                  <a:lnTo>
                    <a:pt x="72785" y="279558"/>
                  </a:lnTo>
                  <a:lnTo>
                    <a:pt x="73924" y="278218"/>
                  </a:lnTo>
                  <a:lnTo>
                    <a:pt x="89009" y="245994"/>
                  </a:lnTo>
                  <a:lnTo>
                    <a:pt x="107293" y="213725"/>
                  </a:lnTo>
                  <a:lnTo>
                    <a:pt x="137623" y="171146"/>
                  </a:lnTo>
                  <a:lnTo>
                    <a:pt x="160722" y="150769"/>
                  </a:lnTo>
                  <a:lnTo>
                    <a:pt x="166415" y="147908"/>
                  </a:lnTo>
                  <a:lnTo>
                    <a:pt x="171621" y="149530"/>
                  </a:lnTo>
                  <a:lnTo>
                    <a:pt x="181168" y="160739"/>
                  </a:lnTo>
                  <a:lnTo>
                    <a:pt x="191105" y="190254"/>
                  </a:lnTo>
                  <a:lnTo>
                    <a:pt x="195148" y="229181"/>
                  </a:lnTo>
                  <a:lnTo>
                    <a:pt x="189603" y="268624"/>
                  </a:lnTo>
                  <a:lnTo>
                    <a:pt x="177166" y="290575"/>
                  </a:lnTo>
                  <a:lnTo>
                    <a:pt x="168911" y="300379"/>
                  </a:lnTo>
                  <a:lnTo>
                    <a:pt x="142804" y="311274"/>
                  </a:lnTo>
                  <a:lnTo>
                    <a:pt x="126953" y="314179"/>
                  </a:lnTo>
                  <a:lnTo>
                    <a:pt x="88643" y="309881"/>
                  </a:lnTo>
                  <a:lnTo>
                    <a:pt x="50686" y="298563"/>
                  </a:lnTo>
                  <a:lnTo>
                    <a:pt x="0" y="2691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SMARTInkShape-393">
            <a:extLst>
              <a:ext uri="{FF2B5EF4-FFF2-40B4-BE49-F238E27FC236}">
                <a16:creationId xmlns:a16="http://schemas.microsoft.com/office/drawing/2014/main" xmlns="" id="{9742D8CE-6266-4F14-B3C1-AB1D09AC5EF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450044" y="4934212"/>
            <a:ext cx="252007" cy="166496"/>
          </a:xfrm>
          <a:custGeom>
            <a:avLst/>
            <a:gdLst/>
            <a:ahLst/>
            <a:cxnLst/>
            <a:rect l="0" t="0" r="0" b="0"/>
            <a:pathLst>
              <a:path w="252007" h="166496">
                <a:moveTo>
                  <a:pt x="125006" y="6088"/>
                </a:moveTo>
                <a:lnTo>
                  <a:pt x="125006" y="6088"/>
                </a:lnTo>
                <a:lnTo>
                  <a:pt x="116168" y="6088"/>
                </a:lnTo>
                <a:lnTo>
                  <a:pt x="85095" y="326"/>
                </a:lnTo>
                <a:lnTo>
                  <a:pt x="70343" y="0"/>
                </a:lnTo>
                <a:lnTo>
                  <a:pt x="52498" y="9262"/>
                </a:lnTo>
                <a:lnTo>
                  <a:pt x="34219" y="26548"/>
                </a:lnTo>
                <a:lnTo>
                  <a:pt x="12734" y="64048"/>
                </a:lnTo>
                <a:lnTo>
                  <a:pt x="1965" y="92056"/>
                </a:lnTo>
                <a:lnTo>
                  <a:pt x="0" y="117203"/>
                </a:lnTo>
                <a:lnTo>
                  <a:pt x="4537" y="138728"/>
                </a:lnTo>
                <a:lnTo>
                  <a:pt x="13609" y="155350"/>
                </a:lnTo>
                <a:lnTo>
                  <a:pt x="20402" y="160629"/>
                </a:lnTo>
                <a:lnTo>
                  <a:pt x="37358" y="166495"/>
                </a:lnTo>
                <a:lnTo>
                  <a:pt x="58534" y="163458"/>
                </a:lnTo>
                <a:lnTo>
                  <a:pt x="70108" y="159684"/>
                </a:lnTo>
                <a:lnTo>
                  <a:pt x="92376" y="140440"/>
                </a:lnTo>
                <a:lnTo>
                  <a:pt x="119101" y="99753"/>
                </a:lnTo>
                <a:lnTo>
                  <a:pt x="134074" y="58300"/>
                </a:lnTo>
                <a:lnTo>
                  <a:pt x="142084" y="19851"/>
                </a:lnTo>
                <a:lnTo>
                  <a:pt x="142036" y="15968"/>
                </a:lnTo>
                <a:lnTo>
                  <a:pt x="141298" y="14086"/>
                </a:lnTo>
                <a:lnTo>
                  <a:pt x="140101" y="13536"/>
                </a:lnTo>
                <a:lnTo>
                  <a:pt x="140652" y="20452"/>
                </a:lnTo>
                <a:lnTo>
                  <a:pt x="150125" y="51258"/>
                </a:lnTo>
                <a:lnTo>
                  <a:pt x="171361" y="89904"/>
                </a:lnTo>
                <a:lnTo>
                  <a:pt x="193931" y="111826"/>
                </a:lnTo>
                <a:lnTo>
                  <a:pt x="226841" y="130351"/>
                </a:lnTo>
                <a:lnTo>
                  <a:pt x="252006" y="13943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SMARTInkShape-Group76">
            <a:extLst>
              <a:ext uri="{FF2B5EF4-FFF2-40B4-BE49-F238E27FC236}">
                <a16:creationId xmlns:a16="http://schemas.microsoft.com/office/drawing/2014/main" xmlns="" id="{77843C0F-1240-4696-9880-F83737CFE189}"/>
              </a:ext>
            </a:extLst>
          </p:cNvPr>
          <p:cNvGrpSpPr/>
          <p:nvPr/>
        </p:nvGrpSpPr>
        <p:grpSpPr>
          <a:xfrm>
            <a:off x="9772650" y="3797300"/>
            <a:ext cx="1536701" cy="1417604"/>
            <a:chOff x="9772650" y="3797300"/>
            <a:chExt cx="1536701" cy="1417604"/>
          </a:xfrm>
        </p:grpSpPr>
        <p:sp>
          <p:nvSpPr>
            <p:cNvPr id="141" name="SMARTInkShape-394">
              <a:extLst>
                <a:ext uri="{FF2B5EF4-FFF2-40B4-BE49-F238E27FC236}">
                  <a16:creationId xmlns:a16="http://schemas.microsoft.com/office/drawing/2014/main" xmlns="" id="{2CB65319-471B-45F2-A8A9-3BC8366F371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772650" y="4104792"/>
              <a:ext cx="177801" cy="852188"/>
            </a:xfrm>
            <a:custGeom>
              <a:avLst/>
              <a:gdLst/>
              <a:ahLst/>
              <a:cxnLst/>
              <a:rect l="0" t="0" r="0" b="0"/>
              <a:pathLst>
                <a:path w="177801" h="852188">
                  <a:moveTo>
                    <a:pt x="177800" y="3658"/>
                  </a:moveTo>
                  <a:lnTo>
                    <a:pt x="177800" y="3658"/>
                  </a:lnTo>
                  <a:lnTo>
                    <a:pt x="148793" y="0"/>
                  </a:lnTo>
                  <a:lnTo>
                    <a:pt x="123658" y="3672"/>
                  </a:lnTo>
                  <a:lnTo>
                    <a:pt x="109286" y="9779"/>
                  </a:lnTo>
                  <a:lnTo>
                    <a:pt x="97725" y="26604"/>
                  </a:lnTo>
                  <a:lnTo>
                    <a:pt x="83283" y="69488"/>
                  </a:lnTo>
                  <a:lnTo>
                    <a:pt x="74409" y="109822"/>
                  </a:lnTo>
                  <a:lnTo>
                    <a:pt x="70066" y="134406"/>
                  </a:lnTo>
                  <a:lnTo>
                    <a:pt x="65761" y="160673"/>
                  </a:lnTo>
                  <a:lnTo>
                    <a:pt x="62890" y="188768"/>
                  </a:lnTo>
                  <a:lnTo>
                    <a:pt x="60978" y="218081"/>
                  </a:lnTo>
                  <a:lnTo>
                    <a:pt x="59701" y="248207"/>
                  </a:lnTo>
                  <a:lnTo>
                    <a:pt x="60968" y="278874"/>
                  </a:lnTo>
                  <a:lnTo>
                    <a:pt x="63929" y="309902"/>
                  </a:lnTo>
                  <a:lnTo>
                    <a:pt x="68019" y="341170"/>
                  </a:lnTo>
                  <a:lnTo>
                    <a:pt x="72863" y="371894"/>
                  </a:lnTo>
                  <a:lnTo>
                    <a:pt x="78209" y="402254"/>
                  </a:lnTo>
                  <a:lnTo>
                    <a:pt x="83889" y="432372"/>
                  </a:lnTo>
                  <a:lnTo>
                    <a:pt x="89793" y="462329"/>
                  </a:lnTo>
                  <a:lnTo>
                    <a:pt x="95845" y="492177"/>
                  </a:lnTo>
                  <a:lnTo>
                    <a:pt x="101997" y="521954"/>
                  </a:lnTo>
                  <a:lnTo>
                    <a:pt x="106098" y="550978"/>
                  </a:lnTo>
                  <a:lnTo>
                    <a:pt x="108831" y="579499"/>
                  </a:lnTo>
                  <a:lnTo>
                    <a:pt x="110654" y="607685"/>
                  </a:lnTo>
                  <a:lnTo>
                    <a:pt x="111164" y="634237"/>
                  </a:lnTo>
                  <a:lnTo>
                    <a:pt x="110798" y="659700"/>
                  </a:lnTo>
                  <a:lnTo>
                    <a:pt x="107099" y="706571"/>
                  </a:lnTo>
                  <a:lnTo>
                    <a:pt x="98399" y="746217"/>
                  </a:lnTo>
                  <a:lnTo>
                    <a:pt x="85597" y="782653"/>
                  </a:lnTo>
                  <a:lnTo>
                    <a:pt x="64401" y="825491"/>
                  </a:lnTo>
                  <a:lnTo>
                    <a:pt x="51200" y="842345"/>
                  </a:lnTo>
                  <a:lnTo>
                    <a:pt x="38278" y="852187"/>
                  </a:lnTo>
                  <a:lnTo>
                    <a:pt x="31163" y="851566"/>
                  </a:lnTo>
                  <a:lnTo>
                    <a:pt x="0" y="8291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95">
              <a:extLst>
                <a:ext uri="{FF2B5EF4-FFF2-40B4-BE49-F238E27FC236}">
                  <a16:creationId xmlns:a16="http://schemas.microsoft.com/office/drawing/2014/main" xmlns="" id="{72A24B4B-5702-4ADE-A5BA-D8F19140E65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072674" y="4323627"/>
              <a:ext cx="169877" cy="464274"/>
            </a:xfrm>
            <a:custGeom>
              <a:avLst/>
              <a:gdLst/>
              <a:ahLst/>
              <a:cxnLst/>
              <a:rect l="0" t="0" r="0" b="0"/>
              <a:pathLst>
                <a:path w="169877" h="464274">
                  <a:moveTo>
                    <a:pt x="169876" y="19773"/>
                  </a:moveTo>
                  <a:lnTo>
                    <a:pt x="169876" y="19773"/>
                  </a:lnTo>
                  <a:lnTo>
                    <a:pt x="166506" y="9660"/>
                  </a:lnTo>
                  <a:lnTo>
                    <a:pt x="162690" y="5975"/>
                  </a:lnTo>
                  <a:lnTo>
                    <a:pt x="150924" y="0"/>
                  </a:lnTo>
                  <a:lnTo>
                    <a:pt x="132525" y="637"/>
                  </a:lnTo>
                  <a:lnTo>
                    <a:pt x="110235" y="7740"/>
                  </a:lnTo>
                  <a:lnTo>
                    <a:pt x="86220" y="22657"/>
                  </a:lnTo>
                  <a:lnTo>
                    <a:pt x="61434" y="52334"/>
                  </a:lnTo>
                  <a:lnTo>
                    <a:pt x="37718" y="93511"/>
                  </a:lnTo>
                  <a:lnTo>
                    <a:pt x="27443" y="118321"/>
                  </a:lnTo>
                  <a:lnTo>
                    <a:pt x="17771" y="144738"/>
                  </a:lnTo>
                  <a:lnTo>
                    <a:pt x="10618" y="171522"/>
                  </a:lnTo>
                  <a:lnTo>
                    <a:pt x="5142" y="198550"/>
                  </a:lnTo>
                  <a:lnTo>
                    <a:pt x="786" y="225741"/>
                  </a:lnTo>
                  <a:lnTo>
                    <a:pt x="0" y="250924"/>
                  </a:lnTo>
                  <a:lnTo>
                    <a:pt x="4770" y="297720"/>
                  </a:lnTo>
                  <a:lnTo>
                    <a:pt x="13945" y="338273"/>
                  </a:lnTo>
                  <a:lnTo>
                    <a:pt x="23668" y="373701"/>
                  </a:lnTo>
                  <a:lnTo>
                    <a:pt x="32403" y="416741"/>
                  </a:lnTo>
                  <a:lnTo>
                    <a:pt x="36526" y="4642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96">
              <a:extLst>
                <a:ext uri="{FF2B5EF4-FFF2-40B4-BE49-F238E27FC236}">
                  <a16:creationId xmlns:a16="http://schemas.microsoft.com/office/drawing/2014/main" xmlns="" id="{329B12BE-83CC-4BD8-B5E0-F2D7DDAB1A4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982200" y="4603750"/>
              <a:ext cx="203201" cy="76201"/>
            </a:xfrm>
            <a:custGeom>
              <a:avLst/>
              <a:gdLst/>
              <a:ahLst/>
              <a:cxnLst/>
              <a:rect l="0" t="0" r="0" b="0"/>
              <a:pathLst>
                <a:path w="203201" h="76201">
                  <a:moveTo>
                    <a:pt x="0" y="76200"/>
                  </a:moveTo>
                  <a:lnTo>
                    <a:pt x="0" y="76200"/>
                  </a:lnTo>
                  <a:lnTo>
                    <a:pt x="10112" y="66087"/>
                  </a:lnTo>
                  <a:lnTo>
                    <a:pt x="56299" y="47365"/>
                  </a:lnTo>
                  <a:lnTo>
                    <a:pt x="96988" y="33516"/>
                  </a:lnTo>
                  <a:lnTo>
                    <a:pt x="139532" y="19835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97">
              <a:extLst>
                <a:ext uri="{FF2B5EF4-FFF2-40B4-BE49-F238E27FC236}">
                  <a16:creationId xmlns:a16="http://schemas.microsoft.com/office/drawing/2014/main" xmlns="" id="{FF526A2D-B776-4712-BCFA-601422628E7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332472" y="4362331"/>
              <a:ext cx="157729" cy="394492"/>
            </a:xfrm>
            <a:custGeom>
              <a:avLst/>
              <a:gdLst/>
              <a:ahLst/>
              <a:cxnLst/>
              <a:rect l="0" t="0" r="0" b="0"/>
              <a:pathLst>
                <a:path w="157729" h="394492">
                  <a:moveTo>
                    <a:pt x="157728" y="50919"/>
                  </a:moveTo>
                  <a:lnTo>
                    <a:pt x="157728" y="50919"/>
                  </a:lnTo>
                  <a:lnTo>
                    <a:pt x="155847" y="25171"/>
                  </a:lnTo>
                  <a:lnTo>
                    <a:pt x="151953" y="13369"/>
                  </a:lnTo>
                  <a:lnTo>
                    <a:pt x="145519" y="3421"/>
                  </a:lnTo>
                  <a:lnTo>
                    <a:pt x="140417" y="909"/>
                  </a:lnTo>
                  <a:lnTo>
                    <a:pt x="127221" y="0"/>
                  </a:lnTo>
                  <a:lnTo>
                    <a:pt x="111949" y="9473"/>
                  </a:lnTo>
                  <a:lnTo>
                    <a:pt x="81839" y="44048"/>
                  </a:lnTo>
                  <a:lnTo>
                    <a:pt x="56266" y="83143"/>
                  </a:lnTo>
                  <a:lnTo>
                    <a:pt x="43520" y="108385"/>
                  </a:lnTo>
                  <a:lnTo>
                    <a:pt x="30789" y="135796"/>
                  </a:lnTo>
                  <a:lnTo>
                    <a:pt x="20890" y="163243"/>
                  </a:lnTo>
                  <a:lnTo>
                    <a:pt x="12881" y="190712"/>
                  </a:lnTo>
                  <a:lnTo>
                    <a:pt x="6130" y="218198"/>
                  </a:lnTo>
                  <a:lnTo>
                    <a:pt x="2334" y="243577"/>
                  </a:lnTo>
                  <a:lnTo>
                    <a:pt x="0" y="290591"/>
                  </a:lnTo>
                  <a:lnTo>
                    <a:pt x="5077" y="329361"/>
                  </a:lnTo>
                  <a:lnTo>
                    <a:pt x="15799" y="360232"/>
                  </a:lnTo>
                  <a:lnTo>
                    <a:pt x="32324" y="381008"/>
                  </a:lnTo>
                  <a:lnTo>
                    <a:pt x="55190" y="391653"/>
                  </a:lnTo>
                  <a:lnTo>
                    <a:pt x="68203" y="394491"/>
                  </a:lnTo>
                  <a:lnTo>
                    <a:pt x="97713" y="388238"/>
                  </a:lnTo>
                  <a:lnTo>
                    <a:pt x="145028" y="3684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98">
              <a:extLst>
                <a:ext uri="{FF2B5EF4-FFF2-40B4-BE49-F238E27FC236}">
                  <a16:creationId xmlns:a16="http://schemas.microsoft.com/office/drawing/2014/main" xmlns="" id="{3D10598A-6F84-47AB-B2DB-D4432DF1D4A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572755" y="4425950"/>
              <a:ext cx="25396" cy="327259"/>
            </a:xfrm>
            <a:custGeom>
              <a:avLst/>
              <a:gdLst/>
              <a:ahLst/>
              <a:cxnLst/>
              <a:rect l="0" t="0" r="0" b="0"/>
              <a:pathLst>
                <a:path w="25396" h="327259">
                  <a:moveTo>
                    <a:pt x="6345" y="0"/>
                  </a:moveTo>
                  <a:lnTo>
                    <a:pt x="6345" y="0"/>
                  </a:lnTo>
                  <a:lnTo>
                    <a:pt x="2974" y="0"/>
                  </a:lnTo>
                  <a:lnTo>
                    <a:pt x="1981" y="705"/>
                  </a:lnTo>
                  <a:lnTo>
                    <a:pt x="1319" y="1881"/>
                  </a:lnTo>
                  <a:lnTo>
                    <a:pt x="583" y="7891"/>
                  </a:lnTo>
                  <a:lnTo>
                    <a:pt x="111" y="48021"/>
                  </a:lnTo>
                  <a:lnTo>
                    <a:pt x="46" y="82726"/>
                  </a:lnTo>
                  <a:lnTo>
                    <a:pt x="18" y="126373"/>
                  </a:lnTo>
                  <a:lnTo>
                    <a:pt x="4" y="172112"/>
                  </a:lnTo>
                  <a:lnTo>
                    <a:pt x="0" y="195175"/>
                  </a:lnTo>
                  <a:lnTo>
                    <a:pt x="1410" y="221838"/>
                  </a:lnTo>
                  <a:lnTo>
                    <a:pt x="3760" y="250903"/>
                  </a:lnTo>
                  <a:lnTo>
                    <a:pt x="6739" y="281569"/>
                  </a:lnTo>
                  <a:lnTo>
                    <a:pt x="14301" y="324727"/>
                  </a:lnTo>
                  <a:lnTo>
                    <a:pt x="16588" y="327258"/>
                  </a:lnTo>
                  <a:lnTo>
                    <a:pt x="18818" y="325416"/>
                  </a:lnTo>
                  <a:lnTo>
                    <a:pt x="25395" y="311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99">
              <a:extLst>
                <a:ext uri="{FF2B5EF4-FFF2-40B4-BE49-F238E27FC236}">
                  <a16:creationId xmlns:a16="http://schemas.microsoft.com/office/drawing/2014/main" xmlns="" id="{A07BE926-A8AB-4A83-8F91-6B2DE8CDBDD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461429" y="4584700"/>
              <a:ext cx="155772" cy="25401"/>
            </a:xfrm>
            <a:custGeom>
              <a:avLst/>
              <a:gdLst/>
              <a:ahLst/>
              <a:cxnLst/>
              <a:rect l="0" t="0" r="0" b="0"/>
              <a:pathLst>
                <a:path w="1557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2029"/>
                  </a:lnTo>
                  <a:lnTo>
                    <a:pt x="418" y="21036"/>
                  </a:lnTo>
                  <a:lnTo>
                    <a:pt x="4646" y="19933"/>
                  </a:lnTo>
                  <a:lnTo>
                    <a:pt x="44911" y="17813"/>
                  </a:lnTo>
                  <a:lnTo>
                    <a:pt x="90311" y="9668"/>
                  </a:lnTo>
                  <a:lnTo>
                    <a:pt x="133866" y="3178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00">
              <a:extLst>
                <a:ext uri="{FF2B5EF4-FFF2-40B4-BE49-F238E27FC236}">
                  <a16:creationId xmlns:a16="http://schemas.microsoft.com/office/drawing/2014/main" xmlns="" id="{D059A7FC-9E6A-4B0B-8C02-728A1DFA15F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718800" y="4419600"/>
              <a:ext cx="69083" cy="368301"/>
            </a:xfrm>
            <a:custGeom>
              <a:avLst/>
              <a:gdLst/>
              <a:ahLst/>
              <a:cxnLst/>
              <a:rect l="0" t="0" r="0" b="0"/>
              <a:pathLst>
                <a:path w="69083" h="368301">
                  <a:moveTo>
                    <a:pt x="0" y="0"/>
                  </a:moveTo>
                  <a:lnTo>
                    <a:pt x="0" y="0"/>
                  </a:lnTo>
                  <a:lnTo>
                    <a:pt x="21048" y="27789"/>
                  </a:lnTo>
                  <a:lnTo>
                    <a:pt x="40164" y="72793"/>
                  </a:lnTo>
                  <a:lnTo>
                    <a:pt x="52176" y="103562"/>
                  </a:lnTo>
                  <a:lnTo>
                    <a:pt x="60184" y="131836"/>
                  </a:lnTo>
                  <a:lnTo>
                    <a:pt x="65523" y="158446"/>
                  </a:lnTo>
                  <a:lnTo>
                    <a:pt x="69082" y="183947"/>
                  </a:lnTo>
                  <a:lnTo>
                    <a:pt x="67391" y="227334"/>
                  </a:lnTo>
                  <a:lnTo>
                    <a:pt x="58879" y="265431"/>
                  </a:lnTo>
                  <a:lnTo>
                    <a:pt x="45688" y="301179"/>
                  </a:lnTo>
                  <a:lnTo>
                    <a:pt x="20000" y="347724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01">
              <a:extLst>
                <a:ext uri="{FF2B5EF4-FFF2-40B4-BE49-F238E27FC236}">
                  <a16:creationId xmlns:a16="http://schemas.microsoft.com/office/drawing/2014/main" xmlns="" id="{E1A3EEA0-BBA3-44E2-912F-A0AC7BC6D1F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924398" y="4379478"/>
              <a:ext cx="340503" cy="423066"/>
            </a:xfrm>
            <a:custGeom>
              <a:avLst/>
              <a:gdLst/>
              <a:ahLst/>
              <a:cxnLst/>
              <a:rect l="0" t="0" r="0" b="0"/>
              <a:pathLst>
                <a:path w="340503" h="423066">
                  <a:moveTo>
                    <a:pt x="99202" y="306822"/>
                  </a:moveTo>
                  <a:lnTo>
                    <a:pt x="99202" y="306822"/>
                  </a:lnTo>
                  <a:lnTo>
                    <a:pt x="125919" y="289524"/>
                  </a:lnTo>
                  <a:lnTo>
                    <a:pt x="131772" y="282436"/>
                  </a:lnTo>
                  <a:lnTo>
                    <a:pt x="134846" y="272700"/>
                  </a:lnTo>
                  <a:lnTo>
                    <a:pt x="135664" y="267141"/>
                  </a:lnTo>
                  <a:lnTo>
                    <a:pt x="134094" y="262024"/>
                  </a:lnTo>
                  <a:lnTo>
                    <a:pt x="126704" y="252574"/>
                  </a:lnTo>
                  <a:lnTo>
                    <a:pt x="100530" y="242692"/>
                  </a:lnTo>
                  <a:lnTo>
                    <a:pt x="77921" y="247040"/>
                  </a:lnTo>
                  <a:lnTo>
                    <a:pt x="54465" y="259086"/>
                  </a:lnTo>
                  <a:lnTo>
                    <a:pt x="32282" y="276198"/>
                  </a:lnTo>
                  <a:lnTo>
                    <a:pt x="6702" y="315779"/>
                  </a:lnTo>
                  <a:lnTo>
                    <a:pt x="0" y="345140"/>
                  </a:lnTo>
                  <a:lnTo>
                    <a:pt x="784" y="373241"/>
                  </a:lnTo>
                  <a:lnTo>
                    <a:pt x="8189" y="397490"/>
                  </a:lnTo>
                  <a:lnTo>
                    <a:pt x="22297" y="414382"/>
                  </a:lnTo>
                  <a:lnTo>
                    <a:pt x="30999" y="420862"/>
                  </a:lnTo>
                  <a:lnTo>
                    <a:pt x="41033" y="423065"/>
                  </a:lnTo>
                  <a:lnTo>
                    <a:pt x="63472" y="419869"/>
                  </a:lnTo>
                  <a:lnTo>
                    <a:pt x="85674" y="403867"/>
                  </a:lnTo>
                  <a:lnTo>
                    <a:pt x="96534" y="392685"/>
                  </a:lnTo>
                  <a:lnTo>
                    <a:pt x="114244" y="355802"/>
                  </a:lnTo>
                  <a:lnTo>
                    <a:pt x="121930" y="333125"/>
                  </a:lnTo>
                  <a:lnTo>
                    <a:pt x="129170" y="304602"/>
                  </a:lnTo>
                  <a:lnTo>
                    <a:pt x="136113" y="272181"/>
                  </a:lnTo>
                  <a:lnTo>
                    <a:pt x="142860" y="237161"/>
                  </a:lnTo>
                  <a:lnTo>
                    <a:pt x="148062" y="206053"/>
                  </a:lnTo>
                  <a:lnTo>
                    <a:pt x="152236" y="177554"/>
                  </a:lnTo>
                  <a:lnTo>
                    <a:pt x="155724" y="150793"/>
                  </a:lnTo>
                  <a:lnTo>
                    <a:pt x="157719" y="111652"/>
                  </a:lnTo>
                  <a:lnTo>
                    <a:pt x="155549" y="86730"/>
                  </a:lnTo>
                  <a:lnTo>
                    <a:pt x="152994" y="81072"/>
                  </a:lnTo>
                  <a:lnTo>
                    <a:pt x="149880" y="78005"/>
                  </a:lnTo>
                  <a:lnTo>
                    <a:pt x="147099" y="82311"/>
                  </a:lnTo>
                  <a:lnTo>
                    <a:pt x="140518" y="120826"/>
                  </a:lnTo>
                  <a:lnTo>
                    <a:pt x="138731" y="162068"/>
                  </a:lnTo>
                  <a:lnTo>
                    <a:pt x="139817" y="208621"/>
                  </a:lnTo>
                  <a:lnTo>
                    <a:pt x="144064" y="256121"/>
                  </a:lnTo>
                  <a:lnTo>
                    <a:pt x="153007" y="300751"/>
                  </a:lnTo>
                  <a:lnTo>
                    <a:pt x="162156" y="336579"/>
                  </a:lnTo>
                  <a:lnTo>
                    <a:pt x="171632" y="363086"/>
                  </a:lnTo>
                  <a:lnTo>
                    <a:pt x="182898" y="377219"/>
                  </a:lnTo>
                  <a:lnTo>
                    <a:pt x="188866" y="379153"/>
                  </a:lnTo>
                  <a:lnTo>
                    <a:pt x="194961" y="378326"/>
                  </a:lnTo>
                  <a:lnTo>
                    <a:pt x="201142" y="375658"/>
                  </a:lnTo>
                  <a:lnTo>
                    <a:pt x="213652" y="355760"/>
                  </a:lnTo>
                  <a:lnTo>
                    <a:pt x="226975" y="321516"/>
                  </a:lnTo>
                  <a:lnTo>
                    <a:pt x="234477" y="297568"/>
                  </a:lnTo>
                  <a:lnTo>
                    <a:pt x="242302" y="271020"/>
                  </a:lnTo>
                  <a:lnTo>
                    <a:pt x="250342" y="239914"/>
                  </a:lnTo>
                  <a:lnTo>
                    <a:pt x="258523" y="205772"/>
                  </a:lnTo>
                  <a:lnTo>
                    <a:pt x="266799" y="169606"/>
                  </a:lnTo>
                  <a:lnTo>
                    <a:pt x="274433" y="139144"/>
                  </a:lnTo>
                  <a:lnTo>
                    <a:pt x="281639" y="112486"/>
                  </a:lnTo>
                  <a:lnTo>
                    <a:pt x="293174" y="68756"/>
                  </a:lnTo>
                  <a:lnTo>
                    <a:pt x="299668" y="26421"/>
                  </a:lnTo>
                  <a:lnTo>
                    <a:pt x="300887" y="5410"/>
                  </a:lnTo>
                  <a:lnTo>
                    <a:pt x="299980" y="2164"/>
                  </a:lnTo>
                  <a:lnTo>
                    <a:pt x="298670" y="0"/>
                  </a:lnTo>
                  <a:lnTo>
                    <a:pt x="293452" y="10766"/>
                  </a:lnTo>
                  <a:lnTo>
                    <a:pt x="280699" y="50239"/>
                  </a:lnTo>
                  <a:lnTo>
                    <a:pt x="270885" y="88362"/>
                  </a:lnTo>
                  <a:lnTo>
                    <a:pt x="264170" y="133529"/>
                  </a:lnTo>
                  <a:lnTo>
                    <a:pt x="261391" y="157426"/>
                  </a:lnTo>
                  <a:lnTo>
                    <a:pt x="258833" y="181825"/>
                  </a:lnTo>
                  <a:lnTo>
                    <a:pt x="256423" y="206557"/>
                  </a:lnTo>
                  <a:lnTo>
                    <a:pt x="253744" y="252852"/>
                  </a:lnTo>
                  <a:lnTo>
                    <a:pt x="252553" y="294125"/>
                  </a:lnTo>
                  <a:lnTo>
                    <a:pt x="253295" y="339749"/>
                  </a:lnTo>
                  <a:lnTo>
                    <a:pt x="258469" y="361908"/>
                  </a:lnTo>
                  <a:lnTo>
                    <a:pt x="263942" y="369651"/>
                  </a:lnTo>
                  <a:lnTo>
                    <a:pt x="279428" y="380137"/>
                  </a:lnTo>
                  <a:lnTo>
                    <a:pt x="298070" y="381504"/>
                  </a:lnTo>
                  <a:lnTo>
                    <a:pt x="307982" y="379893"/>
                  </a:lnTo>
                  <a:lnTo>
                    <a:pt x="315998" y="375292"/>
                  </a:lnTo>
                  <a:lnTo>
                    <a:pt x="340502" y="3449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02">
              <a:extLst>
                <a:ext uri="{FF2B5EF4-FFF2-40B4-BE49-F238E27FC236}">
                  <a16:creationId xmlns:a16="http://schemas.microsoft.com/office/drawing/2014/main" xmlns="" id="{89193FA1-B061-40A5-930E-AE5241C3EBB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118850" y="456565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40411" y="18227"/>
                  </a:lnTo>
                  <a:lnTo>
                    <a:pt x="79344" y="12569"/>
                  </a:lnTo>
                  <a:lnTo>
                    <a:pt x="122989" y="723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03">
              <a:extLst>
                <a:ext uri="{FF2B5EF4-FFF2-40B4-BE49-F238E27FC236}">
                  <a16:creationId xmlns:a16="http://schemas.microsoft.com/office/drawing/2014/main" xmlns="" id="{EA634C47-BA72-4BFB-94AD-F4CEDDB5580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801875" y="5092572"/>
              <a:ext cx="173976" cy="122332"/>
            </a:xfrm>
            <a:custGeom>
              <a:avLst/>
              <a:gdLst/>
              <a:ahLst/>
              <a:cxnLst/>
              <a:rect l="0" t="0" r="0" b="0"/>
              <a:pathLst>
                <a:path w="173976" h="122332">
                  <a:moveTo>
                    <a:pt x="72375" y="63628"/>
                  </a:moveTo>
                  <a:lnTo>
                    <a:pt x="72375" y="63628"/>
                  </a:lnTo>
                  <a:lnTo>
                    <a:pt x="60166" y="37113"/>
                  </a:lnTo>
                  <a:lnTo>
                    <a:pt x="43831" y="13313"/>
                  </a:lnTo>
                  <a:lnTo>
                    <a:pt x="32878" y="3401"/>
                  </a:lnTo>
                  <a:lnTo>
                    <a:pt x="27699" y="898"/>
                  </a:lnTo>
                  <a:lnTo>
                    <a:pt x="18182" y="0"/>
                  </a:lnTo>
                  <a:lnTo>
                    <a:pt x="14375" y="3570"/>
                  </a:lnTo>
                  <a:lnTo>
                    <a:pt x="8262" y="16944"/>
                  </a:lnTo>
                  <a:lnTo>
                    <a:pt x="0" y="59345"/>
                  </a:lnTo>
                  <a:lnTo>
                    <a:pt x="2874" y="93874"/>
                  </a:lnTo>
                  <a:lnTo>
                    <a:pt x="8794" y="110938"/>
                  </a:lnTo>
                  <a:lnTo>
                    <a:pt x="13761" y="116334"/>
                  </a:lnTo>
                  <a:lnTo>
                    <a:pt x="26804" y="122331"/>
                  </a:lnTo>
                  <a:lnTo>
                    <a:pt x="33527" y="121108"/>
                  </a:lnTo>
                  <a:lnTo>
                    <a:pt x="46642" y="112222"/>
                  </a:lnTo>
                  <a:lnTo>
                    <a:pt x="69892" y="84269"/>
                  </a:lnTo>
                  <a:lnTo>
                    <a:pt x="75504" y="76330"/>
                  </a:lnTo>
                  <a:lnTo>
                    <a:pt x="80350" y="72801"/>
                  </a:lnTo>
                  <a:lnTo>
                    <a:pt x="84043" y="73271"/>
                  </a:lnTo>
                  <a:lnTo>
                    <a:pt x="128512" y="88911"/>
                  </a:lnTo>
                  <a:lnTo>
                    <a:pt x="150156" y="93463"/>
                  </a:lnTo>
                  <a:lnTo>
                    <a:pt x="173975" y="953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04">
              <a:extLst>
                <a:ext uri="{FF2B5EF4-FFF2-40B4-BE49-F238E27FC236}">
                  <a16:creationId xmlns:a16="http://schemas.microsoft.com/office/drawing/2014/main" xmlns="" id="{20AF28C8-C714-4EFF-A822-C1FE585C719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810750" y="3797300"/>
              <a:ext cx="98068" cy="220240"/>
            </a:xfrm>
            <a:custGeom>
              <a:avLst/>
              <a:gdLst/>
              <a:ahLst/>
              <a:cxnLst/>
              <a:rect l="0" t="0" r="0" b="0"/>
              <a:pathLst>
                <a:path w="98068" h="220240">
                  <a:moveTo>
                    <a:pt x="31750" y="0"/>
                  </a:moveTo>
                  <a:lnTo>
                    <a:pt x="31750" y="0"/>
                  </a:lnTo>
                  <a:lnTo>
                    <a:pt x="36114" y="33931"/>
                  </a:lnTo>
                  <a:lnTo>
                    <a:pt x="36807" y="80609"/>
                  </a:lnTo>
                  <a:lnTo>
                    <a:pt x="34468" y="116260"/>
                  </a:lnTo>
                  <a:lnTo>
                    <a:pt x="32555" y="161917"/>
                  </a:lnTo>
                  <a:lnTo>
                    <a:pt x="31821" y="207764"/>
                  </a:lnTo>
                  <a:lnTo>
                    <a:pt x="31771" y="213489"/>
                  </a:lnTo>
                  <a:lnTo>
                    <a:pt x="33164" y="194440"/>
                  </a:lnTo>
                  <a:lnTo>
                    <a:pt x="49427" y="154033"/>
                  </a:lnTo>
                  <a:lnTo>
                    <a:pt x="61604" y="140576"/>
                  </a:lnTo>
                  <a:lnTo>
                    <a:pt x="68066" y="136561"/>
                  </a:lnTo>
                  <a:lnTo>
                    <a:pt x="70777" y="135491"/>
                  </a:lnTo>
                  <a:lnTo>
                    <a:pt x="73291" y="136894"/>
                  </a:lnTo>
                  <a:lnTo>
                    <a:pt x="77965" y="144097"/>
                  </a:lnTo>
                  <a:lnTo>
                    <a:pt x="93113" y="190169"/>
                  </a:lnTo>
                  <a:lnTo>
                    <a:pt x="98067" y="208041"/>
                  </a:lnTo>
                  <a:lnTo>
                    <a:pt x="96972" y="215464"/>
                  </a:lnTo>
                  <a:lnTo>
                    <a:pt x="93576" y="217726"/>
                  </a:lnTo>
                  <a:lnTo>
                    <a:pt x="82276" y="220239"/>
                  </a:lnTo>
                  <a:lnTo>
                    <a:pt x="56676" y="21491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77">
            <a:extLst>
              <a:ext uri="{FF2B5EF4-FFF2-40B4-BE49-F238E27FC236}">
                <a16:creationId xmlns:a16="http://schemas.microsoft.com/office/drawing/2014/main" xmlns="" id="{E7DF98A1-A98B-4FA3-96FA-91EA0C91EF35}"/>
              </a:ext>
            </a:extLst>
          </p:cNvPr>
          <p:cNvGrpSpPr/>
          <p:nvPr/>
        </p:nvGrpSpPr>
        <p:grpSpPr>
          <a:xfrm>
            <a:off x="3476900" y="4156180"/>
            <a:ext cx="904601" cy="746021"/>
            <a:chOff x="3476900" y="4156180"/>
            <a:chExt cx="904601" cy="746021"/>
          </a:xfrm>
        </p:grpSpPr>
        <p:sp>
          <p:nvSpPr>
            <p:cNvPr id="153" name="SMARTInkShape-405">
              <a:extLst>
                <a:ext uri="{FF2B5EF4-FFF2-40B4-BE49-F238E27FC236}">
                  <a16:creationId xmlns:a16="http://schemas.microsoft.com/office/drawing/2014/main" xmlns="" id="{C33D9ADA-6B27-42B0-996E-65C699742DC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759200" y="4471383"/>
              <a:ext cx="31751" cy="170945"/>
            </a:xfrm>
            <a:custGeom>
              <a:avLst/>
              <a:gdLst/>
              <a:ahLst/>
              <a:cxnLst/>
              <a:rect l="0" t="0" r="0" b="0"/>
              <a:pathLst>
                <a:path w="31751" h="170945">
                  <a:moveTo>
                    <a:pt x="0" y="18067"/>
                  </a:moveTo>
                  <a:lnTo>
                    <a:pt x="0" y="18067"/>
                  </a:lnTo>
                  <a:lnTo>
                    <a:pt x="0" y="9228"/>
                  </a:lnTo>
                  <a:lnTo>
                    <a:pt x="705" y="7941"/>
                  </a:lnTo>
                  <a:lnTo>
                    <a:pt x="1881" y="7083"/>
                  </a:lnTo>
                  <a:lnTo>
                    <a:pt x="3371" y="6511"/>
                  </a:lnTo>
                  <a:lnTo>
                    <a:pt x="4364" y="5424"/>
                  </a:lnTo>
                  <a:lnTo>
                    <a:pt x="6088" y="0"/>
                  </a:lnTo>
                  <a:lnTo>
                    <a:pt x="10709" y="42786"/>
                  </a:lnTo>
                  <a:lnTo>
                    <a:pt x="12307" y="89037"/>
                  </a:lnTo>
                  <a:lnTo>
                    <a:pt x="9251" y="135567"/>
                  </a:lnTo>
                  <a:lnTo>
                    <a:pt x="1138" y="170123"/>
                  </a:lnTo>
                  <a:lnTo>
                    <a:pt x="758" y="170944"/>
                  </a:lnTo>
                  <a:lnTo>
                    <a:pt x="337" y="168092"/>
                  </a:lnTo>
                  <a:lnTo>
                    <a:pt x="1926" y="120696"/>
                  </a:lnTo>
                  <a:lnTo>
                    <a:pt x="5039" y="74816"/>
                  </a:lnTo>
                  <a:lnTo>
                    <a:pt x="6091" y="31079"/>
                  </a:lnTo>
                  <a:lnTo>
                    <a:pt x="6273" y="14083"/>
                  </a:lnTo>
                  <a:lnTo>
                    <a:pt x="10102" y="61156"/>
                  </a:lnTo>
                  <a:lnTo>
                    <a:pt x="17282" y="104581"/>
                  </a:lnTo>
                  <a:lnTo>
                    <a:pt x="19652" y="151480"/>
                  </a:lnTo>
                  <a:lnTo>
                    <a:pt x="22375" y="158030"/>
                  </a:lnTo>
                  <a:lnTo>
                    <a:pt x="24089" y="159353"/>
                  </a:lnTo>
                  <a:lnTo>
                    <a:pt x="25937" y="159530"/>
                  </a:lnTo>
                  <a:lnTo>
                    <a:pt x="31750" y="157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06">
              <a:extLst>
                <a:ext uri="{FF2B5EF4-FFF2-40B4-BE49-F238E27FC236}">
                  <a16:creationId xmlns:a16="http://schemas.microsoft.com/office/drawing/2014/main" xmlns="" id="{072AE108-63ED-4232-8CD1-8649F62A408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044951" y="4471283"/>
              <a:ext cx="31750" cy="170568"/>
            </a:xfrm>
            <a:custGeom>
              <a:avLst/>
              <a:gdLst/>
              <a:ahLst/>
              <a:cxnLst/>
              <a:rect l="0" t="0" r="0" b="0"/>
              <a:pathLst>
                <a:path w="31750" h="170568">
                  <a:moveTo>
                    <a:pt x="6349" y="5467"/>
                  </a:moveTo>
                  <a:lnTo>
                    <a:pt x="6349" y="5467"/>
                  </a:lnTo>
                  <a:lnTo>
                    <a:pt x="6349" y="0"/>
                  </a:lnTo>
                  <a:lnTo>
                    <a:pt x="5643" y="42884"/>
                  </a:lnTo>
                  <a:lnTo>
                    <a:pt x="1323" y="85374"/>
                  </a:lnTo>
                  <a:lnTo>
                    <a:pt x="50" y="132560"/>
                  </a:lnTo>
                  <a:lnTo>
                    <a:pt x="2" y="88318"/>
                  </a:lnTo>
                  <a:lnTo>
                    <a:pt x="0" y="51887"/>
                  </a:lnTo>
                  <a:lnTo>
                    <a:pt x="4363" y="10221"/>
                  </a:lnTo>
                  <a:lnTo>
                    <a:pt x="5466" y="7110"/>
                  </a:lnTo>
                  <a:lnTo>
                    <a:pt x="10661" y="53265"/>
                  </a:lnTo>
                  <a:lnTo>
                    <a:pt x="14178" y="99497"/>
                  </a:lnTo>
                  <a:lnTo>
                    <a:pt x="19819" y="143334"/>
                  </a:lnTo>
                  <a:lnTo>
                    <a:pt x="31749" y="1705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07">
              <a:extLst>
                <a:ext uri="{FF2B5EF4-FFF2-40B4-BE49-F238E27FC236}">
                  <a16:creationId xmlns:a16="http://schemas.microsoft.com/office/drawing/2014/main" xmlns="" id="{222F8E0E-F1A4-4181-A2ED-A1165F4C0BE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492839" y="4470400"/>
              <a:ext cx="285412" cy="37992"/>
            </a:xfrm>
            <a:custGeom>
              <a:avLst/>
              <a:gdLst/>
              <a:ahLst/>
              <a:cxnLst/>
              <a:rect l="0" t="0" r="0" b="0"/>
              <a:pathLst>
                <a:path w="285412" h="37992">
                  <a:moveTo>
                    <a:pt x="12361" y="0"/>
                  </a:moveTo>
                  <a:lnTo>
                    <a:pt x="12361" y="0"/>
                  </a:lnTo>
                  <a:lnTo>
                    <a:pt x="806" y="0"/>
                  </a:lnTo>
                  <a:lnTo>
                    <a:pt x="424" y="705"/>
                  </a:lnTo>
                  <a:lnTo>
                    <a:pt x="0" y="3371"/>
                  </a:lnTo>
                  <a:lnTo>
                    <a:pt x="5456" y="6907"/>
                  </a:lnTo>
                  <a:lnTo>
                    <a:pt x="39690" y="18298"/>
                  </a:lnTo>
                  <a:lnTo>
                    <a:pt x="73425" y="22243"/>
                  </a:lnTo>
                  <a:lnTo>
                    <a:pt x="114995" y="23997"/>
                  </a:lnTo>
                  <a:lnTo>
                    <a:pt x="161693" y="24776"/>
                  </a:lnTo>
                  <a:lnTo>
                    <a:pt x="199381" y="25123"/>
                  </a:lnTo>
                  <a:lnTo>
                    <a:pt x="238753" y="23436"/>
                  </a:lnTo>
                  <a:lnTo>
                    <a:pt x="257537" y="19916"/>
                  </a:lnTo>
                  <a:lnTo>
                    <a:pt x="212596" y="19164"/>
                  </a:lnTo>
                  <a:lnTo>
                    <a:pt x="178965" y="19806"/>
                  </a:lnTo>
                  <a:lnTo>
                    <a:pt x="140500" y="22443"/>
                  </a:lnTo>
                  <a:lnTo>
                    <a:pt x="107411" y="25967"/>
                  </a:lnTo>
                  <a:lnTo>
                    <a:pt x="68746" y="30036"/>
                  </a:lnTo>
                  <a:lnTo>
                    <a:pt x="43881" y="31411"/>
                  </a:lnTo>
                  <a:lnTo>
                    <a:pt x="45369" y="32229"/>
                  </a:lnTo>
                  <a:lnTo>
                    <a:pt x="56429" y="35020"/>
                  </a:lnTo>
                  <a:lnTo>
                    <a:pt x="95974" y="30445"/>
                  </a:lnTo>
                  <a:lnTo>
                    <a:pt x="133718" y="23879"/>
                  </a:lnTo>
                  <a:lnTo>
                    <a:pt x="171425" y="17668"/>
                  </a:lnTo>
                  <a:lnTo>
                    <a:pt x="214705" y="13354"/>
                  </a:lnTo>
                  <a:lnTo>
                    <a:pt x="168847" y="19694"/>
                  </a:lnTo>
                  <a:lnTo>
                    <a:pt x="121521" y="25591"/>
                  </a:lnTo>
                  <a:lnTo>
                    <a:pt x="78138" y="33904"/>
                  </a:lnTo>
                  <a:lnTo>
                    <a:pt x="74557" y="35302"/>
                  </a:lnTo>
                  <a:lnTo>
                    <a:pt x="73581" y="36235"/>
                  </a:lnTo>
                  <a:lnTo>
                    <a:pt x="74341" y="36856"/>
                  </a:lnTo>
                  <a:lnTo>
                    <a:pt x="108095" y="37855"/>
                  </a:lnTo>
                  <a:lnTo>
                    <a:pt x="138870" y="37991"/>
                  </a:lnTo>
                  <a:lnTo>
                    <a:pt x="177478" y="36170"/>
                  </a:lnTo>
                  <a:lnTo>
                    <a:pt x="217685" y="33714"/>
                  </a:lnTo>
                  <a:lnTo>
                    <a:pt x="263149" y="32332"/>
                  </a:lnTo>
                  <a:lnTo>
                    <a:pt x="285411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08">
              <a:extLst>
                <a:ext uri="{FF2B5EF4-FFF2-40B4-BE49-F238E27FC236}">
                  <a16:creationId xmlns:a16="http://schemas.microsoft.com/office/drawing/2014/main" xmlns="" id="{E6369929-CC52-4DF3-A383-831D52EF10A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763068" y="4572000"/>
              <a:ext cx="300933" cy="9467"/>
            </a:xfrm>
            <a:custGeom>
              <a:avLst/>
              <a:gdLst/>
              <a:ahLst/>
              <a:cxnLst/>
              <a:rect l="0" t="0" r="0" b="0"/>
              <a:pathLst>
                <a:path w="300933" h="9467">
                  <a:moveTo>
                    <a:pt x="15182" y="0"/>
                  </a:moveTo>
                  <a:lnTo>
                    <a:pt x="15182" y="0"/>
                  </a:lnTo>
                  <a:lnTo>
                    <a:pt x="8440" y="0"/>
                  </a:lnTo>
                  <a:lnTo>
                    <a:pt x="3249" y="1881"/>
                  </a:lnTo>
                  <a:lnTo>
                    <a:pt x="877" y="3371"/>
                  </a:lnTo>
                  <a:lnTo>
                    <a:pt x="0" y="4364"/>
                  </a:lnTo>
                  <a:lnTo>
                    <a:pt x="122" y="5026"/>
                  </a:lnTo>
                  <a:lnTo>
                    <a:pt x="909" y="5467"/>
                  </a:lnTo>
                  <a:lnTo>
                    <a:pt x="47482" y="6233"/>
                  </a:lnTo>
                  <a:lnTo>
                    <a:pt x="79632" y="6298"/>
                  </a:lnTo>
                  <a:lnTo>
                    <a:pt x="119792" y="6327"/>
                  </a:lnTo>
                  <a:lnTo>
                    <a:pt x="161628" y="6340"/>
                  </a:lnTo>
                  <a:lnTo>
                    <a:pt x="201625" y="6345"/>
                  </a:lnTo>
                  <a:lnTo>
                    <a:pt x="248381" y="6348"/>
                  </a:lnTo>
                  <a:lnTo>
                    <a:pt x="273820" y="6350"/>
                  </a:lnTo>
                  <a:lnTo>
                    <a:pt x="235125" y="6350"/>
                  </a:lnTo>
                  <a:lnTo>
                    <a:pt x="190417" y="4468"/>
                  </a:lnTo>
                  <a:lnTo>
                    <a:pt x="157975" y="1986"/>
                  </a:lnTo>
                  <a:lnTo>
                    <a:pt x="124742" y="883"/>
                  </a:lnTo>
                  <a:lnTo>
                    <a:pt x="81040" y="262"/>
                  </a:lnTo>
                  <a:lnTo>
                    <a:pt x="58136" y="3449"/>
                  </a:lnTo>
                  <a:lnTo>
                    <a:pt x="55812" y="4416"/>
                  </a:lnTo>
                  <a:lnTo>
                    <a:pt x="55674" y="5061"/>
                  </a:lnTo>
                  <a:lnTo>
                    <a:pt x="82447" y="9466"/>
                  </a:lnTo>
                  <a:lnTo>
                    <a:pt x="117044" y="9381"/>
                  </a:lnTo>
                  <a:lnTo>
                    <a:pt x="160643" y="7697"/>
                  </a:lnTo>
                  <a:lnTo>
                    <a:pt x="208242" y="6948"/>
                  </a:lnTo>
                  <a:lnTo>
                    <a:pt x="244449" y="6615"/>
                  </a:lnTo>
                  <a:lnTo>
                    <a:pt x="291194" y="6384"/>
                  </a:lnTo>
                  <a:lnTo>
                    <a:pt x="300932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09">
              <a:extLst>
                <a:ext uri="{FF2B5EF4-FFF2-40B4-BE49-F238E27FC236}">
                  <a16:creationId xmlns:a16="http://schemas.microsoft.com/office/drawing/2014/main" xmlns="" id="{FD389FDD-16FB-4A12-909A-25865178F27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061867" y="4470400"/>
              <a:ext cx="313284" cy="19051"/>
            </a:xfrm>
            <a:custGeom>
              <a:avLst/>
              <a:gdLst/>
              <a:ahLst/>
              <a:cxnLst/>
              <a:rect l="0" t="0" r="0" b="0"/>
              <a:pathLst>
                <a:path w="313284" h="19051">
                  <a:moveTo>
                    <a:pt x="27533" y="12700"/>
                  </a:moveTo>
                  <a:lnTo>
                    <a:pt x="27533" y="12700"/>
                  </a:lnTo>
                  <a:lnTo>
                    <a:pt x="17394" y="13405"/>
                  </a:lnTo>
                  <a:lnTo>
                    <a:pt x="1050" y="18167"/>
                  </a:lnTo>
                  <a:lnTo>
                    <a:pt x="0" y="17756"/>
                  </a:lnTo>
                  <a:lnTo>
                    <a:pt x="6" y="16776"/>
                  </a:lnTo>
                  <a:lnTo>
                    <a:pt x="715" y="15417"/>
                  </a:lnTo>
                  <a:lnTo>
                    <a:pt x="15197" y="13505"/>
                  </a:lnTo>
                  <a:lnTo>
                    <a:pt x="57630" y="12859"/>
                  </a:lnTo>
                  <a:lnTo>
                    <a:pt x="89593" y="12771"/>
                  </a:lnTo>
                  <a:lnTo>
                    <a:pt x="124965" y="14612"/>
                  </a:lnTo>
                  <a:lnTo>
                    <a:pt x="159031" y="17077"/>
                  </a:lnTo>
                  <a:lnTo>
                    <a:pt x="204000" y="18660"/>
                  </a:lnTo>
                  <a:lnTo>
                    <a:pt x="220357" y="18973"/>
                  </a:lnTo>
                  <a:lnTo>
                    <a:pt x="178563" y="19043"/>
                  </a:lnTo>
                  <a:lnTo>
                    <a:pt x="131314" y="19048"/>
                  </a:lnTo>
                  <a:lnTo>
                    <a:pt x="97412" y="19049"/>
                  </a:lnTo>
                  <a:lnTo>
                    <a:pt x="54117" y="19049"/>
                  </a:lnTo>
                  <a:lnTo>
                    <a:pt x="27637" y="19050"/>
                  </a:lnTo>
                  <a:lnTo>
                    <a:pt x="68495" y="19050"/>
                  </a:lnTo>
                  <a:lnTo>
                    <a:pt x="105240" y="15287"/>
                  </a:lnTo>
                  <a:lnTo>
                    <a:pt x="148147" y="9616"/>
                  </a:lnTo>
                  <a:lnTo>
                    <a:pt x="195439" y="4744"/>
                  </a:lnTo>
                  <a:lnTo>
                    <a:pt x="237154" y="2109"/>
                  </a:lnTo>
                  <a:lnTo>
                    <a:pt x="281084" y="625"/>
                  </a:lnTo>
                  <a:lnTo>
                    <a:pt x="31328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10">
              <a:extLst>
                <a:ext uri="{FF2B5EF4-FFF2-40B4-BE49-F238E27FC236}">
                  <a16:creationId xmlns:a16="http://schemas.microsoft.com/office/drawing/2014/main" xmlns="" id="{FF381AA1-DE5B-42C4-9C6D-7A0EF4CB8B3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476900" y="4215985"/>
              <a:ext cx="147302" cy="195681"/>
            </a:xfrm>
            <a:custGeom>
              <a:avLst/>
              <a:gdLst/>
              <a:ahLst/>
              <a:cxnLst/>
              <a:rect l="0" t="0" r="0" b="0"/>
              <a:pathLst>
                <a:path w="147302" h="195681">
                  <a:moveTo>
                    <a:pt x="2900" y="184565"/>
                  </a:moveTo>
                  <a:lnTo>
                    <a:pt x="2900" y="184565"/>
                  </a:lnTo>
                  <a:lnTo>
                    <a:pt x="15109" y="168985"/>
                  </a:lnTo>
                  <a:lnTo>
                    <a:pt x="21304" y="129276"/>
                  </a:lnTo>
                  <a:lnTo>
                    <a:pt x="27324" y="85320"/>
                  </a:lnTo>
                  <a:lnTo>
                    <a:pt x="37027" y="42819"/>
                  </a:lnTo>
                  <a:lnTo>
                    <a:pt x="45388" y="13528"/>
                  </a:lnTo>
                  <a:lnTo>
                    <a:pt x="52593" y="3185"/>
                  </a:lnTo>
                  <a:lnTo>
                    <a:pt x="56490" y="851"/>
                  </a:lnTo>
                  <a:lnTo>
                    <a:pt x="60499" y="0"/>
                  </a:lnTo>
                  <a:lnTo>
                    <a:pt x="64582" y="138"/>
                  </a:lnTo>
                  <a:lnTo>
                    <a:pt x="72883" y="5936"/>
                  </a:lnTo>
                  <a:lnTo>
                    <a:pt x="81276" y="16980"/>
                  </a:lnTo>
                  <a:lnTo>
                    <a:pt x="105762" y="62865"/>
                  </a:lnTo>
                  <a:lnTo>
                    <a:pt x="129509" y="107948"/>
                  </a:lnTo>
                  <a:lnTo>
                    <a:pt x="147301" y="154123"/>
                  </a:lnTo>
                  <a:lnTo>
                    <a:pt x="147145" y="155803"/>
                  </a:lnTo>
                  <a:lnTo>
                    <a:pt x="146336" y="156924"/>
                  </a:lnTo>
                  <a:lnTo>
                    <a:pt x="145091" y="157671"/>
                  </a:lnTo>
                  <a:lnTo>
                    <a:pt x="106509" y="160849"/>
                  </a:lnTo>
                  <a:lnTo>
                    <a:pt x="59192" y="171336"/>
                  </a:lnTo>
                  <a:lnTo>
                    <a:pt x="14015" y="189242"/>
                  </a:lnTo>
                  <a:lnTo>
                    <a:pt x="0" y="195680"/>
                  </a:lnTo>
                  <a:lnTo>
                    <a:pt x="21950" y="1909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11">
              <a:extLst>
                <a:ext uri="{FF2B5EF4-FFF2-40B4-BE49-F238E27FC236}">
                  <a16:creationId xmlns:a16="http://schemas.microsoft.com/office/drawing/2014/main" xmlns="" id="{C6FC5741-6C36-41C0-BB43-94FD1E34EFD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637672" y="4210933"/>
              <a:ext cx="115179" cy="172218"/>
            </a:xfrm>
            <a:custGeom>
              <a:avLst/>
              <a:gdLst/>
              <a:ahLst/>
              <a:cxnLst/>
              <a:rect l="0" t="0" r="0" b="0"/>
              <a:pathLst>
                <a:path w="115179" h="172218">
                  <a:moveTo>
                    <a:pt x="64378" y="5467"/>
                  </a:moveTo>
                  <a:lnTo>
                    <a:pt x="64378" y="5467"/>
                  </a:lnTo>
                  <a:lnTo>
                    <a:pt x="64378" y="0"/>
                  </a:lnTo>
                  <a:lnTo>
                    <a:pt x="62261" y="30984"/>
                  </a:lnTo>
                  <a:lnTo>
                    <a:pt x="45537" y="78476"/>
                  </a:lnTo>
                  <a:lnTo>
                    <a:pt x="34571" y="118821"/>
                  </a:lnTo>
                  <a:lnTo>
                    <a:pt x="27916" y="160267"/>
                  </a:lnTo>
                  <a:lnTo>
                    <a:pt x="28781" y="165817"/>
                  </a:lnTo>
                  <a:lnTo>
                    <a:pt x="30769" y="169517"/>
                  </a:lnTo>
                  <a:lnTo>
                    <a:pt x="33505" y="171984"/>
                  </a:lnTo>
                  <a:lnTo>
                    <a:pt x="38152" y="172217"/>
                  </a:lnTo>
                  <a:lnTo>
                    <a:pt x="50840" y="168713"/>
                  </a:lnTo>
                  <a:lnTo>
                    <a:pt x="70480" y="152065"/>
                  </a:lnTo>
                  <a:lnTo>
                    <a:pt x="82963" y="132629"/>
                  </a:lnTo>
                  <a:lnTo>
                    <a:pt x="83823" y="126931"/>
                  </a:lnTo>
                  <a:lnTo>
                    <a:pt x="81016" y="116836"/>
                  </a:lnTo>
                  <a:lnTo>
                    <a:pt x="73184" y="109527"/>
                  </a:lnTo>
                  <a:lnTo>
                    <a:pt x="61236" y="103927"/>
                  </a:lnTo>
                  <a:lnTo>
                    <a:pt x="35382" y="98218"/>
                  </a:lnTo>
                  <a:lnTo>
                    <a:pt x="2608" y="100248"/>
                  </a:lnTo>
                  <a:lnTo>
                    <a:pt x="620" y="99699"/>
                  </a:lnTo>
                  <a:lnTo>
                    <a:pt x="0" y="98627"/>
                  </a:lnTo>
                  <a:lnTo>
                    <a:pt x="293" y="97207"/>
                  </a:lnTo>
                  <a:lnTo>
                    <a:pt x="4381" y="93748"/>
                  </a:lnTo>
                  <a:lnTo>
                    <a:pt x="41019" y="77849"/>
                  </a:lnTo>
                  <a:lnTo>
                    <a:pt x="77683" y="65249"/>
                  </a:lnTo>
                  <a:lnTo>
                    <a:pt x="115178" y="562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12">
              <a:extLst>
                <a:ext uri="{FF2B5EF4-FFF2-40B4-BE49-F238E27FC236}">
                  <a16:creationId xmlns:a16="http://schemas.microsoft.com/office/drawing/2014/main" xmlns="" id="{10D33FBD-0C7B-4CFE-B02C-337581E7B7B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799991" y="4693769"/>
              <a:ext cx="132872" cy="208432"/>
            </a:xfrm>
            <a:custGeom>
              <a:avLst/>
              <a:gdLst/>
              <a:ahLst/>
              <a:cxnLst/>
              <a:rect l="0" t="0" r="0" b="0"/>
              <a:pathLst>
                <a:path w="132872" h="208432">
                  <a:moveTo>
                    <a:pt x="3659" y="183031"/>
                  </a:moveTo>
                  <a:lnTo>
                    <a:pt x="3659" y="183031"/>
                  </a:lnTo>
                  <a:lnTo>
                    <a:pt x="288" y="186402"/>
                  </a:lnTo>
                  <a:lnTo>
                    <a:pt x="0" y="187395"/>
                  </a:lnTo>
                  <a:lnTo>
                    <a:pt x="515" y="188057"/>
                  </a:lnTo>
                  <a:lnTo>
                    <a:pt x="3038" y="189119"/>
                  </a:lnTo>
                  <a:lnTo>
                    <a:pt x="3383" y="187383"/>
                  </a:lnTo>
                  <a:lnTo>
                    <a:pt x="6975" y="170407"/>
                  </a:lnTo>
                  <a:lnTo>
                    <a:pt x="19223" y="134448"/>
                  </a:lnTo>
                  <a:lnTo>
                    <a:pt x="36258" y="88046"/>
                  </a:lnTo>
                  <a:lnTo>
                    <a:pt x="47968" y="45291"/>
                  </a:lnTo>
                  <a:lnTo>
                    <a:pt x="60512" y="4574"/>
                  </a:lnTo>
                  <a:lnTo>
                    <a:pt x="62727" y="560"/>
                  </a:lnTo>
                  <a:lnTo>
                    <a:pt x="65615" y="0"/>
                  </a:lnTo>
                  <a:lnTo>
                    <a:pt x="68952" y="1744"/>
                  </a:lnTo>
                  <a:lnTo>
                    <a:pt x="72588" y="5023"/>
                  </a:lnTo>
                  <a:lnTo>
                    <a:pt x="92716" y="47136"/>
                  </a:lnTo>
                  <a:lnTo>
                    <a:pt x="103424" y="84440"/>
                  </a:lnTo>
                  <a:lnTo>
                    <a:pt x="113363" y="131179"/>
                  </a:lnTo>
                  <a:lnTo>
                    <a:pt x="131861" y="178127"/>
                  </a:lnTo>
                  <a:lnTo>
                    <a:pt x="132871" y="182585"/>
                  </a:lnTo>
                  <a:lnTo>
                    <a:pt x="132113" y="189418"/>
                  </a:lnTo>
                  <a:lnTo>
                    <a:pt x="130923" y="190817"/>
                  </a:lnTo>
                  <a:lnTo>
                    <a:pt x="129424" y="191044"/>
                  </a:lnTo>
                  <a:lnTo>
                    <a:pt x="83015" y="178441"/>
                  </a:lnTo>
                  <a:lnTo>
                    <a:pt x="62917" y="178874"/>
                  </a:lnTo>
                  <a:lnTo>
                    <a:pt x="30624" y="187052"/>
                  </a:lnTo>
                  <a:lnTo>
                    <a:pt x="12276" y="197706"/>
                  </a:lnTo>
                  <a:lnTo>
                    <a:pt x="7488" y="203194"/>
                  </a:lnTo>
                  <a:lnTo>
                    <a:pt x="7623" y="204940"/>
                  </a:lnTo>
                  <a:lnTo>
                    <a:pt x="9124" y="206103"/>
                  </a:lnTo>
                  <a:lnTo>
                    <a:pt x="16359" y="2084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13">
              <a:extLst>
                <a:ext uri="{FF2B5EF4-FFF2-40B4-BE49-F238E27FC236}">
                  <a16:creationId xmlns:a16="http://schemas.microsoft.com/office/drawing/2014/main" xmlns="" id="{21C7AC16-36D2-4F0F-BAD6-2AA5095BD6D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996309" y="4694415"/>
              <a:ext cx="67692" cy="205719"/>
            </a:xfrm>
            <a:custGeom>
              <a:avLst/>
              <a:gdLst/>
              <a:ahLst/>
              <a:cxnLst/>
              <a:rect l="0" t="0" r="0" b="0"/>
              <a:pathLst>
                <a:path w="67692" h="205719">
                  <a:moveTo>
                    <a:pt x="16891" y="10935"/>
                  </a:moveTo>
                  <a:lnTo>
                    <a:pt x="16891" y="10935"/>
                  </a:lnTo>
                  <a:lnTo>
                    <a:pt x="27826" y="0"/>
                  </a:lnTo>
                  <a:lnTo>
                    <a:pt x="28414" y="117"/>
                  </a:lnTo>
                  <a:lnTo>
                    <a:pt x="28807" y="901"/>
                  </a:lnTo>
                  <a:lnTo>
                    <a:pt x="29436" y="13970"/>
                  </a:lnTo>
                  <a:lnTo>
                    <a:pt x="20126" y="52849"/>
                  </a:lnTo>
                  <a:lnTo>
                    <a:pt x="12284" y="93831"/>
                  </a:lnTo>
                  <a:lnTo>
                    <a:pt x="2748" y="139997"/>
                  </a:lnTo>
                  <a:lnTo>
                    <a:pt x="0" y="178998"/>
                  </a:lnTo>
                  <a:lnTo>
                    <a:pt x="1858" y="197107"/>
                  </a:lnTo>
                  <a:lnTo>
                    <a:pt x="5458" y="202077"/>
                  </a:lnTo>
                  <a:lnTo>
                    <a:pt x="10680" y="204685"/>
                  </a:lnTo>
                  <a:lnTo>
                    <a:pt x="16983" y="205718"/>
                  </a:lnTo>
                  <a:lnTo>
                    <a:pt x="31514" y="199340"/>
                  </a:lnTo>
                  <a:lnTo>
                    <a:pt x="45968" y="186393"/>
                  </a:lnTo>
                  <a:lnTo>
                    <a:pt x="67691" y="1506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14">
              <a:extLst>
                <a:ext uri="{FF2B5EF4-FFF2-40B4-BE49-F238E27FC236}">
                  <a16:creationId xmlns:a16="http://schemas.microsoft.com/office/drawing/2014/main" xmlns="" id="{BA3D2E83-8B60-4BD9-BCD7-1497045F444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968750" y="4794250"/>
              <a:ext cx="120651" cy="18168"/>
            </a:xfrm>
            <a:custGeom>
              <a:avLst/>
              <a:gdLst/>
              <a:ahLst/>
              <a:cxnLst/>
              <a:rect l="0" t="0" r="0" b="0"/>
              <a:pathLst>
                <a:path w="120651" h="18168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18951" y="18167"/>
                  </a:lnTo>
                  <a:lnTo>
                    <a:pt x="61050" y="1310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15">
              <a:extLst>
                <a:ext uri="{FF2B5EF4-FFF2-40B4-BE49-F238E27FC236}">
                  <a16:creationId xmlns:a16="http://schemas.microsoft.com/office/drawing/2014/main" xmlns="" id="{6835506F-A7B0-46F0-BD4D-003E9FA04FF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50057" y="4195008"/>
              <a:ext cx="196655" cy="223213"/>
            </a:xfrm>
            <a:custGeom>
              <a:avLst/>
              <a:gdLst/>
              <a:ahLst/>
              <a:cxnLst/>
              <a:rect l="0" t="0" r="0" b="0"/>
              <a:pathLst>
                <a:path w="196655" h="223213">
                  <a:moveTo>
                    <a:pt x="7593" y="186492"/>
                  </a:moveTo>
                  <a:lnTo>
                    <a:pt x="7593" y="186492"/>
                  </a:lnTo>
                  <a:lnTo>
                    <a:pt x="4222" y="189863"/>
                  </a:lnTo>
                  <a:lnTo>
                    <a:pt x="3229" y="190150"/>
                  </a:lnTo>
                  <a:lnTo>
                    <a:pt x="2567" y="189636"/>
                  </a:lnTo>
                  <a:lnTo>
                    <a:pt x="2126" y="188588"/>
                  </a:lnTo>
                  <a:lnTo>
                    <a:pt x="12262" y="170992"/>
                  </a:lnTo>
                  <a:lnTo>
                    <a:pt x="35797" y="135426"/>
                  </a:lnTo>
                  <a:lnTo>
                    <a:pt x="61105" y="95632"/>
                  </a:lnTo>
                  <a:lnTo>
                    <a:pt x="89065" y="54443"/>
                  </a:lnTo>
                  <a:lnTo>
                    <a:pt x="120784" y="7138"/>
                  </a:lnTo>
                  <a:lnTo>
                    <a:pt x="124928" y="946"/>
                  </a:lnTo>
                  <a:lnTo>
                    <a:pt x="126738" y="0"/>
                  </a:lnTo>
                  <a:lnTo>
                    <a:pt x="128651" y="75"/>
                  </a:lnTo>
                  <a:lnTo>
                    <a:pt x="130632" y="831"/>
                  </a:lnTo>
                  <a:lnTo>
                    <a:pt x="142860" y="38561"/>
                  </a:lnTo>
                  <a:lnTo>
                    <a:pt x="158255" y="85775"/>
                  </a:lnTo>
                  <a:lnTo>
                    <a:pt x="174060" y="126624"/>
                  </a:lnTo>
                  <a:lnTo>
                    <a:pt x="188224" y="173830"/>
                  </a:lnTo>
                  <a:lnTo>
                    <a:pt x="196654" y="213064"/>
                  </a:lnTo>
                  <a:lnTo>
                    <a:pt x="196428" y="216907"/>
                  </a:lnTo>
                  <a:lnTo>
                    <a:pt x="195572" y="219469"/>
                  </a:lnTo>
                  <a:lnTo>
                    <a:pt x="194296" y="221176"/>
                  </a:lnTo>
                  <a:lnTo>
                    <a:pt x="189114" y="223074"/>
                  </a:lnTo>
                  <a:lnTo>
                    <a:pt x="180697" y="223212"/>
                  </a:lnTo>
                  <a:lnTo>
                    <a:pt x="134166" y="215665"/>
                  </a:lnTo>
                  <a:lnTo>
                    <a:pt x="103359" y="213569"/>
                  </a:lnTo>
                  <a:lnTo>
                    <a:pt x="55959" y="212388"/>
                  </a:lnTo>
                  <a:lnTo>
                    <a:pt x="12130" y="208619"/>
                  </a:lnTo>
                  <a:lnTo>
                    <a:pt x="0" y="206454"/>
                  </a:lnTo>
                  <a:lnTo>
                    <a:pt x="8451" y="200303"/>
                  </a:lnTo>
                  <a:lnTo>
                    <a:pt x="32993" y="1864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16">
              <a:extLst>
                <a:ext uri="{FF2B5EF4-FFF2-40B4-BE49-F238E27FC236}">
                  <a16:creationId xmlns:a16="http://schemas.microsoft.com/office/drawing/2014/main" xmlns="" id="{674329CF-42EE-4C1A-B3A4-F249B815549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294184" y="4156180"/>
              <a:ext cx="80967" cy="232300"/>
            </a:xfrm>
            <a:custGeom>
              <a:avLst/>
              <a:gdLst/>
              <a:ahLst/>
              <a:cxnLst/>
              <a:rect l="0" t="0" r="0" b="0"/>
              <a:pathLst>
                <a:path w="80967" h="232300">
                  <a:moveTo>
                    <a:pt x="42866" y="9420"/>
                  </a:moveTo>
                  <a:lnTo>
                    <a:pt x="42866" y="9420"/>
                  </a:lnTo>
                  <a:lnTo>
                    <a:pt x="39495" y="6049"/>
                  </a:lnTo>
                  <a:lnTo>
                    <a:pt x="37840" y="2513"/>
                  </a:lnTo>
                  <a:lnTo>
                    <a:pt x="37399" y="582"/>
                  </a:lnTo>
                  <a:lnTo>
                    <a:pt x="37104" y="0"/>
                  </a:lnTo>
                  <a:lnTo>
                    <a:pt x="36908" y="318"/>
                  </a:lnTo>
                  <a:lnTo>
                    <a:pt x="34669" y="36102"/>
                  </a:lnTo>
                  <a:lnTo>
                    <a:pt x="27737" y="78944"/>
                  </a:lnTo>
                  <a:lnTo>
                    <a:pt x="20620" y="112992"/>
                  </a:lnTo>
                  <a:lnTo>
                    <a:pt x="12753" y="146939"/>
                  </a:lnTo>
                  <a:lnTo>
                    <a:pt x="3761" y="187671"/>
                  </a:lnTo>
                  <a:lnTo>
                    <a:pt x="0" y="218711"/>
                  </a:lnTo>
                  <a:lnTo>
                    <a:pt x="1589" y="225148"/>
                  </a:lnTo>
                  <a:lnTo>
                    <a:pt x="4764" y="229438"/>
                  </a:lnTo>
                  <a:lnTo>
                    <a:pt x="8998" y="232299"/>
                  </a:lnTo>
                  <a:lnTo>
                    <a:pt x="14643" y="232089"/>
                  </a:lnTo>
                  <a:lnTo>
                    <a:pt x="47744" y="214663"/>
                  </a:lnTo>
                  <a:lnTo>
                    <a:pt x="80966" y="1935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17">
              <a:extLst>
                <a:ext uri="{FF2B5EF4-FFF2-40B4-BE49-F238E27FC236}">
                  <a16:creationId xmlns:a16="http://schemas.microsoft.com/office/drawing/2014/main" xmlns="" id="{9A3476A5-A1B6-4787-AAA2-B08C7D1F92B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235450" y="424180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0" y="38100"/>
                  </a:moveTo>
                  <a:lnTo>
                    <a:pt x="0" y="38100"/>
                  </a:lnTo>
                  <a:lnTo>
                    <a:pt x="45466" y="25891"/>
                  </a:lnTo>
                  <a:lnTo>
                    <a:pt x="81590" y="1644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" name="SMARTInkShape-418">
            <a:extLst>
              <a:ext uri="{FF2B5EF4-FFF2-40B4-BE49-F238E27FC236}">
                <a16:creationId xmlns:a16="http://schemas.microsoft.com/office/drawing/2014/main" xmlns="" id="{4AF0E5B0-0973-4CE3-8916-9D7FD3A2C5D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343400" y="4470661"/>
            <a:ext cx="50801" cy="126740"/>
          </a:xfrm>
          <a:custGeom>
            <a:avLst/>
            <a:gdLst/>
            <a:ahLst/>
            <a:cxnLst/>
            <a:rect l="0" t="0" r="0" b="0"/>
            <a:pathLst>
              <a:path w="50801" h="126740">
                <a:moveTo>
                  <a:pt x="0" y="6089"/>
                </a:moveTo>
                <a:lnTo>
                  <a:pt x="0" y="6089"/>
                </a:lnTo>
                <a:lnTo>
                  <a:pt x="0" y="0"/>
                </a:lnTo>
                <a:lnTo>
                  <a:pt x="3371" y="9929"/>
                </a:lnTo>
                <a:lnTo>
                  <a:pt x="5467" y="46503"/>
                </a:lnTo>
                <a:lnTo>
                  <a:pt x="6272" y="89756"/>
                </a:lnTo>
                <a:lnTo>
                  <a:pt x="7004" y="90795"/>
                </a:lnTo>
                <a:lnTo>
                  <a:pt x="8197" y="90782"/>
                </a:lnTo>
                <a:lnTo>
                  <a:pt x="9698" y="90068"/>
                </a:lnTo>
                <a:lnTo>
                  <a:pt x="11811" y="75578"/>
                </a:lnTo>
                <a:lnTo>
                  <a:pt x="12677" y="28271"/>
                </a:lnTo>
                <a:lnTo>
                  <a:pt x="19607" y="75790"/>
                </a:lnTo>
                <a:lnTo>
                  <a:pt x="24236" y="91395"/>
                </a:lnTo>
                <a:lnTo>
                  <a:pt x="38706" y="112911"/>
                </a:lnTo>
                <a:lnTo>
                  <a:pt x="50800" y="12673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SMARTInkShape-419">
            <a:extLst>
              <a:ext uri="{FF2B5EF4-FFF2-40B4-BE49-F238E27FC236}">
                <a16:creationId xmlns:a16="http://schemas.microsoft.com/office/drawing/2014/main" xmlns="" id="{877CB39A-D408-4F35-9243-CE77F8B032E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762250" y="4585583"/>
            <a:ext cx="704411" cy="998752"/>
          </a:xfrm>
          <a:custGeom>
            <a:avLst/>
            <a:gdLst/>
            <a:ahLst/>
            <a:cxnLst/>
            <a:rect l="0" t="0" r="0" b="0"/>
            <a:pathLst>
              <a:path w="704411" h="998752">
                <a:moveTo>
                  <a:pt x="679450" y="5467"/>
                </a:moveTo>
                <a:lnTo>
                  <a:pt x="679450" y="5467"/>
                </a:lnTo>
                <a:lnTo>
                  <a:pt x="682821" y="2096"/>
                </a:lnTo>
                <a:lnTo>
                  <a:pt x="688239" y="441"/>
                </a:lnTo>
                <a:lnTo>
                  <a:pt x="691659" y="0"/>
                </a:lnTo>
                <a:lnTo>
                  <a:pt x="697341" y="1391"/>
                </a:lnTo>
                <a:lnTo>
                  <a:pt x="699844" y="2749"/>
                </a:lnTo>
                <a:lnTo>
                  <a:pt x="701513" y="4361"/>
                </a:lnTo>
                <a:lnTo>
                  <a:pt x="703367" y="8033"/>
                </a:lnTo>
                <a:lnTo>
                  <a:pt x="704410" y="14066"/>
                </a:lnTo>
                <a:lnTo>
                  <a:pt x="701349" y="23694"/>
                </a:lnTo>
                <a:lnTo>
                  <a:pt x="674331" y="68962"/>
                </a:lnTo>
                <a:lnTo>
                  <a:pt x="640931" y="109339"/>
                </a:lnTo>
                <a:lnTo>
                  <a:pt x="606356" y="146412"/>
                </a:lnTo>
                <a:lnTo>
                  <a:pt x="563003" y="191581"/>
                </a:lnTo>
                <a:lnTo>
                  <a:pt x="537613" y="218443"/>
                </a:lnTo>
                <a:lnTo>
                  <a:pt x="510808" y="246934"/>
                </a:lnTo>
                <a:lnTo>
                  <a:pt x="482356" y="277217"/>
                </a:lnTo>
                <a:lnTo>
                  <a:pt x="452804" y="308695"/>
                </a:lnTo>
                <a:lnTo>
                  <a:pt x="422519" y="340969"/>
                </a:lnTo>
                <a:lnTo>
                  <a:pt x="393863" y="374479"/>
                </a:lnTo>
                <a:lnTo>
                  <a:pt x="366292" y="408814"/>
                </a:lnTo>
                <a:lnTo>
                  <a:pt x="339445" y="443698"/>
                </a:lnTo>
                <a:lnTo>
                  <a:pt x="314491" y="477537"/>
                </a:lnTo>
                <a:lnTo>
                  <a:pt x="290800" y="510681"/>
                </a:lnTo>
                <a:lnTo>
                  <a:pt x="267950" y="543360"/>
                </a:lnTo>
                <a:lnTo>
                  <a:pt x="247072" y="575023"/>
                </a:lnTo>
                <a:lnTo>
                  <a:pt x="227509" y="606009"/>
                </a:lnTo>
                <a:lnTo>
                  <a:pt x="208823" y="636545"/>
                </a:lnTo>
                <a:lnTo>
                  <a:pt x="191426" y="666780"/>
                </a:lnTo>
                <a:lnTo>
                  <a:pt x="174890" y="696814"/>
                </a:lnTo>
                <a:lnTo>
                  <a:pt x="158926" y="726715"/>
                </a:lnTo>
                <a:lnTo>
                  <a:pt x="144756" y="755822"/>
                </a:lnTo>
                <a:lnTo>
                  <a:pt x="131782" y="784398"/>
                </a:lnTo>
                <a:lnTo>
                  <a:pt x="119605" y="812620"/>
                </a:lnTo>
                <a:lnTo>
                  <a:pt x="98549" y="859032"/>
                </a:lnTo>
                <a:lnTo>
                  <a:pt x="79783" y="897768"/>
                </a:lnTo>
                <a:lnTo>
                  <a:pt x="54762" y="945226"/>
                </a:lnTo>
                <a:lnTo>
                  <a:pt x="31688" y="990042"/>
                </a:lnTo>
                <a:lnTo>
                  <a:pt x="28181" y="994167"/>
                </a:lnTo>
                <a:lnTo>
                  <a:pt x="20521" y="998751"/>
                </a:lnTo>
                <a:lnTo>
                  <a:pt x="16503" y="997856"/>
                </a:lnTo>
                <a:lnTo>
                  <a:pt x="0" y="98336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SMARTInkShape-420">
            <a:extLst>
              <a:ext uri="{FF2B5EF4-FFF2-40B4-BE49-F238E27FC236}">
                <a16:creationId xmlns:a16="http://schemas.microsoft.com/office/drawing/2014/main" xmlns="" id="{71F6DBB4-6D69-4916-84B4-48BF510551E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695707" y="4616835"/>
            <a:ext cx="609295" cy="939416"/>
          </a:xfrm>
          <a:custGeom>
            <a:avLst/>
            <a:gdLst/>
            <a:ahLst/>
            <a:cxnLst/>
            <a:rect l="0" t="0" r="0" b="0"/>
            <a:pathLst>
              <a:path w="609295" h="939416">
                <a:moveTo>
                  <a:pt x="6343" y="25015"/>
                </a:moveTo>
                <a:lnTo>
                  <a:pt x="6343" y="25015"/>
                </a:lnTo>
                <a:lnTo>
                  <a:pt x="1317" y="13081"/>
                </a:lnTo>
                <a:lnTo>
                  <a:pt x="15" y="0"/>
                </a:lnTo>
                <a:lnTo>
                  <a:pt x="0" y="3100"/>
                </a:lnTo>
                <a:lnTo>
                  <a:pt x="703" y="4055"/>
                </a:lnTo>
                <a:lnTo>
                  <a:pt x="3366" y="5116"/>
                </a:lnTo>
                <a:lnTo>
                  <a:pt x="6901" y="9351"/>
                </a:lnTo>
                <a:lnTo>
                  <a:pt x="34142" y="51514"/>
                </a:lnTo>
                <a:lnTo>
                  <a:pt x="58481" y="86488"/>
                </a:lnTo>
                <a:lnTo>
                  <a:pt x="82667" y="118659"/>
                </a:lnTo>
                <a:lnTo>
                  <a:pt x="111761" y="156004"/>
                </a:lnTo>
                <a:lnTo>
                  <a:pt x="143506" y="196827"/>
                </a:lnTo>
                <a:lnTo>
                  <a:pt x="176430" y="240841"/>
                </a:lnTo>
                <a:lnTo>
                  <a:pt x="211759" y="288154"/>
                </a:lnTo>
                <a:lnTo>
                  <a:pt x="230070" y="312625"/>
                </a:lnTo>
                <a:lnTo>
                  <a:pt x="248628" y="337404"/>
                </a:lnTo>
                <a:lnTo>
                  <a:pt x="267350" y="362391"/>
                </a:lnTo>
                <a:lnTo>
                  <a:pt x="286180" y="387516"/>
                </a:lnTo>
                <a:lnTo>
                  <a:pt x="305084" y="412732"/>
                </a:lnTo>
                <a:lnTo>
                  <a:pt x="324037" y="438010"/>
                </a:lnTo>
                <a:lnTo>
                  <a:pt x="343022" y="463328"/>
                </a:lnTo>
                <a:lnTo>
                  <a:pt x="362029" y="488674"/>
                </a:lnTo>
                <a:lnTo>
                  <a:pt x="381050" y="514037"/>
                </a:lnTo>
                <a:lnTo>
                  <a:pt x="400081" y="539413"/>
                </a:lnTo>
                <a:lnTo>
                  <a:pt x="417707" y="564797"/>
                </a:lnTo>
                <a:lnTo>
                  <a:pt x="434397" y="590186"/>
                </a:lnTo>
                <a:lnTo>
                  <a:pt x="450462" y="615579"/>
                </a:lnTo>
                <a:lnTo>
                  <a:pt x="465406" y="640269"/>
                </a:lnTo>
                <a:lnTo>
                  <a:pt x="479602" y="664490"/>
                </a:lnTo>
                <a:lnTo>
                  <a:pt x="505958" y="712098"/>
                </a:lnTo>
                <a:lnTo>
                  <a:pt x="529431" y="759128"/>
                </a:lnTo>
                <a:lnTo>
                  <a:pt x="549741" y="800256"/>
                </a:lnTo>
                <a:lnTo>
                  <a:pt x="566764" y="836644"/>
                </a:lnTo>
                <a:lnTo>
                  <a:pt x="583576" y="882780"/>
                </a:lnTo>
                <a:lnTo>
                  <a:pt x="598371" y="927114"/>
                </a:lnTo>
                <a:lnTo>
                  <a:pt x="601799" y="935770"/>
                </a:lnTo>
                <a:lnTo>
                  <a:pt x="602986" y="936985"/>
                </a:lnTo>
                <a:lnTo>
                  <a:pt x="609294" y="939320"/>
                </a:lnTo>
                <a:lnTo>
                  <a:pt x="603243" y="93941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SMARTInkShape-Group81">
            <a:extLst>
              <a:ext uri="{FF2B5EF4-FFF2-40B4-BE49-F238E27FC236}">
                <a16:creationId xmlns:a16="http://schemas.microsoft.com/office/drawing/2014/main" xmlns="" id="{E00BF92E-8A9D-4810-8626-BCB27A80DD99}"/>
              </a:ext>
            </a:extLst>
          </p:cNvPr>
          <p:cNvGrpSpPr/>
          <p:nvPr/>
        </p:nvGrpSpPr>
        <p:grpSpPr>
          <a:xfrm>
            <a:off x="2352829" y="5829000"/>
            <a:ext cx="257022" cy="330501"/>
            <a:chOff x="2352829" y="5829000"/>
            <a:chExt cx="257022" cy="330501"/>
          </a:xfrm>
        </p:grpSpPr>
        <p:sp>
          <p:nvSpPr>
            <p:cNvPr id="170" name="SMARTInkShape-421">
              <a:extLst>
                <a:ext uri="{FF2B5EF4-FFF2-40B4-BE49-F238E27FC236}">
                  <a16:creationId xmlns:a16="http://schemas.microsoft.com/office/drawing/2014/main" xmlns="" id="{9EC99E03-7CFB-41D0-95CE-2B35CF3C257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565400" y="6038850"/>
              <a:ext cx="44451" cy="120651"/>
            </a:xfrm>
            <a:custGeom>
              <a:avLst/>
              <a:gdLst/>
              <a:ahLst/>
              <a:cxnLst/>
              <a:rect l="0" t="0" r="0" b="0"/>
              <a:pathLst>
                <a:path w="44451" h="120651">
                  <a:moveTo>
                    <a:pt x="44450" y="0"/>
                  </a:moveTo>
                  <a:lnTo>
                    <a:pt x="44450" y="0"/>
                  </a:lnTo>
                  <a:lnTo>
                    <a:pt x="26773" y="38724"/>
                  </a:lnTo>
                  <a:lnTo>
                    <a:pt x="11142" y="78858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22">
              <a:extLst>
                <a:ext uri="{FF2B5EF4-FFF2-40B4-BE49-F238E27FC236}">
                  <a16:creationId xmlns:a16="http://schemas.microsoft.com/office/drawing/2014/main" xmlns="" id="{E8D62A76-A3AF-451E-A6C1-9AC617AC98C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352829" y="5829000"/>
              <a:ext cx="174472" cy="209851"/>
            </a:xfrm>
            <a:custGeom>
              <a:avLst/>
              <a:gdLst/>
              <a:ahLst/>
              <a:cxnLst/>
              <a:rect l="0" t="0" r="0" b="0"/>
              <a:pathLst>
                <a:path w="174472" h="209851">
                  <a:moveTo>
                    <a:pt x="123671" y="82850"/>
                  </a:moveTo>
                  <a:lnTo>
                    <a:pt x="123671" y="82850"/>
                  </a:lnTo>
                  <a:lnTo>
                    <a:pt x="123671" y="79479"/>
                  </a:lnTo>
                  <a:lnTo>
                    <a:pt x="93817" y="34515"/>
                  </a:lnTo>
                  <a:lnTo>
                    <a:pt x="77901" y="13730"/>
                  </a:lnTo>
                  <a:lnTo>
                    <a:pt x="59780" y="908"/>
                  </a:lnTo>
                  <a:lnTo>
                    <a:pt x="53560" y="0"/>
                  </a:lnTo>
                  <a:lnTo>
                    <a:pt x="41005" y="2754"/>
                  </a:lnTo>
                  <a:lnTo>
                    <a:pt x="28369" y="18089"/>
                  </a:lnTo>
                  <a:lnTo>
                    <a:pt x="11237" y="60134"/>
                  </a:lnTo>
                  <a:lnTo>
                    <a:pt x="3145" y="95331"/>
                  </a:lnTo>
                  <a:lnTo>
                    <a:pt x="0" y="141503"/>
                  </a:lnTo>
                  <a:lnTo>
                    <a:pt x="4265" y="166538"/>
                  </a:lnTo>
                  <a:lnTo>
                    <a:pt x="12746" y="183779"/>
                  </a:lnTo>
                  <a:lnTo>
                    <a:pt x="17971" y="190354"/>
                  </a:lnTo>
                  <a:lnTo>
                    <a:pt x="22866" y="193325"/>
                  </a:lnTo>
                  <a:lnTo>
                    <a:pt x="27540" y="193894"/>
                  </a:lnTo>
                  <a:lnTo>
                    <a:pt x="32067" y="192863"/>
                  </a:lnTo>
                  <a:lnTo>
                    <a:pt x="51922" y="171185"/>
                  </a:lnTo>
                  <a:lnTo>
                    <a:pt x="72308" y="131209"/>
                  </a:lnTo>
                  <a:lnTo>
                    <a:pt x="85012" y="90358"/>
                  </a:lnTo>
                  <a:lnTo>
                    <a:pt x="94920" y="65387"/>
                  </a:lnTo>
                  <a:lnTo>
                    <a:pt x="96037" y="64153"/>
                  </a:lnTo>
                  <a:lnTo>
                    <a:pt x="96782" y="64036"/>
                  </a:lnTo>
                  <a:lnTo>
                    <a:pt x="110349" y="111384"/>
                  </a:lnTo>
                  <a:lnTo>
                    <a:pt x="131153" y="158258"/>
                  </a:lnTo>
                  <a:lnTo>
                    <a:pt x="149406" y="185782"/>
                  </a:lnTo>
                  <a:lnTo>
                    <a:pt x="174471" y="20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82">
            <a:extLst>
              <a:ext uri="{FF2B5EF4-FFF2-40B4-BE49-F238E27FC236}">
                <a16:creationId xmlns:a16="http://schemas.microsoft.com/office/drawing/2014/main" xmlns="" id="{3ECCBA34-7121-4E74-A3C8-3A067832B1B7}"/>
              </a:ext>
            </a:extLst>
          </p:cNvPr>
          <p:cNvGrpSpPr/>
          <p:nvPr/>
        </p:nvGrpSpPr>
        <p:grpSpPr>
          <a:xfrm>
            <a:off x="2950171" y="5781664"/>
            <a:ext cx="1040110" cy="390537"/>
            <a:chOff x="2950171" y="5781664"/>
            <a:chExt cx="1040110" cy="390537"/>
          </a:xfrm>
        </p:grpSpPr>
        <p:sp>
          <p:nvSpPr>
            <p:cNvPr id="173" name="SMARTInkShape-423">
              <a:extLst>
                <a:ext uri="{FF2B5EF4-FFF2-40B4-BE49-F238E27FC236}">
                  <a16:creationId xmlns:a16="http://schemas.microsoft.com/office/drawing/2014/main" xmlns="" id="{0077951E-589F-4CE9-9AD9-6677957FD9C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914579" y="5816600"/>
              <a:ext cx="75702" cy="355601"/>
            </a:xfrm>
            <a:custGeom>
              <a:avLst/>
              <a:gdLst/>
              <a:ahLst/>
              <a:cxnLst/>
              <a:rect l="0" t="0" r="0" b="0"/>
              <a:pathLst>
                <a:path w="75702" h="3556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1411"/>
                  </a:lnTo>
                  <a:lnTo>
                    <a:pt x="29702" y="45468"/>
                  </a:lnTo>
                  <a:lnTo>
                    <a:pt x="47999" y="82062"/>
                  </a:lnTo>
                  <a:lnTo>
                    <a:pt x="64128" y="126078"/>
                  </a:lnTo>
                  <a:lnTo>
                    <a:pt x="71392" y="149669"/>
                  </a:lnTo>
                  <a:lnTo>
                    <a:pt x="74824" y="173862"/>
                  </a:lnTo>
                  <a:lnTo>
                    <a:pt x="75701" y="198458"/>
                  </a:lnTo>
                  <a:lnTo>
                    <a:pt x="74874" y="223322"/>
                  </a:lnTo>
                  <a:lnTo>
                    <a:pt x="68679" y="249071"/>
                  </a:lnTo>
                  <a:lnTo>
                    <a:pt x="58904" y="275408"/>
                  </a:lnTo>
                  <a:lnTo>
                    <a:pt x="38636" y="319959"/>
                  </a:lnTo>
                  <a:lnTo>
                    <a:pt x="22421" y="355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24">
              <a:extLst>
                <a:ext uri="{FF2B5EF4-FFF2-40B4-BE49-F238E27FC236}">
                  <a16:creationId xmlns:a16="http://schemas.microsoft.com/office/drawing/2014/main" xmlns="" id="{BCCAC445-797C-486F-A92D-97C63597AE3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723748" y="5943600"/>
              <a:ext cx="181503" cy="50801"/>
            </a:xfrm>
            <a:custGeom>
              <a:avLst/>
              <a:gdLst/>
              <a:ahLst/>
              <a:cxnLst/>
              <a:rect l="0" t="0" r="0" b="0"/>
              <a:pathLst>
                <a:path w="181503" h="50801">
                  <a:moveTo>
                    <a:pt x="16402" y="50800"/>
                  </a:moveTo>
                  <a:lnTo>
                    <a:pt x="16402" y="50800"/>
                  </a:lnTo>
                  <a:lnTo>
                    <a:pt x="0" y="50799"/>
                  </a:lnTo>
                  <a:lnTo>
                    <a:pt x="34738" y="43893"/>
                  </a:lnTo>
                  <a:lnTo>
                    <a:pt x="66179" y="38557"/>
                  </a:lnTo>
                  <a:lnTo>
                    <a:pt x="101319" y="29131"/>
                  </a:lnTo>
                  <a:lnTo>
                    <a:pt x="134341" y="17886"/>
                  </a:lnTo>
                  <a:lnTo>
                    <a:pt x="18150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25">
              <a:extLst>
                <a:ext uri="{FF2B5EF4-FFF2-40B4-BE49-F238E27FC236}">
                  <a16:creationId xmlns:a16="http://schemas.microsoft.com/office/drawing/2014/main" xmlns="" id="{35AD7467-40A7-4F3C-8C6D-0CFB5EDCEAE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766526" y="5799315"/>
              <a:ext cx="81575" cy="343266"/>
            </a:xfrm>
            <a:custGeom>
              <a:avLst/>
              <a:gdLst/>
              <a:ahLst/>
              <a:cxnLst/>
              <a:rect l="0" t="0" r="0" b="0"/>
              <a:pathLst>
                <a:path w="81575" h="343266">
                  <a:moveTo>
                    <a:pt x="18074" y="10935"/>
                  </a:moveTo>
                  <a:lnTo>
                    <a:pt x="18074" y="10935"/>
                  </a:lnTo>
                  <a:lnTo>
                    <a:pt x="18074" y="4193"/>
                  </a:lnTo>
                  <a:lnTo>
                    <a:pt x="18779" y="2206"/>
                  </a:lnTo>
                  <a:lnTo>
                    <a:pt x="19956" y="884"/>
                  </a:lnTo>
                  <a:lnTo>
                    <a:pt x="21445" y="0"/>
                  </a:lnTo>
                  <a:lnTo>
                    <a:pt x="23143" y="117"/>
                  </a:lnTo>
                  <a:lnTo>
                    <a:pt x="26912" y="2129"/>
                  </a:lnTo>
                  <a:lnTo>
                    <a:pt x="33001" y="20712"/>
                  </a:lnTo>
                  <a:lnTo>
                    <a:pt x="39273" y="62045"/>
                  </a:lnTo>
                  <a:lnTo>
                    <a:pt x="37844" y="100208"/>
                  </a:lnTo>
                  <a:lnTo>
                    <a:pt x="32505" y="143745"/>
                  </a:lnTo>
                  <a:lnTo>
                    <a:pt x="25429" y="191317"/>
                  </a:lnTo>
                  <a:lnTo>
                    <a:pt x="15698" y="236920"/>
                  </a:lnTo>
                  <a:lnTo>
                    <a:pt x="6434" y="277178"/>
                  </a:lnTo>
                  <a:lnTo>
                    <a:pt x="1220" y="317560"/>
                  </a:lnTo>
                  <a:lnTo>
                    <a:pt x="0" y="333244"/>
                  </a:lnTo>
                  <a:lnTo>
                    <a:pt x="1086" y="337991"/>
                  </a:lnTo>
                  <a:lnTo>
                    <a:pt x="3221" y="341156"/>
                  </a:lnTo>
                  <a:lnTo>
                    <a:pt x="6055" y="343265"/>
                  </a:lnTo>
                  <a:lnTo>
                    <a:pt x="20493" y="339965"/>
                  </a:lnTo>
                  <a:lnTo>
                    <a:pt x="30270" y="336122"/>
                  </a:lnTo>
                  <a:lnTo>
                    <a:pt x="81574" y="2839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26">
              <a:extLst>
                <a:ext uri="{FF2B5EF4-FFF2-40B4-BE49-F238E27FC236}">
                  <a16:creationId xmlns:a16="http://schemas.microsoft.com/office/drawing/2014/main" xmlns="" id="{679FE9FC-325A-4C36-B815-2E0EA0923C3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403600" y="5781664"/>
              <a:ext cx="236311" cy="384187"/>
            </a:xfrm>
            <a:custGeom>
              <a:avLst/>
              <a:gdLst/>
              <a:ahLst/>
              <a:cxnLst/>
              <a:rect l="0" t="0" r="0" b="0"/>
              <a:pathLst>
                <a:path w="236311" h="384187">
                  <a:moveTo>
                    <a:pt x="0" y="327036"/>
                  </a:moveTo>
                  <a:lnTo>
                    <a:pt x="0" y="327036"/>
                  </a:lnTo>
                  <a:lnTo>
                    <a:pt x="5775" y="319850"/>
                  </a:lnTo>
                  <a:lnTo>
                    <a:pt x="27136" y="278852"/>
                  </a:lnTo>
                  <a:lnTo>
                    <a:pt x="42635" y="240475"/>
                  </a:lnTo>
                  <a:lnTo>
                    <a:pt x="51707" y="216412"/>
                  </a:lnTo>
                  <a:lnTo>
                    <a:pt x="60577" y="189787"/>
                  </a:lnTo>
                  <a:lnTo>
                    <a:pt x="69312" y="161454"/>
                  </a:lnTo>
                  <a:lnTo>
                    <a:pt x="77958" y="131981"/>
                  </a:lnTo>
                  <a:lnTo>
                    <a:pt x="86544" y="105982"/>
                  </a:lnTo>
                  <a:lnTo>
                    <a:pt x="103610" y="60162"/>
                  </a:lnTo>
                  <a:lnTo>
                    <a:pt x="118972" y="18892"/>
                  </a:lnTo>
                  <a:lnTo>
                    <a:pt x="124621" y="0"/>
                  </a:lnTo>
                  <a:lnTo>
                    <a:pt x="126825" y="356"/>
                  </a:lnTo>
                  <a:lnTo>
                    <a:pt x="133037" y="10160"/>
                  </a:lnTo>
                  <a:lnTo>
                    <a:pt x="144468" y="45625"/>
                  </a:lnTo>
                  <a:lnTo>
                    <a:pt x="152638" y="79669"/>
                  </a:lnTo>
                  <a:lnTo>
                    <a:pt x="162383" y="119022"/>
                  </a:lnTo>
                  <a:lnTo>
                    <a:pt x="176122" y="162384"/>
                  </a:lnTo>
                  <a:lnTo>
                    <a:pt x="193517" y="207526"/>
                  </a:lnTo>
                  <a:lnTo>
                    <a:pt x="210891" y="250637"/>
                  </a:lnTo>
                  <a:lnTo>
                    <a:pt x="223317" y="286261"/>
                  </a:lnTo>
                  <a:lnTo>
                    <a:pt x="236310" y="332753"/>
                  </a:lnTo>
                  <a:lnTo>
                    <a:pt x="236025" y="346275"/>
                  </a:lnTo>
                  <a:lnTo>
                    <a:pt x="233546" y="355107"/>
                  </a:lnTo>
                  <a:lnTo>
                    <a:pt x="231897" y="358450"/>
                  </a:lnTo>
                  <a:lnTo>
                    <a:pt x="229387" y="360679"/>
                  </a:lnTo>
                  <a:lnTo>
                    <a:pt x="222835" y="363154"/>
                  </a:lnTo>
                  <a:lnTo>
                    <a:pt x="183538" y="362993"/>
                  </a:lnTo>
                  <a:lnTo>
                    <a:pt x="142106" y="361914"/>
                  </a:lnTo>
                  <a:lnTo>
                    <a:pt x="97844" y="367944"/>
                  </a:lnTo>
                  <a:lnTo>
                    <a:pt x="55075" y="379253"/>
                  </a:lnTo>
                  <a:lnTo>
                    <a:pt x="38100" y="3841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27">
              <a:extLst>
                <a:ext uri="{FF2B5EF4-FFF2-40B4-BE49-F238E27FC236}">
                  <a16:creationId xmlns:a16="http://schemas.microsoft.com/office/drawing/2014/main" xmlns="" id="{C66AD1E6-8732-400D-B223-0F02910B218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272941" y="5914542"/>
              <a:ext cx="29060" cy="219559"/>
            </a:xfrm>
            <a:custGeom>
              <a:avLst/>
              <a:gdLst/>
              <a:ahLst/>
              <a:cxnLst/>
              <a:rect l="0" t="0" r="0" b="0"/>
              <a:pathLst>
                <a:path w="29060" h="21955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1563" y="1562"/>
                  </a:lnTo>
                  <a:lnTo>
                    <a:pt x="10290" y="41682"/>
                  </a:lnTo>
                  <a:lnTo>
                    <a:pt x="16442" y="85481"/>
                  </a:lnTo>
                  <a:lnTo>
                    <a:pt x="19924" y="119752"/>
                  </a:lnTo>
                  <a:lnTo>
                    <a:pt x="21471" y="153798"/>
                  </a:lnTo>
                  <a:lnTo>
                    <a:pt x="25713" y="194585"/>
                  </a:lnTo>
                  <a:lnTo>
                    <a:pt x="29059" y="2195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28">
              <a:extLst>
                <a:ext uri="{FF2B5EF4-FFF2-40B4-BE49-F238E27FC236}">
                  <a16:creationId xmlns:a16="http://schemas.microsoft.com/office/drawing/2014/main" xmlns="" id="{AC61320B-5203-49ED-8D9F-C3281B1634A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196742" y="5994400"/>
              <a:ext cx="149709" cy="9461"/>
            </a:xfrm>
            <a:custGeom>
              <a:avLst/>
              <a:gdLst/>
              <a:ahLst/>
              <a:cxnLst/>
              <a:rect l="0" t="0" r="0" b="0"/>
              <a:pathLst>
                <a:path w="149709" h="946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6521" y="9460"/>
                  </a:lnTo>
                  <a:lnTo>
                    <a:pt x="52311" y="8369"/>
                  </a:lnTo>
                  <a:lnTo>
                    <a:pt x="95293" y="6948"/>
                  </a:lnTo>
                  <a:lnTo>
                    <a:pt x="149708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29">
              <a:extLst>
                <a:ext uri="{FF2B5EF4-FFF2-40B4-BE49-F238E27FC236}">
                  <a16:creationId xmlns:a16="http://schemas.microsoft.com/office/drawing/2014/main" xmlns="" id="{9B18FAA1-E916-4714-A159-E98F4A460EA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950171" y="5904264"/>
              <a:ext cx="167680" cy="188317"/>
            </a:xfrm>
            <a:custGeom>
              <a:avLst/>
              <a:gdLst/>
              <a:ahLst/>
              <a:cxnLst/>
              <a:rect l="0" t="0" r="0" b="0"/>
              <a:pathLst>
                <a:path w="167680" h="188317">
                  <a:moveTo>
                    <a:pt x="116879" y="64736"/>
                  </a:moveTo>
                  <a:lnTo>
                    <a:pt x="116879" y="64736"/>
                  </a:lnTo>
                  <a:lnTo>
                    <a:pt x="108090" y="50921"/>
                  </a:lnTo>
                  <a:lnTo>
                    <a:pt x="101684" y="42368"/>
                  </a:lnTo>
                  <a:lnTo>
                    <a:pt x="82329" y="8706"/>
                  </a:lnTo>
                  <a:lnTo>
                    <a:pt x="74242" y="1498"/>
                  </a:lnTo>
                  <a:lnTo>
                    <a:pt x="69404" y="0"/>
                  </a:lnTo>
                  <a:lnTo>
                    <a:pt x="58384" y="216"/>
                  </a:lnTo>
                  <a:lnTo>
                    <a:pt x="42669" y="13953"/>
                  </a:lnTo>
                  <a:lnTo>
                    <a:pt x="25335" y="38637"/>
                  </a:lnTo>
                  <a:lnTo>
                    <a:pt x="10576" y="73128"/>
                  </a:lnTo>
                  <a:lnTo>
                    <a:pt x="2606" y="108212"/>
                  </a:lnTo>
                  <a:lnTo>
                    <a:pt x="0" y="154053"/>
                  </a:lnTo>
                  <a:lnTo>
                    <a:pt x="3549" y="175694"/>
                  </a:lnTo>
                  <a:lnTo>
                    <a:pt x="12182" y="187664"/>
                  </a:lnTo>
                  <a:lnTo>
                    <a:pt x="18859" y="188316"/>
                  </a:lnTo>
                  <a:lnTo>
                    <a:pt x="35685" y="181514"/>
                  </a:lnTo>
                  <a:lnTo>
                    <a:pt x="61620" y="151705"/>
                  </a:lnTo>
                  <a:lnTo>
                    <a:pt x="80437" y="108221"/>
                  </a:lnTo>
                  <a:lnTo>
                    <a:pt x="91578" y="66332"/>
                  </a:lnTo>
                  <a:lnTo>
                    <a:pt x="95977" y="47335"/>
                  </a:lnTo>
                  <a:lnTo>
                    <a:pt x="97300" y="46080"/>
                  </a:lnTo>
                  <a:lnTo>
                    <a:pt x="98887" y="46654"/>
                  </a:lnTo>
                  <a:lnTo>
                    <a:pt x="100651" y="48447"/>
                  </a:lnTo>
                  <a:lnTo>
                    <a:pt x="112916" y="86814"/>
                  </a:lnTo>
                  <a:lnTo>
                    <a:pt x="121976" y="126232"/>
                  </a:lnTo>
                  <a:lnTo>
                    <a:pt x="131845" y="149688"/>
                  </a:lnTo>
                  <a:lnTo>
                    <a:pt x="145167" y="166227"/>
                  </a:lnTo>
                  <a:lnTo>
                    <a:pt x="167679" y="1853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" name="SMARTInkShape-430">
            <a:extLst>
              <a:ext uri="{FF2B5EF4-FFF2-40B4-BE49-F238E27FC236}">
                <a16:creationId xmlns:a16="http://schemas.microsoft.com/office/drawing/2014/main" xmlns="" id="{FD682FE7-3F5C-411B-AEEB-024710846D1D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160014" y="5810283"/>
            <a:ext cx="119637" cy="482568"/>
          </a:xfrm>
          <a:custGeom>
            <a:avLst/>
            <a:gdLst/>
            <a:ahLst/>
            <a:cxnLst/>
            <a:rect l="0" t="0" r="0" b="0"/>
            <a:pathLst>
              <a:path w="119637" h="482568">
                <a:moveTo>
                  <a:pt x="119636" y="50767"/>
                </a:moveTo>
                <a:lnTo>
                  <a:pt x="119636" y="50767"/>
                </a:lnTo>
                <a:lnTo>
                  <a:pt x="86450" y="22638"/>
                </a:lnTo>
                <a:lnTo>
                  <a:pt x="68970" y="3191"/>
                </a:lnTo>
                <a:lnTo>
                  <a:pt x="64692" y="0"/>
                </a:lnTo>
                <a:lnTo>
                  <a:pt x="59723" y="694"/>
                </a:lnTo>
                <a:lnTo>
                  <a:pt x="48558" y="8992"/>
                </a:lnTo>
                <a:lnTo>
                  <a:pt x="27001" y="56498"/>
                </a:lnTo>
                <a:lnTo>
                  <a:pt x="19779" y="84927"/>
                </a:lnTo>
                <a:lnTo>
                  <a:pt x="12848" y="119401"/>
                </a:lnTo>
                <a:lnTo>
                  <a:pt x="6111" y="157907"/>
                </a:lnTo>
                <a:lnTo>
                  <a:pt x="2325" y="196982"/>
                </a:lnTo>
                <a:lnTo>
                  <a:pt x="506" y="236438"/>
                </a:lnTo>
                <a:lnTo>
                  <a:pt x="0" y="276148"/>
                </a:lnTo>
                <a:lnTo>
                  <a:pt x="11656" y="316732"/>
                </a:lnTo>
                <a:lnTo>
                  <a:pt x="31422" y="357899"/>
                </a:lnTo>
                <a:lnTo>
                  <a:pt x="56593" y="399455"/>
                </a:lnTo>
                <a:lnTo>
                  <a:pt x="106936" y="48256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9" name="SMARTInkShape-Group84">
            <a:extLst>
              <a:ext uri="{FF2B5EF4-FFF2-40B4-BE49-F238E27FC236}">
                <a16:creationId xmlns:a16="http://schemas.microsoft.com/office/drawing/2014/main" xmlns="" id="{8EC5DFE8-7DB1-4778-8467-BFD2854A5B83}"/>
              </a:ext>
            </a:extLst>
          </p:cNvPr>
          <p:cNvGrpSpPr/>
          <p:nvPr/>
        </p:nvGrpSpPr>
        <p:grpSpPr>
          <a:xfrm>
            <a:off x="4295579" y="5801796"/>
            <a:ext cx="816172" cy="472005"/>
            <a:chOff x="4295579" y="5801796"/>
            <a:chExt cx="816172" cy="472005"/>
          </a:xfrm>
        </p:grpSpPr>
        <p:sp>
          <p:nvSpPr>
            <p:cNvPr id="182" name="SMARTInkShape-431">
              <a:extLst>
                <a:ext uri="{FF2B5EF4-FFF2-40B4-BE49-F238E27FC236}">
                  <a16:creationId xmlns:a16="http://schemas.microsoft.com/office/drawing/2014/main" xmlns="" id="{CA61CCFD-92DD-476F-A2CB-3CFD63CD8CF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295579" y="6057900"/>
              <a:ext cx="225622" cy="44451"/>
            </a:xfrm>
            <a:custGeom>
              <a:avLst/>
              <a:gdLst/>
              <a:ahLst/>
              <a:cxnLst/>
              <a:rect l="0" t="0" r="0" b="0"/>
              <a:pathLst>
                <a:path w="22562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1079"/>
                  </a:lnTo>
                  <a:lnTo>
                    <a:pt x="1829" y="38675"/>
                  </a:lnTo>
                  <a:lnTo>
                    <a:pt x="11388" y="32241"/>
                  </a:lnTo>
                  <a:lnTo>
                    <a:pt x="47706" y="21681"/>
                  </a:lnTo>
                  <a:lnTo>
                    <a:pt x="91139" y="15675"/>
                  </a:lnTo>
                  <a:lnTo>
                    <a:pt x="138345" y="12876"/>
                  </a:lnTo>
                  <a:lnTo>
                    <a:pt x="179065" y="7891"/>
                  </a:lnTo>
                  <a:lnTo>
                    <a:pt x="2256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32">
              <a:extLst>
                <a:ext uri="{FF2B5EF4-FFF2-40B4-BE49-F238E27FC236}">
                  <a16:creationId xmlns:a16="http://schemas.microsoft.com/office/drawing/2014/main" xmlns="" id="{130D46B9-AC18-494A-ACA5-DCD19D8A640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352917" y="5801796"/>
              <a:ext cx="136534" cy="472005"/>
            </a:xfrm>
            <a:custGeom>
              <a:avLst/>
              <a:gdLst/>
              <a:ahLst/>
              <a:cxnLst/>
              <a:rect l="0" t="0" r="0" b="0"/>
              <a:pathLst>
                <a:path w="136534" h="472005">
                  <a:moveTo>
                    <a:pt x="136533" y="33854"/>
                  </a:moveTo>
                  <a:lnTo>
                    <a:pt x="136533" y="33854"/>
                  </a:lnTo>
                  <a:lnTo>
                    <a:pt x="136533" y="12839"/>
                  </a:lnTo>
                  <a:lnTo>
                    <a:pt x="134651" y="8521"/>
                  </a:lnTo>
                  <a:lnTo>
                    <a:pt x="133162" y="6382"/>
                  </a:lnTo>
                  <a:lnTo>
                    <a:pt x="124324" y="0"/>
                  </a:lnTo>
                  <a:lnTo>
                    <a:pt x="99284" y="384"/>
                  </a:lnTo>
                  <a:lnTo>
                    <a:pt x="65054" y="18449"/>
                  </a:lnTo>
                  <a:lnTo>
                    <a:pt x="31471" y="52886"/>
                  </a:lnTo>
                  <a:lnTo>
                    <a:pt x="15520" y="83940"/>
                  </a:lnTo>
                  <a:lnTo>
                    <a:pt x="5138" y="121026"/>
                  </a:lnTo>
                  <a:lnTo>
                    <a:pt x="524" y="165731"/>
                  </a:lnTo>
                  <a:lnTo>
                    <a:pt x="0" y="189505"/>
                  </a:lnTo>
                  <a:lnTo>
                    <a:pt x="355" y="213821"/>
                  </a:lnTo>
                  <a:lnTo>
                    <a:pt x="3337" y="261301"/>
                  </a:lnTo>
                  <a:lnTo>
                    <a:pt x="9366" y="303569"/>
                  </a:lnTo>
                  <a:lnTo>
                    <a:pt x="16750" y="341641"/>
                  </a:lnTo>
                  <a:lnTo>
                    <a:pt x="23323" y="375965"/>
                  </a:lnTo>
                  <a:lnTo>
                    <a:pt x="27025" y="418383"/>
                  </a:lnTo>
                  <a:lnTo>
                    <a:pt x="30156" y="457154"/>
                  </a:lnTo>
                  <a:lnTo>
                    <a:pt x="34933" y="4720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33">
              <a:extLst>
                <a:ext uri="{FF2B5EF4-FFF2-40B4-BE49-F238E27FC236}">
                  <a16:creationId xmlns:a16="http://schemas.microsoft.com/office/drawing/2014/main" xmlns="" id="{F30E8FE7-4213-48B7-B98C-036E35A9CF4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683228" y="6016571"/>
              <a:ext cx="149123" cy="117530"/>
            </a:xfrm>
            <a:custGeom>
              <a:avLst/>
              <a:gdLst/>
              <a:ahLst/>
              <a:cxnLst/>
              <a:rect l="0" t="0" r="0" b="0"/>
              <a:pathLst>
                <a:path w="149123" h="117530">
                  <a:moveTo>
                    <a:pt x="47522" y="60379"/>
                  </a:moveTo>
                  <a:lnTo>
                    <a:pt x="47522" y="60379"/>
                  </a:lnTo>
                  <a:lnTo>
                    <a:pt x="44151" y="25025"/>
                  </a:lnTo>
                  <a:lnTo>
                    <a:pt x="38683" y="7414"/>
                  </a:lnTo>
                  <a:lnTo>
                    <a:pt x="34657" y="1562"/>
                  </a:lnTo>
                  <a:lnTo>
                    <a:pt x="32595" y="0"/>
                  </a:lnTo>
                  <a:lnTo>
                    <a:pt x="29810" y="1782"/>
                  </a:lnTo>
                  <a:lnTo>
                    <a:pt x="7786" y="32507"/>
                  </a:lnTo>
                  <a:lnTo>
                    <a:pt x="1640" y="48462"/>
                  </a:lnTo>
                  <a:lnTo>
                    <a:pt x="0" y="56668"/>
                  </a:lnTo>
                  <a:lnTo>
                    <a:pt x="1942" y="69549"/>
                  </a:lnTo>
                  <a:lnTo>
                    <a:pt x="6803" y="78565"/>
                  </a:lnTo>
                  <a:lnTo>
                    <a:pt x="11315" y="82573"/>
                  </a:lnTo>
                  <a:lnTo>
                    <a:pt x="14212" y="81524"/>
                  </a:lnTo>
                  <a:lnTo>
                    <a:pt x="33057" y="65724"/>
                  </a:lnTo>
                  <a:lnTo>
                    <a:pt x="45510" y="61962"/>
                  </a:lnTo>
                  <a:lnTo>
                    <a:pt x="55800" y="66727"/>
                  </a:lnTo>
                  <a:lnTo>
                    <a:pt x="99049" y="102180"/>
                  </a:lnTo>
                  <a:lnTo>
                    <a:pt x="115579" y="110708"/>
                  </a:lnTo>
                  <a:lnTo>
                    <a:pt x="149122" y="1175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34">
              <a:extLst>
                <a:ext uri="{FF2B5EF4-FFF2-40B4-BE49-F238E27FC236}">
                  <a16:creationId xmlns:a16="http://schemas.microsoft.com/office/drawing/2014/main" xmlns="" id="{A5371C0A-EE42-4507-BA7D-6387E301B82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545005" y="5841310"/>
              <a:ext cx="170067" cy="349941"/>
            </a:xfrm>
            <a:custGeom>
              <a:avLst/>
              <a:gdLst/>
              <a:ahLst/>
              <a:cxnLst/>
              <a:rect l="0" t="0" r="0" b="0"/>
              <a:pathLst>
                <a:path w="170067" h="349941">
                  <a:moveTo>
                    <a:pt x="166695" y="19740"/>
                  </a:moveTo>
                  <a:lnTo>
                    <a:pt x="166695" y="19740"/>
                  </a:lnTo>
                  <a:lnTo>
                    <a:pt x="170066" y="12998"/>
                  </a:lnTo>
                  <a:lnTo>
                    <a:pt x="169839" y="5925"/>
                  </a:lnTo>
                  <a:lnTo>
                    <a:pt x="168791" y="2064"/>
                  </a:lnTo>
                  <a:lnTo>
                    <a:pt x="165270" y="195"/>
                  </a:lnTo>
                  <a:lnTo>
                    <a:pt x="153832" y="0"/>
                  </a:lnTo>
                  <a:lnTo>
                    <a:pt x="139341" y="7909"/>
                  </a:lnTo>
                  <a:lnTo>
                    <a:pt x="113435" y="33873"/>
                  </a:lnTo>
                  <a:lnTo>
                    <a:pt x="83416" y="78491"/>
                  </a:lnTo>
                  <a:lnTo>
                    <a:pt x="61949" y="117817"/>
                  </a:lnTo>
                  <a:lnTo>
                    <a:pt x="38297" y="163519"/>
                  </a:lnTo>
                  <a:lnTo>
                    <a:pt x="19318" y="208290"/>
                  </a:lnTo>
                  <a:lnTo>
                    <a:pt x="5944" y="250295"/>
                  </a:lnTo>
                  <a:lnTo>
                    <a:pt x="0" y="287779"/>
                  </a:lnTo>
                  <a:lnTo>
                    <a:pt x="4885" y="315728"/>
                  </a:lnTo>
                  <a:lnTo>
                    <a:pt x="20645" y="3499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35">
              <a:extLst>
                <a:ext uri="{FF2B5EF4-FFF2-40B4-BE49-F238E27FC236}">
                  <a16:creationId xmlns:a16="http://schemas.microsoft.com/office/drawing/2014/main" xmlns="" id="{1AF2A674-BF8D-4A08-AC8D-75E73F43E4A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908550" y="5876729"/>
              <a:ext cx="76588" cy="327222"/>
            </a:xfrm>
            <a:custGeom>
              <a:avLst/>
              <a:gdLst/>
              <a:ahLst/>
              <a:cxnLst/>
              <a:rect l="0" t="0" r="0" b="0"/>
              <a:pathLst>
                <a:path w="76588" h="327222">
                  <a:moveTo>
                    <a:pt x="19050" y="3371"/>
                  </a:moveTo>
                  <a:lnTo>
                    <a:pt x="19050" y="3371"/>
                  </a:lnTo>
                  <a:lnTo>
                    <a:pt x="19050" y="0"/>
                  </a:lnTo>
                  <a:lnTo>
                    <a:pt x="22813" y="3989"/>
                  </a:lnTo>
                  <a:lnTo>
                    <a:pt x="50146" y="47719"/>
                  </a:lnTo>
                  <a:lnTo>
                    <a:pt x="63209" y="81877"/>
                  </a:lnTo>
                  <a:lnTo>
                    <a:pt x="72308" y="122460"/>
                  </a:lnTo>
                  <a:lnTo>
                    <a:pt x="76587" y="164250"/>
                  </a:lnTo>
                  <a:lnTo>
                    <a:pt x="73785" y="201637"/>
                  </a:lnTo>
                  <a:lnTo>
                    <a:pt x="62191" y="238951"/>
                  </a:lnTo>
                  <a:lnTo>
                    <a:pt x="35831" y="286250"/>
                  </a:lnTo>
                  <a:lnTo>
                    <a:pt x="0" y="3272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36">
              <a:extLst>
                <a:ext uri="{FF2B5EF4-FFF2-40B4-BE49-F238E27FC236}">
                  <a16:creationId xmlns:a16="http://schemas.microsoft.com/office/drawing/2014/main" xmlns="" id="{3CD20ED6-3E9C-4CC2-B279-6A93BEE2557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080000" y="5979880"/>
              <a:ext cx="6351" cy="8171"/>
            </a:xfrm>
            <a:custGeom>
              <a:avLst/>
              <a:gdLst/>
              <a:ahLst/>
              <a:cxnLst/>
              <a:rect l="0" t="0" r="0" b="0"/>
              <a:pathLst>
                <a:path w="6351" h="8171">
                  <a:moveTo>
                    <a:pt x="0" y="8170"/>
                  </a:moveTo>
                  <a:lnTo>
                    <a:pt x="0" y="8170"/>
                  </a:lnTo>
                  <a:lnTo>
                    <a:pt x="0" y="1428"/>
                  </a:lnTo>
                  <a:lnTo>
                    <a:pt x="705" y="147"/>
                  </a:lnTo>
                  <a:lnTo>
                    <a:pt x="1882" y="0"/>
                  </a:lnTo>
                  <a:lnTo>
                    <a:pt x="6350" y="1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37">
              <a:extLst>
                <a:ext uri="{FF2B5EF4-FFF2-40B4-BE49-F238E27FC236}">
                  <a16:creationId xmlns:a16="http://schemas.microsoft.com/office/drawing/2014/main" xmlns="" id="{E26F0206-4866-4258-9008-FD00E62CBFB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099050" y="61404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85">
            <a:extLst>
              <a:ext uri="{FF2B5EF4-FFF2-40B4-BE49-F238E27FC236}">
                <a16:creationId xmlns:a16="http://schemas.microsoft.com/office/drawing/2014/main" xmlns="" id="{7BE7A52B-8623-4482-9ECD-2A2FD6F54A76}"/>
              </a:ext>
            </a:extLst>
          </p:cNvPr>
          <p:cNvGrpSpPr/>
          <p:nvPr/>
        </p:nvGrpSpPr>
        <p:grpSpPr>
          <a:xfrm>
            <a:off x="6009792" y="5656639"/>
            <a:ext cx="768834" cy="515562"/>
            <a:chOff x="6009792" y="5656639"/>
            <a:chExt cx="768834" cy="515562"/>
          </a:xfrm>
        </p:grpSpPr>
        <p:sp>
          <p:nvSpPr>
            <p:cNvPr id="190" name="SMARTInkShape-438">
              <a:extLst>
                <a:ext uri="{FF2B5EF4-FFF2-40B4-BE49-F238E27FC236}">
                  <a16:creationId xmlns:a16="http://schemas.microsoft.com/office/drawing/2014/main" xmlns="" id="{1ABFE552-CA83-41F0-B849-3D42232094B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083677" y="5656639"/>
              <a:ext cx="130616" cy="515562"/>
            </a:xfrm>
            <a:custGeom>
              <a:avLst/>
              <a:gdLst/>
              <a:ahLst/>
              <a:cxnLst/>
              <a:rect l="0" t="0" r="0" b="0"/>
              <a:pathLst>
                <a:path w="130616" h="515562">
                  <a:moveTo>
                    <a:pt x="126623" y="71061"/>
                  </a:moveTo>
                  <a:lnTo>
                    <a:pt x="126623" y="71061"/>
                  </a:lnTo>
                  <a:lnTo>
                    <a:pt x="130281" y="51488"/>
                  </a:lnTo>
                  <a:lnTo>
                    <a:pt x="129436" y="28390"/>
                  </a:lnTo>
                  <a:lnTo>
                    <a:pt x="130615" y="23564"/>
                  </a:lnTo>
                  <a:lnTo>
                    <a:pt x="129990" y="18935"/>
                  </a:lnTo>
                  <a:lnTo>
                    <a:pt x="125532" y="10028"/>
                  </a:lnTo>
                  <a:lnTo>
                    <a:pt x="115089" y="453"/>
                  </a:lnTo>
                  <a:lnTo>
                    <a:pt x="109761" y="0"/>
                  </a:lnTo>
                  <a:lnTo>
                    <a:pt x="96316" y="3260"/>
                  </a:lnTo>
                  <a:lnTo>
                    <a:pt x="66138" y="23141"/>
                  </a:lnTo>
                  <a:lnTo>
                    <a:pt x="33756" y="64859"/>
                  </a:lnTo>
                  <a:lnTo>
                    <a:pt x="19967" y="104993"/>
                  </a:lnTo>
                  <a:lnTo>
                    <a:pt x="11487" y="150348"/>
                  </a:lnTo>
                  <a:lnTo>
                    <a:pt x="5367" y="196376"/>
                  </a:lnTo>
                  <a:lnTo>
                    <a:pt x="4158" y="220221"/>
                  </a:lnTo>
                  <a:lnTo>
                    <a:pt x="4058" y="244584"/>
                  </a:lnTo>
                  <a:lnTo>
                    <a:pt x="4696" y="269292"/>
                  </a:lnTo>
                  <a:lnTo>
                    <a:pt x="5404" y="315562"/>
                  </a:lnTo>
                  <a:lnTo>
                    <a:pt x="5015" y="358234"/>
                  </a:lnTo>
                  <a:lnTo>
                    <a:pt x="2489" y="396013"/>
                  </a:lnTo>
                  <a:lnTo>
                    <a:pt x="897" y="429738"/>
                  </a:lnTo>
                  <a:lnTo>
                    <a:pt x="0" y="470846"/>
                  </a:lnTo>
                  <a:lnTo>
                    <a:pt x="1616" y="497138"/>
                  </a:lnTo>
                  <a:lnTo>
                    <a:pt x="5973" y="5155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39">
              <a:extLst>
                <a:ext uri="{FF2B5EF4-FFF2-40B4-BE49-F238E27FC236}">
                  <a16:creationId xmlns:a16="http://schemas.microsoft.com/office/drawing/2014/main" xmlns="" id="{A7851BB7-EF13-4F00-91BC-B77C3A477E8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009792" y="5975350"/>
              <a:ext cx="200509" cy="25401"/>
            </a:xfrm>
            <a:custGeom>
              <a:avLst/>
              <a:gdLst/>
              <a:ahLst/>
              <a:cxnLst/>
              <a:rect l="0" t="0" r="0" b="0"/>
              <a:pathLst>
                <a:path w="200509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25400"/>
                  </a:lnTo>
                  <a:lnTo>
                    <a:pt x="0" y="24695"/>
                  </a:lnTo>
                  <a:lnTo>
                    <a:pt x="1562" y="22029"/>
                  </a:lnTo>
                  <a:lnTo>
                    <a:pt x="8371" y="20374"/>
                  </a:lnTo>
                  <a:lnTo>
                    <a:pt x="52649" y="14860"/>
                  </a:lnTo>
                  <a:lnTo>
                    <a:pt x="96569" y="12635"/>
                  </a:lnTo>
                  <a:lnTo>
                    <a:pt x="141174" y="7820"/>
                  </a:lnTo>
                  <a:lnTo>
                    <a:pt x="20050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40">
              <a:extLst>
                <a:ext uri="{FF2B5EF4-FFF2-40B4-BE49-F238E27FC236}">
                  <a16:creationId xmlns:a16="http://schemas.microsoft.com/office/drawing/2014/main" xmlns="" id="{FF4E6E95-8F04-42CD-8572-3D37B6D6356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290394" y="5748649"/>
              <a:ext cx="186607" cy="364722"/>
            </a:xfrm>
            <a:custGeom>
              <a:avLst/>
              <a:gdLst/>
              <a:ahLst/>
              <a:cxnLst/>
              <a:rect l="0" t="0" r="0" b="0"/>
              <a:pathLst>
                <a:path w="186607" h="364722">
                  <a:moveTo>
                    <a:pt x="186606" y="42551"/>
                  </a:moveTo>
                  <a:lnTo>
                    <a:pt x="186606" y="42551"/>
                  </a:lnTo>
                  <a:lnTo>
                    <a:pt x="186606" y="4513"/>
                  </a:lnTo>
                  <a:lnTo>
                    <a:pt x="185195" y="2376"/>
                  </a:lnTo>
                  <a:lnTo>
                    <a:pt x="182843" y="951"/>
                  </a:lnTo>
                  <a:lnTo>
                    <a:pt x="179864" y="0"/>
                  </a:lnTo>
                  <a:lnTo>
                    <a:pt x="170909" y="4590"/>
                  </a:lnTo>
                  <a:lnTo>
                    <a:pt x="126552" y="42255"/>
                  </a:lnTo>
                  <a:lnTo>
                    <a:pt x="91202" y="82366"/>
                  </a:lnTo>
                  <a:lnTo>
                    <a:pt x="68945" y="115985"/>
                  </a:lnTo>
                  <a:lnTo>
                    <a:pt x="47293" y="152094"/>
                  </a:lnTo>
                  <a:lnTo>
                    <a:pt x="27323" y="189309"/>
                  </a:lnTo>
                  <a:lnTo>
                    <a:pt x="11391" y="227016"/>
                  </a:lnTo>
                  <a:lnTo>
                    <a:pt x="2899" y="261178"/>
                  </a:lnTo>
                  <a:lnTo>
                    <a:pt x="0" y="306295"/>
                  </a:lnTo>
                  <a:lnTo>
                    <a:pt x="819" y="319981"/>
                  </a:lnTo>
                  <a:lnTo>
                    <a:pt x="9254" y="340831"/>
                  </a:lnTo>
                  <a:lnTo>
                    <a:pt x="22411" y="355743"/>
                  </a:lnTo>
                  <a:lnTo>
                    <a:pt x="37665" y="364721"/>
                  </a:lnTo>
                  <a:lnTo>
                    <a:pt x="59496" y="363538"/>
                  </a:lnTo>
                  <a:lnTo>
                    <a:pt x="97706" y="3537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41">
              <a:extLst>
                <a:ext uri="{FF2B5EF4-FFF2-40B4-BE49-F238E27FC236}">
                  <a16:creationId xmlns:a16="http://schemas.microsoft.com/office/drawing/2014/main" xmlns="" id="{B64FC98B-649E-4F18-A5F5-4ECD40812EF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406966" y="5954816"/>
              <a:ext cx="152585" cy="109435"/>
            </a:xfrm>
            <a:custGeom>
              <a:avLst/>
              <a:gdLst/>
              <a:ahLst/>
              <a:cxnLst/>
              <a:rect l="0" t="0" r="0" b="0"/>
              <a:pathLst>
                <a:path w="152585" h="109435">
                  <a:moveTo>
                    <a:pt x="63684" y="77684"/>
                  </a:moveTo>
                  <a:lnTo>
                    <a:pt x="63684" y="77684"/>
                  </a:lnTo>
                  <a:lnTo>
                    <a:pt x="78611" y="32903"/>
                  </a:lnTo>
                  <a:lnTo>
                    <a:pt x="81512" y="14086"/>
                  </a:lnTo>
                  <a:lnTo>
                    <a:pt x="79803" y="9180"/>
                  </a:lnTo>
                  <a:lnTo>
                    <a:pt x="72259" y="1847"/>
                  </a:lnTo>
                  <a:lnTo>
                    <a:pt x="59969" y="0"/>
                  </a:lnTo>
                  <a:lnTo>
                    <a:pt x="45100" y="2236"/>
                  </a:lnTo>
                  <a:lnTo>
                    <a:pt x="29083" y="7933"/>
                  </a:lnTo>
                  <a:lnTo>
                    <a:pt x="16321" y="18932"/>
                  </a:lnTo>
                  <a:lnTo>
                    <a:pt x="6650" y="33228"/>
                  </a:lnTo>
                  <a:lnTo>
                    <a:pt x="0" y="48988"/>
                  </a:lnTo>
                  <a:lnTo>
                    <a:pt x="337" y="63519"/>
                  </a:lnTo>
                  <a:lnTo>
                    <a:pt x="2402" y="70357"/>
                  </a:lnTo>
                  <a:lnTo>
                    <a:pt x="5190" y="74916"/>
                  </a:lnTo>
                  <a:lnTo>
                    <a:pt x="8461" y="77955"/>
                  </a:lnTo>
                  <a:lnTo>
                    <a:pt x="12051" y="79981"/>
                  </a:lnTo>
                  <a:lnTo>
                    <a:pt x="16562" y="79216"/>
                  </a:lnTo>
                  <a:lnTo>
                    <a:pt x="27218" y="72720"/>
                  </a:lnTo>
                  <a:lnTo>
                    <a:pt x="53524" y="44493"/>
                  </a:lnTo>
                  <a:lnTo>
                    <a:pt x="54793" y="44268"/>
                  </a:lnTo>
                  <a:lnTo>
                    <a:pt x="55640" y="44822"/>
                  </a:lnTo>
                  <a:lnTo>
                    <a:pt x="81604" y="81190"/>
                  </a:lnTo>
                  <a:lnTo>
                    <a:pt x="104819" y="98869"/>
                  </a:lnTo>
                  <a:lnTo>
                    <a:pt x="152584" y="1094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42">
              <a:extLst>
                <a:ext uri="{FF2B5EF4-FFF2-40B4-BE49-F238E27FC236}">
                  <a16:creationId xmlns:a16="http://schemas.microsoft.com/office/drawing/2014/main" xmlns="" id="{22ABE506-6EE0-4538-8A79-9F9A2359F4F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616700" y="5781479"/>
              <a:ext cx="77183" cy="314522"/>
            </a:xfrm>
            <a:custGeom>
              <a:avLst/>
              <a:gdLst/>
              <a:ahLst/>
              <a:cxnLst/>
              <a:rect l="0" t="0" r="0" b="0"/>
              <a:pathLst>
                <a:path w="77183" h="314522">
                  <a:moveTo>
                    <a:pt x="6350" y="3371"/>
                  </a:moveTo>
                  <a:lnTo>
                    <a:pt x="6350" y="3371"/>
                  </a:lnTo>
                  <a:lnTo>
                    <a:pt x="2979" y="0"/>
                  </a:lnTo>
                  <a:lnTo>
                    <a:pt x="35615" y="27168"/>
                  </a:lnTo>
                  <a:lnTo>
                    <a:pt x="59785" y="60830"/>
                  </a:lnTo>
                  <a:lnTo>
                    <a:pt x="74708" y="105455"/>
                  </a:lnTo>
                  <a:lnTo>
                    <a:pt x="77182" y="139758"/>
                  </a:lnTo>
                  <a:lnTo>
                    <a:pt x="73815" y="176171"/>
                  </a:lnTo>
                  <a:lnTo>
                    <a:pt x="62910" y="213521"/>
                  </a:lnTo>
                  <a:lnTo>
                    <a:pt x="48656" y="247524"/>
                  </a:lnTo>
                  <a:lnTo>
                    <a:pt x="24764" y="286909"/>
                  </a:lnTo>
                  <a:lnTo>
                    <a:pt x="0" y="3145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43">
              <a:extLst>
                <a:ext uri="{FF2B5EF4-FFF2-40B4-BE49-F238E27FC236}">
                  <a16:creationId xmlns:a16="http://schemas.microsoft.com/office/drawing/2014/main" xmlns="" id="{86E4CAFA-8228-443F-9782-88B426473DF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769100" y="6045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86">
            <a:extLst>
              <a:ext uri="{FF2B5EF4-FFF2-40B4-BE49-F238E27FC236}">
                <a16:creationId xmlns:a16="http://schemas.microsoft.com/office/drawing/2014/main" xmlns="" id="{FDF6FC3D-87BE-4D0F-A338-1638E5860EB5}"/>
              </a:ext>
            </a:extLst>
          </p:cNvPr>
          <p:cNvGrpSpPr/>
          <p:nvPr/>
        </p:nvGrpSpPr>
        <p:grpSpPr>
          <a:xfrm>
            <a:off x="6998464" y="5717608"/>
            <a:ext cx="602487" cy="375949"/>
            <a:chOff x="6998464" y="5717608"/>
            <a:chExt cx="602487" cy="375949"/>
          </a:xfrm>
        </p:grpSpPr>
        <p:sp>
          <p:nvSpPr>
            <p:cNvPr id="197" name="SMARTInkShape-444">
              <a:extLst>
                <a:ext uri="{FF2B5EF4-FFF2-40B4-BE49-F238E27FC236}">
                  <a16:creationId xmlns:a16="http://schemas.microsoft.com/office/drawing/2014/main" xmlns="" id="{0B9ED1E6-92C6-4731-B0A8-40F020BFD55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998464" y="5717608"/>
              <a:ext cx="195283" cy="375949"/>
            </a:xfrm>
            <a:custGeom>
              <a:avLst/>
              <a:gdLst/>
              <a:ahLst/>
              <a:cxnLst/>
              <a:rect l="0" t="0" r="0" b="0"/>
              <a:pathLst>
                <a:path w="195283" h="375949">
                  <a:moveTo>
                    <a:pt x="69086" y="149792"/>
                  </a:moveTo>
                  <a:lnTo>
                    <a:pt x="69086" y="149792"/>
                  </a:lnTo>
                  <a:lnTo>
                    <a:pt x="69086" y="146421"/>
                  </a:lnTo>
                  <a:lnTo>
                    <a:pt x="67674" y="162061"/>
                  </a:lnTo>
                  <a:lnTo>
                    <a:pt x="58947" y="197799"/>
                  </a:lnTo>
                  <a:lnTo>
                    <a:pt x="51410" y="230394"/>
                  </a:lnTo>
                  <a:lnTo>
                    <a:pt x="41474" y="264168"/>
                  </a:lnTo>
                  <a:lnTo>
                    <a:pt x="25862" y="311151"/>
                  </a:lnTo>
                  <a:lnTo>
                    <a:pt x="7945" y="358211"/>
                  </a:lnTo>
                  <a:lnTo>
                    <a:pt x="1816" y="372413"/>
                  </a:lnTo>
                  <a:lnTo>
                    <a:pt x="956" y="372288"/>
                  </a:lnTo>
                  <a:lnTo>
                    <a:pt x="0" y="366508"/>
                  </a:lnTo>
                  <a:lnTo>
                    <a:pt x="6205" y="327755"/>
                  </a:lnTo>
                  <a:lnTo>
                    <a:pt x="11643" y="305828"/>
                  </a:lnTo>
                  <a:lnTo>
                    <a:pt x="18796" y="279922"/>
                  </a:lnTo>
                  <a:lnTo>
                    <a:pt x="27093" y="251362"/>
                  </a:lnTo>
                  <a:lnTo>
                    <a:pt x="36152" y="221033"/>
                  </a:lnTo>
                  <a:lnTo>
                    <a:pt x="45718" y="189525"/>
                  </a:lnTo>
                  <a:lnTo>
                    <a:pt x="55624" y="157231"/>
                  </a:lnTo>
                  <a:lnTo>
                    <a:pt x="65051" y="128645"/>
                  </a:lnTo>
                  <a:lnTo>
                    <a:pt x="74157" y="102534"/>
                  </a:lnTo>
                  <a:lnTo>
                    <a:pt x="91095" y="58232"/>
                  </a:lnTo>
                  <a:lnTo>
                    <a:pt x="111825" y="16281"/>
                  </a:lnTo>
                  <a:lnTo>
                    <a:pt x="122418" y="2730"/>
                  </a:lnTo>
                  <a:lnTo>
                    <a:pt x="127924" y="245"/>
                  </a:lnTo>
                  <a:lnTo>
                    <a:pt x="133712" y="0"/>
                  </a:lnTo>
                  <a:lnTo>
                    <a:pt x="139686" y="1248"/>
                  </a:lnTo>
                  <a:lnTo>
                    <a:pt x="153851" y="17685"/>
                  </a:lnTo>
                  <a:lnTo>
                    <a:pt x="168143" y="45217"/>
                  </a:lnTo>
                  <a:lnTo>
                    <a:pt x="179198" y="80971"/>
                  </a:lnTo>
                  <a:lnTo>
                    <a:pt x="186934" y="122262"/>
                  </a:lnTo>
                  <a:lnTo>
                    <a:pt x="192018" y="166484"/>
                  </a:lnTo>
                  <a:lnTo>
                    <a:pt x="194278" y="212009"/>
                  </a:lnTo>
                  <a:lnTo>
                    <a:pt x="195282" y="254349"/>
                  </a:lnTo>
                  <a:lnTo>
                    <a:pt x="195022" y="292218"/>
                  </a:lnTo>
                  <a:lnTo>
                    <a:pt x="190910" y="335219"/>
                  </a:lnTo>
                  <a:lnTo>
                    <a:pt x="184518" y="360897"/>
                  </a:lnTo>
                  <a:lnTo>
                    <a:pt x="177775" y="370146"/>
                  </a:lnTo>
                  <a:lnTo>
                    <a:pt x="166310" y="374727"/>
                  </a:lnTo>
                  <a:lnTo>
                    <a:pt x="159301" y="375948"/>
                  </a:lnTo>
                  <a:lnTo>
                    <a:pt x="122001" y="368476"/>
                  </a:lnTo>
                  <a:lnTo>
                    <a:pt x="78362" y="361355"/>
                  </a:lnTo>
                  <a:lnTo>
                    <a:pt x="37336" y="3593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45">
              <a:extLst>
                <a:ext uri="{FF2B5EF4-FFF2-40B4-BE49-F238E27FC236}">
                  <a16:creationId xmlns:a16="http://schemas.microsoft.com/office/drawing/2014/main" xmlns="" id="{6F87BF5E-7F2B-4DE5-9AD6-A771D4836C3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349783" y="5727700"/>
              <a:ext cx="86068" cy="321227"/>
            </a:xfrm>
            <a:custGeom>
              <a:avLst/>
              <a:gdLst/>
              <a:ahLst/>
              <a:cxnLst/>
              <a:rect l="0" t="0" r="0" b="0"/>
              <a:pathLst>
                <a:path w="86068" h="321227">
                  <a:moveTo>
                    <a:pt x="60667" y="0"/>
                  </a:moveTo>
                  <a:lnTo>
                    <a:pt x="60667" y="0"/>
                  </a:lnTo>
                  <a:lnTo>
                    <a:pt x="64325" y="22395"/>
                  </a:lnTo>
                  <a:lnTo>
                    <a:pt x="60653" y="60649"/>
                  </a:lnTo>
                  <a:lnTo>
                    <a:pt x="54546" y="96335"/>
                  </a:lnTo>
                  <a:lnTo>
                    <a:pt x="45246" y="137596"/>
                  </a:lnTo>
                  <a:lnTo>
                    <a:pt x="34058" y="180392"/>
                  </a:lnTo>
                  <a:lnTo>
                    <a:pt x="22030" y="220580"/>
                  </a:lnTo>
                  <a:lnTo>
                    <a:pt x="6728" y="265421"/>
                  </a:lnTo>
                  <a:lnTo>
                    <a:pt x="0" y="297679"/>
                  </a:lnTo>
                  <a:lnTo>
                    <a:pt x="467" y="304991"/>
                  </a:lnTo>
                  <a:lnTo>
                    <a:pt x="2189" y="310571"/>
                  </a:lnTo>
                  <a:lnTo>
                    <a:pt x="4749" y="314997"/>
                  </a:lnTo>
                  <a:lnTo>
                    <a:pt x="9277" y="317948"/>
                  </a:lnTo>
                  <a:lnTo>
                    <a:pt x="21834" y="321226"/>
                  </a:lnTo>
                  <a:lnTo>
                    <a:pt x="67525" y="314603"/>
                  </a:lnTo>
                  <a:lnTo>
                    <a:pt x="86067" y="311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46">
              <a:extLst>
                <a:ext uri="{FF2B5EF4-FFF2-40B4-BE49-F238E27FC236}">
                  <a16:creationId xmlns:a16="http://schemas.microsoft.com/office/drawing/2014/main" xmlns="" id="{9CBFA428-2DCA-4F2D-886F-39AE159FEC1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334250" y="5867400"/>
              <a:ext cx="266701" cy="31751"/>
            </a:xfrm>
            <a:custGeom>
              <a:avLst/>
              <a:gdLst/>
              <a:ahLst/>
              <a:cxnLst/>
              <a:rect l="0" t="0" r="0" b="0"/>
              <a:pathLst>
                <a:path w="2667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881" y="24843"/>
                  </a:lnTo>
                  <a:lnTo>
                    <a:pt x="3370" y="22911"/>
                  </a:lnTo>
                  <a:lnTo>
                    <a:pt x="22322" y="16822"/>
                  </a:lnTo>
                  <a:lnTo>
                    <a:pt x="53664" y="12651"/>
                  </a:lnTo>
                  <a:lnTo>
                    <a:pt x="97229" y="8444"/>
                  </a:lnTo>
                  <a:lnTo>
                    <a:pt x="122674" y="6336"/>
                  </a:lnTo>
                  <a:lnTo>
                    <a:pt x="149516" y="4224"/>
                  </a:lnTo>
                  <a:lnTo>
                    <a:pt x="174466" y="2815"/>
                  </a:lnTo>
                  <a:lnTo>
                    <a:pt x="221004" y="1251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3" name="SMARTInkShape-1950">
            <a:extLst>
              <a:ext uri="{FF2B5EF4-FFF2-40B4-BE49-F238E27FC236}">
                <a16:creationId xmlns:a16="http://schemas.microsoft.com/office/drawing/2014/main" xmlns="" id="{D9B53980-8DFB-4677-AA1C-6940183FF47D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585200" y="13208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330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MARTInkShape-373">
            <a:extLst>
              <a:ext uri="{FF2B5EF4-FFF2-40B4-BE49-F238E27FC236}">
                <a16:creationId xmlns:a16="http://schemas.microsoft.com/office/drawing/2014/main" xmlns="" id="{43FFBA16-A43A-4A3C-B2DD-8D02DC38F66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356350" y="30416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6" name="SMARTInkShape-Group404">
            <a:extLst>
              <a:ext uri="{FF2B5EF4-FFF2-40B4-BE49-F238E27FC236}">
                <a16:creationId xmlns:a16="http://schemas.microsoft.com/office/drawing/2014/main" xmlns="" id="{57EA2094-0D4E-40D8-A2CC-69E491F7FB3E}"/>
              </a:ext>
            </a:extLst>
          </p:cNvPr>
          <p:cNvGrpSpPr/>
          <p:nvPr/>
        </p:nvGrpSpPr>
        <p:grpSpPr>
          <a:xfrm>
            <a:off x="8562256" y="2200677"/>
            <a:ext cx="3483695" cy="1535459"/>
            <a:chOff x="8562256" y="2200677"/>
            <a:chExt cx="3483695" cy="1535459"/>
          </a:xfrm>
        </p:grpSpPr>
        <p:sp>
          <p:nvSpPr>
            <p:cNvPr id="201" name="SMARTInkShape-1846">
              <a:extLst>
                <a:ext uri="{FF2B5EF4-FFF2-40B4-BE49-F238E27FC236}">
                  <a16:creationId xmlns:a16="http://schemas.microsoft.com/office/drawing/2014/main" xmlns="" id="{827674BE-8812-40DB-8956-AA284FDBAC59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756269" y="2778481"/>
              <a:ext cx="156244" cy="223459"/>
            </a:xfrm>
            <a:custGeom>
              <a:avLst/>
              <a:gdLst/>
              <a:ahLst/>
              <a:cxnLst/>
              <a:rect l="0" t="0" r="0" b="0"/>
              <a:pathLst>
                <a:path w="156244" h="223459">
                  <a:moveTo>
                    <a:pt x="57531" y="21869"/>
                  </a:moveTo>
                  <a:lnTo>
                    <a:pt x="57531" y="21869"/>
                  </a:lnTo>
                  <a:lnTo>
                    <a:pt x="56826" y="4413"/>
                  </a:lnTo>
                  <a:lnTo>
                    <a:pt x="55650" y="1765"/>
                  </a:lnTo>
                  <a:lnTo>
                    <a:pt x="54160" y="0"/>
                  </a:lnTo>
                  <a:lnTo>
                    <a:pt x="51755" y="939"/>
                  </a:lnTo>
                  <a:lnTo>
                    <a:pt x="27024" y="30036"/>
                  </a:lnTo>
                  <a:lnTo>
                    <a:pt x="10470" y="69131"/>
                  </a:lnTo>
                  <a:lnTo>
                    <a:pt x="0" y="116463"/>
                  </a:lnTo>
                  <a:lnTo>
                    <a:pt x="447" y="149518"/>
                  </a:lnTo>
                  <a:lnTo>
                    <a:pt x="6760" y="180202"/>
                  </a:lnTo>
                  <a:lnTo>
                    <a:pt x="18974" y="203246"/>
                  </a:lnTo>
                  <a:lnTo>
                    <a:pt x="35689" y="217251"/>
                  </a:lnTo>
                  <a:lnTo>
                    <a:pt x="45088" y="221974"/>
                  </a:lnTo>
                  <a:lnTo>
                    <a:pt x="68697" y="223458"/>
                  </a:lnTo>
                  <a:lnTo>
                    <a:pt x="94949" y="217298"/>
                  </a:lnTo>
                  <a:lnTo>
                    <a:pt x="120728" y="202800"/>
                  </a:lnTo>
                  <a:lnTo>
                    <a:pt x="140650" y="180835"/>
                  </a:lnTo>
                  <a:lnTo>
                    <a:pt x="148928" y="168063"/>
                  </a:lnTo>
                  <a:lnTo>
                    <a:pt x="156243" y="138820"/>
                  </a:lnTo>
                  <a:lnTo>
                    <a:pt x="155023" y="107714"/>
                  </a:lnTo>
                  <a:lnTo>
                    <a:pt x="145076" y="77426"/>
                  </a:lnTo>
                  <a:lnTo>
                    <a:pt x="116866" y="39349"/>
                  </a:lnTo>
                  <a:lnTo>
                    <a:pt x="70231" y="28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847">
              <a:extLst>
                <a:ext uri="{FF2B5EF4-FFF2-40B4-BE49-F238E27FC236}">
                  <a16:creationId xmlns:a16="http://schemas.microsoft.com/office/drawing/2014/main" xmlns="" id="{ED687376-575A-47BB-A588-5D1800C2D522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940800" y="2990850"/>
              <a:ext cx="139701" cy="30868"/>
            </a:xfrm>
            <a:custGeom>
              <a:avLst/>
              <a:gdLst/>
              <a:ahLst/>
              <a:cxnLst/>
              <a:rect l="0" t="0" r="0" b="0"/>
              <a:pathLst>
                <a:path w="139701" h="30868">
                  <a:moveTo>
                    <a:pt x="0" y="25400"/>
                  </a:moveTo>
                  <a:lnTo>
                    <a:pt x="0" y="25400"/>
                  </a:lnTo>
                  <a:lnTo>
                    <a:pt x="3370" y="28771"/>
                  </a:lnTo>
                  <a:lnTo>
                    <a:pt x="15580" y="30867"/>
                  </a:lnTo>
                  <a:lnTo>
                    <a:pt x="60526" y="24726"/>
                  </a:lnTo>
                  <a:lnTo>
                    <a:pt x="105246" y="1342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848">
              <a:extLst>
                <a:ext uri="{FF2B5EF4-FFF2-40B4-BE49-F238E27FC236}">
                  <a16:creationId xmlns:a16="http://schemas.microsoft.com/office/drawing/2014/main" xmlns="" id="{FE3D26EC-953F-4EF6-90DE-55AD03BC64F0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939280" y="2757306"/>
              <a:ext cx="153921" cy="165260"/>
            </a:xfrm>
            <a:custGeom>
              <a:avLst/>
              <a:gdLst/>
              <a:ahLst/>
              <a:cxnLst/>
              <a:rect l="0" t="0" r="0" b="0"/>
              <a:pathLst>
                <a:path w="153921" h="165260">
                  <a:moveTo>
                    <a:pt x="128520" y="17644"/>
                  </a:moveTo>
                  <a:lnTo>
                    <a:pt x="128520" y="17644"/>
                  </a:lnTo>
                  <a:lnTo>
                    <a:pt x="152253" y="0"/>
                  </a:lnTo>
                  <a:lnTo>
                    <a:pt x="152808" y="237"/>
                  </a:lnTo>
                  <a:lnTo>
                    <a:pt x="153425" y="2382"/>
                  </a:lnTo>
                  <a:lnTo>
                    <a:pt x="109685" y="37976"/>
                  </a:lnTo>
                  <a:lnTo>
                    <a:pt x="63808" y="81946"/>
                  </a:lnTo>
                  <a:lnTo>
                    <a:pt x="19625" y="121571"/>
                  </a:lnTo>
                  <a:lnTo>
                    <a:pt x="6038" y="135800"/>
                  </a:lnTo>
                  <a:lnTo>
                    <a:pt x="0" y="146828"/>
                  </a:lnTo>
                  <a:lnTo>
                    <a:pt x="507" y="151039"/>
                  </a:lnTo>
                  <a:lnTo>
                    <a:pt x="2962" y="154552"/>
                  </a:lnTo>
                  <a:lnTo>
                    <a:pt x="6714" y="157599"/>
                  </a:lnTo>
                  <a:lnTo>
                    <a:pt x="32221" y="165259"/>
                  </a:lnTo>
                  <a:lnTo>
                    <a:pt x="69962" y="161885"/>
                  </a:lnTo>
                  <a:lnTo>
                    <a:pt x="109052" y="155318"/>
                  </a:lnTo>
                  <a:lnTo>
                    <a:pt x="142863" y="148190"/>
                  </a:lnTo>
                  <a:lnTo>
                    <a:pt x="146549" y="148419"/>
                  </a:lnTo>
                  <a:lnTo>
                    <a:pt x="153920" y="1509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849">
              <a:extLst>
                <a:ext uri="{FF2B5EF4-FFF2-40B4-BE49-F238E27FC236}">
                  <a16:creationId xmlns:a16="http://schemas.microsoft.com/office/drawing/2014/main" xmlns="" id="{921DE1D2-19EC-490E-9527-213D9A2F7DE1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0668000" y="2609850"/>
              <a:ext cx="42971" cy="241301"/>
            </a:xfrm>
            <a:custGeom>
              <a:avLst/>
              <a:gdLst/>
              <a:ahLst/>
              <a:cxnLst/>
              <a:rect l="0" t="0" r="0" b="0"/>
              <a:pathLst>
                <a:path w="42971" h="241301">
                  <a:moveTo>
                    <a:pt x="0" y="0"/>
                  </a:moveTo>
                  <a:lnTo>
                    <a:pt x="0" y="0"/>
                  </a:lnTo>
                  <a:lnTo>
                    <a:pt x="6743" y="0"/>
                  </a:lnTo>
                  <a:lnTo>
                    <a:pt x="13814" y="3763"/>
                  </a:lnTo>
                  <a:lnTo>
                    <a:pt x="22368" y="12256"/>
                  </a:lnTo>
                  <a:lnTo>
                    <a:pt x="33224" y="27790"/>
                  </a:lnTo>
                  <a:lnTo>
                    <a:pt x="41124" y="66481"/>
                  </a:lnTo>
                  <a:lnTo>
                    <a:pt x="42970" y="99397"/>
                  </a:lnTo>
                  <a:lnTo>
                    <a:pt x="42381" y="134488"/>
                  </a:lnTo>
                  <a:lnTo>
                    <a:pt x="37416" y="168898"/>
                  </a:lnTo>
                  <a:lnTo>
                    <a:pt x="26687" y="213262"/>
                  </a:lnTo>
                  <a:lnTo>
                    <a:pt x="19050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850">
              <a:extLst>
                <a:ext uri="{FF2B5EF4-FFF2-40B4-BE49-F238E27FC236}">
                  <a16:creationId xmlns:a16="http://schemas.microsoft.com/office/drawing/2014/main" xmlns="" id="{B48AA487-883A-4D0F-A438-92E24174CDC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0293348" y="2851150"/>
              <a:ext cx="203203" cy="27889"/>
            </a:xfrm>
            <a:custGeom>
              <a:avLst/>
              <a:gdLst/>
              <a:ahLst/>
              <a:cxnLst/>
              <a:rect l="0" t="0" r="0" b="0"/>
              <a:pathLst>
                <a:path w="203203" h="27889">
                  <a:moveTo>
                    <a:pt x="2" y="19050"/>
                  </a:moveTo>
                  <a:lnTo>
                    <a:pt x="2" y="19050"/>
                  </a:lnTo>
                  <a:lnTo>
                    <a:pt x="0" y="22421"/>
                  </a:lnTo>
                  <a:lnTo>
                    <a:pt x="16855" y="27888"/>
                  </a:lnTo>
                  <a:lnTo>
                    <a:pt x="50935" y="27235"/>
                  </a:lnTo>
                  <a:lnTo>
                    <a:pt x="81905" y="22453"/>
                  </a:lnTo>
                  <a:lnTo>
                    <a:pt x="116131" y="16329"/>
                  </a:lnTo>
                  <a:lnTo>
                    <a:pt x="163607" y="8915"/>
                  </a:lnTo>
                  <a:lnTo>
                    <a:pt x="20320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851">
              <a:extLst>
                <a:ext uri="{FF2B5EF4-FFF2-40B4-BE49-F238E27FC236}">
                  <a16:creationId xmlns:a16="http://schemas.microsoft.com/office/drawing/2014/main" xmlns="" id="{AB74E2CE-C1D3-4612-BC96-6BA759FCDFD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0293763" y="2636133"/>
              <a:ext cx="177388" cy="164218"/>
            </a:xfrm>
            <a:custGeom>
              <a:avLst/>
              <a:gdLst/>
              <a:ahLst/>
              <a:cxnLst/>
              <a:rect l="0" t="0" r="0" b="0"/>
              <a:pathLst>
                <a:path w="177388" h="164218">
                  <a:moveTo>
                    <a:pt x="158337" y="5467"/>
                  </a:moveTo>
                  <a:lnTo>
                    <a:pt x="158337" y="5467"/>
                  </a:lnTo>
                  <a:lnTo>
                    <a:pt x="163804" y="0"/>
                  </a:lnTo>
                  <a:lnTo>
                    <a:pt x="121344" y="33671"/>
                  </a:lnTo>
                  <a:lnTo>
                    <a:pt x="85053" y="57098"/>
                  </a:lnTo>
                  <a:lnTo>
                    <a:pt x="46783" y="81913"/>
                  </a:lnTo>
                  <a:lnTo>
                    <a:pt x="12359" y="112211"/>
                  </a:lnTo>
                  <a:lnTo>
                    <a:pt x="0" y="132110"/>
                  </a:lnTo>
                  <a:lnTo>
                    <a:pt x="569" y="137873"/>
                  </a:lnTo>
                  <a:lnTo>
                    <a:pt x="3769" y="143127"/>
                  </a:lnTo>
                  <a:lnTo>
                    <a:pt x="8724" y="148040"/>
                  </a:lnTo>
                  <a:lnTo>
                    <a:pt x="35926" y="158326"/>
                  </a:lnTo>
                  <a:lnTo>
                    <a:pt x="80909" y="162472"/>
                  </a:lnTo>
                  <a:lnTo>
                    <a:pt x="127713" y="163700"/>
                  </a:lnTo>
                  <a:lnTo>
                    <a:pt x="177387" y="164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852">
              <a:extLst>
                <a:ext uri="{FF2B5EF4-FFF2-40B4-BE49-F238E27FC236}">
                  <a16:creationId xmlns:a16="http://schemas.microsoft.com/office/drawing/2014/main" xmlns="" id="{D718F5E0-4A33-4C9B-A39D-44164BA7450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9918700" y="2610733"/>
              <a:ext cx="87720" cy="278518"/>
            </a:xfrm>
            <a:custGeom>
              <a:avLst/>
              <a:gdLst/>
              <a:ahLst/>
              <a:cxnLst/>
              <a:rect l="0" t="0" r="0" b="0"/>
              <a:pathLst>
                <a:path w="87720" h="278518">
                  <a:moveTo>
                    <a:pt x="25400" y="5467"/>
                  </a:moveTo>
                  <a:lnTo>
                    <a:pt x="25400" y="5467"/>
                  </a:lnTo>
                  <a:lnTo>
                    <a:pt x="25400" y="2096"/>
                  </a:lnTo>
                  <a:lnTo>
                    <a:pt x="26105" y="1103"/>
                  </a:lnTo>
                  <a:lnTo>
                    <a:pt x="27281" y="441"/>
                  </a:lnTo>
                  <a:lnTo>
                    <a:pt x="28770" y="0"/>
                  </a:lnTo>
                  <a:lnTo>
                    <a:pt x="44351" y="2750"/>
                  </a:lnTo>
                  <a:lnTo>
                    <a:pt x="57104" y="13667"/>
                  </a:lnTo>
                  <a:lnTo>
                    <a:pt x="82541" y="52791"/>
                  </a:lnTo>
                  <a:lnTo>
                    <a:pt x="87719" y="80357"/>
                  </a:lnTo>
                  <a:lnTo>
                    <a:pt x="86963" y="112129"/>
                  </a:lnTo>
                  <a:lnTo>
                    <a:pt x="81926" y="147417"/>
                  </a:lnTo>
                  <a:lnTo>
                    <a:pt x="71218" y="180504"/>
                  </a:lnTo>
                  <a:lnTo>
                    <a:pt x="47441" y="225017"/>
                  </a:lnTo>
                  <a:lnTo>
                    <a:pt x="0" y="278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853">
              <a:extLst>
                <a:ext uri="{FF2B5EF4-FFF2-40B4-BE49-F238E27FC236}">
                  <a16:creationId xmlns:a16="http://schemas.microsoft.com/office/drawing/2014/main" xmlns="" id="{1D7862DD-A8F6-4073-882F-9118132D1774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9829636" y="2610528"/>
              <a:ext cx="53063" cy="24723"/>
            </a:xfrm>
            <a:custGeom>
              <a:avLst/>
              <a:gdLst/>
              <a:ahLst/>
              <a:cxnLst/>
              <a:rect l="0" t="0" r="0" b="0"/>
              <a:pathLst>
                <a:path w="53063" h="24723">
                  <a:moveTo>
                    <a:pt x="44614" y="24722"/>
                  </a:moveTo>
                  <a:lnTo>
                    <a:pt x="44614" y="24722"/>
                  </a:lnTo>
                  <a:lnTo>
                    <a:pt x="32681" y="10907"/>
                  </a:lnTo>
                  <a:lnTo>
                    <a:pt x="28022" y="4471"/>
                  </a:lnTo>
                  <a:lnTo>
                    <a:pt x="20514" y="0"/>
                  </a:lnTo>
                  <a:lnTo>
                    <a:pt x="21673" y="1505"/>
                  </a:lnTo>
                  <a:lnTo>
                    <a:pt x="25245" y="4525"/>
                  </a:lnTo>
                  <a:lnTo>
                    <a:pt x="31538" y="8220"/>
                  </a:lnTo>
                  <a:lnTo>
                    <a:pt x="35191" y="8782"/>
                  </a:lnTo>
                  <a:lnTo>
                    <a:pt x="53051" y="6038"/>
                  </a:lnTo>
                  <a:lnTo>
                    <a:pt x="53062" y="5916"/>
                  </a:lnTo>
                  <a:lnTo>
                    <a:pt x="37894" y="5720"/>
                  </a:lnTo>
                  <a:lnTo>
                    <a:pt x="13495" y="10751"/>
                  </a:lnTo>
                  <a:lnTo>
                    <a:pt x="3503" y="14514"/>
                  </a:lnTo>
                  <a:lnTo>
                    <a:pt x="979" y="16506"/>
                  </a:lnTo>
                  <a:lnTo>
                    <a:pt x="0" y="18539"/>
                  </a:lnTo>
                  <a:lnTo>
                    <a:pt x="164" y="247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854">
              <a:extLst>
                <a:ext uri="{FF2B5EF4-FFF2-40B4-BE49-F238E27FC236}">
                  <a16:creationId xmlns:a16="http://schemas.microsoft.com/office/drawing/2014/main" xmlns="" id="{39551EDF-D5B7-4433-AB50-D8DE7FEF1D5D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9823450" y="272415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3" y="2117"/>
                  </a:lnTo>
                  <a:lnTo>
                    <a:pt x="11245" y="42632"/>
                  </a:lnTo>
                  <a:lnTo>
                    <a:pt x="17882" y="90081"/>
                  </a:lnTo>
                  <a:lnTo>
                    <a:pt x="1905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855">
              <a:extLst>
                <a:ext uri="{FF2B5EF4-FFF2-40B4-BE49-F238E27FC236}">
                  <a16:creationId xmlns:a16="http://schemas.microsoft.com/office/drawing/2014/main" xmlns="" id="{0E9DE950-887D-44EB-9E17-BAC197A21AD0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9618094" y="2620069"/>
              <a:ext cx="97407" cy="294582"/>
            </a:xfrm>
            <a:custGeom>
              <a:avLst/>
              <a:gdLst/>
              <a:ahLst/>
              <a:cxnLst/>
              <a:rect l="0" t="0" r="0" b="0"/>
              <a:pathLst>
                <a:path w="97407" h="294582">
                  <a:moveTo>
                    <a:pt x="97406" y="15181"/>
                  </a:moveTo>
                  <a:lnTo>
                    <a:pt x="97406" y="15181"/>
                  </a:lnTo>
                  <a:lnTo>
                    <a:pt x="94035" y="8439"/>
                  </a:lnTo>
                  <a:lnTo>
                    <a:pt x="88617" y="3248"/>
                  </a:lnTo>
                  <a:lnTo>
                    <a:pt x="85197" y="875"/>
                  </a:lnTo>
                  <a:lnTo>
                    <a:pt x="81504" y="0"/>
                  </a:lnTo>
                  <a:lnTo>
                    <a:pt x="73641" y="908"/>
                  </a:lnTo>
                  <a:lnTo>
                    <a:pt x="61280" y="5386"/>
                  </a:lnTo>
                  <a:lnTo>
                    <a:pt x="45309" y="21294"/>
                  </a:lnTo>
                  <a:lnTo>
                    <a:pt x="23800" y="60737"/>
                  </a:lnTo>
                  <a:lnTo>
                    <a:pt x="13423" y="94695"/>
                  </a:lnTo>
                  <a:lnTo>
                    <a:pt x="6457" y="130954"/>
                  </a:lnTo>
                  <a:lnTo>
                    <a:pt x="1011" y="168235"/>
                  </a:lnTo>
                  <a:lnTo>
                    <a:pt x="0" y="202209"/>
                  </a:lnTo>
                  <a:lnTo>
                    <a:pt x="3313" y="232360"/>
                  </a:lnTo>
                  <a:lnTo>
                    <a:pt x="11844" y="257520"/>
                  </a:lnTo>
                  <a:lnTo>
                    <a:pt x="26452" y="274817"/>
                  </a:lnTo>
                  <a:lnTo>
                    <a:pt x="44705" y="285797"/>
                  </a:lnTo>
                  <a:lnTo>
                    <a:pt x="84706" y="2945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856">
              <a:extLst>
                <a:ext uri="{FF2B5EF4-FFF2-40B4-BE49-F238E27FC236}">
                  <a16:creationId xmlns:a16="http://schemas.microsoft.com/office/drawing/2014/main" xmlns="" id="{46FA8B14-2D26-44C7-A259-BBF8C06E420B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9423400" y="2817579"/>
              <a:ext cx="82551" cy="141522"/>
            </a:xfrm>
            <a:custGeom>
              <a:avLst/>
              <a:gdLst/>
              <a:ahLst/>
              <a:cxnLst/>
              <a:rect l="0" t="0" r="0" b="0"/>
              <a:pathLst>
                <a:path w="82551" h="141522">
                  <a:moveTo>
                    <a:pt x="82550" y="8171"/>
                  </a:moveTo>
                  <a:lnTo>
                    <a:pt x="82550" y="8171"/>
                  </a:lnTo>
                  <a:lnTo>
                    <a:pt x="79179" y="1429"/>
                  </a:lnTo>
                  <a:lnTo>
                    <a:pt x="77481" y="148"/>
                  </a:lnTo>
                  <a:lnTo>
                    <a:pt x="75643" y="0"/>
                  </a:lnTo>
                  <a:lnTo>
                    <a:pt x="73711" y="607"/>
                  </a:lnTo>
                  <a:lnTo>
                    <a:pt x="56111" y="26929"/>
                  </a:lnTo>
                  <a:lnTo>
                    <a:pt x="34550" y="67981"/>
                  </a:lnTo>
                  <a:lnTo>
                    <a:pt x="10273" y="109905"/>
                  </a:lnTo>
                  <a:lnTo>
                    <a:pt x="0" y="1415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857">
              <a:extLst>
                <a:ext uri="{FF2B5EF4-FFF2-40B4-BE49-F238E27FC236}">
                  <a16:creationId xmlns:a16="http://schemas.microsoft.com/office/drawing/2014/main" xmlns="" id="{36753FDF-2C6D-4CDA-97A5-ABBB2F7B930C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9385378" y="2813933"/>
              <a:ext cx="107873" cy="132468"/>
            </a:xfrm>
            <a:custGeom>
              <a:avLst/>
              <a:gdLst/>
              <a:ahLst/>
              <a:cxnLst/>
              <a:rect l="0" t="0" r="0" b="0"/>
              <a:pathLst>
                <a:path w="107873" h="132468">
                  <a:moveTo>
                    <a:pt x="6272" y="5467"/>
                  </a:moveTo>
                  <a:lnTo>
                    <a:pt x="6272" y="5467"/>
                  </a:lnTo>
                  <a:lnTo>
                    <a:pt x="2901" y="5467"/>
                  </a:lnTo>
                  <a:lnTo>
                    <a:pt x="1909" y="4761"/>
                  </a:lnTo>
                  <a:lnTo>
                    <a:pt x="1246" y="3585"/>
                  </a:lnTo>
                  <a:lnTo>
                    <a:pt x="184" y="0"/>
                  </a:lnTo>
                  <a:lnTo>
                    <a:pt x="0" y="2749"/>
                  </a:lnTo>
                  <a:lnTo>
                    <a:pt x="3719" y="6140"/>
                  </a:lnTo>
                  <a:lnTo>
                    <a:pt x="47453" y="35904"/>
                  </a:lnTo>
                  <a:lnTo>
                    <a:pt x="85186" y="80728"/>
                  </a:lnTo>
                  <a:lnTo>
                    <a:pt x="103733" y="117396"/>
                  </a:lnTo>
                  <a:lnTo>
                    <a:pt x="107872" y="132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858">
              <a:extLst>
                <a:ext uri="{FF2B5EF4-FFF2-40B4-BE49-F238E27FC236}">
                  <a16:creationId xmlns:a16="http://schemas.microsoft.com/office/drawing/2014/main" xmlns="" id="{F681E6F4-76D3-47E2-9ABD-D856AF5E57C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9220200" y="2573911"/>
              <a:ext cx="170684" cy="454600"/>
            </a:xfrm>
            <a:custGeom>
              <a:avLst/>
              <a:gdLst/>
              <a:ahLst/>
              <a:cxnLst/>
              <a:rect l="0" t="0" r="0" b="0"/>
              <a:pathLst>
                <a:path w="170684" h="454600">
                  <a:moveTo>
                    <a:pt x="0" y="150239"/>
                  </a:moveTo>
                  <a:lnTo>
                    <a:pt x="0" y="150239"/>
                  </a:lnTo>
                  <a:lnTo>
                    <a:pt x="0" y="144772"/>
                  </a:lnTo>
                  <a:lnTo>
                    <a:pt x="12209" y="186061"/>
                  </a:lnTo>
                  <a:lnTo>
                    <a:pt x="20393" y="231409"/>
                  </a:lnTo>
                  <a:lnTo>
                    <a:pt x="25057" y="268629"/>
                  </a:lnTo>
                  <a:lnTo>
                    <a:pt x="28776" y="309396"/>
                  </a:lnTo>
                  <a:lnTo>
                    <a:pt x="30428" y="353384"/>
                  </a:lnTo>
                  <a:lnTo>
                    <a:pt x="31162" y="393161"/>
                  </a:lnTo>
                  <a:lnTo>
                    <a:pt x="29694" y="439762"/>
                  </a:lnTo>
                  <a:lnTo>
                    <a:pt x="27308" y="454599"/>
                  </a:lnTo>
                  <a:lnTo>
                    <a:pt x="26672" y="452629"/>
                  </a:lnTo>
                  <a:lnTo>
                    <a:pt x="25776" y="420223"/>
                  </a:lnTo>
                  <a:lnTo>
                    <a:pt x="24861" y="378182"/>
                  </a:lnTo>
                  <a:lnTo>
                    <a:pt x="23629" y="350179"/>
                  </a:lnTo>
                  <a:lnTo>
                    <a:pt x="22103" y="319516"/>
                  </a:lnTo>
                  <a:lnTo>
                    <a:pt x="21791" y="287079"/>
                  </a:lnTo>
                  <a:lnTo>
                    <a:pt x="22289" y="253460"/>
                  </a:lnTo>
                  <a:lnTo>
                    <a:pt x="23326" y="219053"/>
                  </a:lnTo>
                  <a:lnTo>
                    <a:pt x="25429" y="187648"/>
                  </a:lnTo>
                  <a:lnTo>
                    <a:pt x="28242" y="158245"/>
                  </a:lnTo>
                  <a:lnTo>
                    <a:pt x="31529" y="130176"/>
                  </a:lnTo>
                  <a:lnTo>
                    <a:pt x="40823" y="85819"/>
                  </a:lnTo>
                  <a:lnTo>
                    <a:pt x="52012" y="51052"/>
                  </a:lnTo>
                  <a:lnTo>
                    <a:pt x="64037" y="23841"/>
                  </a:lnTo>
                  <a:lnTo>
                    <a:pt x="80202" y="7514"/>
                  </a:lnTo>
                  <a:lnTo>
                    <a:pt x="89450" y="2172"/>
                  </a:lnTo>
                  <a:lnTo>
                    <a:pt x="111017" y="0"/>
                  </a:lnTo>
                  <a:lnTo>
                    <a:pt x="122694" y="1396"/>
                  </a:lnTo>
                  <a:lnTo>
                    <a:pt x="143195" y="14237"/>
                  </a:lnTo>
                  <a:lnTo>
                    <a:pt x="152614" y="23587"/>
                  </a:lnTo>
                  <a:lnTo>
                    <a:pt x="164960" y="49029"/>
                  </a:lnTo>
                  <a:lnTo>
                    <a:pt x="170683" y="79151"/>
                  </a:lnTo>
                  <a:lnTo>
                    <a:pt x="168521" y="111354"/>
                  </a:lnTo>
                  <a:lnTo>
                    <a:pt x="149258" y="157846"/>
                  </a:lnTo>
                  <a:lnTo>
                    <a:pt x="117837" y="196159"/>
                  </a:lnTo>
                  <a:lnTo>
                    <a:pt x="85089" y="219741"/>
                  </a:lnTo>
                  <a:lnTo>
                    <a:pt x="59783" y="228923"/>
                  </a:lnTo>
                  <a:lnTo>
                    <a:pt x="49383" y="229189"/>
                  </a:lnTo>
                  <a:lnTo>
                    <a:pt x="38100" y="2264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859">
              <a:extLst>
                <a:ext uri="{FF2B5EF4-FFF2-40B4-BE49-F238E27FC236}">
                  <a16:creationId xmlns:a16="http://schemas.microsoft.com/office/drawing/2014/main" xmlns="" id="{4BE2FA73-2586-40A9-AED9-C86A9E0E5502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562256" y="2368158"/>
              <a:ext cx="3102695" cy="1367978"/>
            </a:xfrm>
            <a:custGeom>
              <a:avLst/>
              <a:gdLst/>
              <a:ahLst/>
              <a:cxnLst/>
              <a:rect l="0" t="0" r="0" b="0"/>
              <a:pathLst>
                <a:path w="3102695" h="1367978">
                  <a:moveTo>
                    <a:pt x="35644" y="6742"/>
                  </a:moveTo>
                  <a:lnTo>
                    <a:pt x="35644" y="6742"/>
                  </a:lnTo>
                  <a:lnTo>
                    <a:pt x="25531" y="0"/>
                  </a:lnTo>
                  <a:lnTo>
                    <a:pt x="21140" y="131"/>
                  </a:lnTo>
                  <a:lnTo>
                    <a:pt x="16803" y="2335"/>
                  </a:lnTo>
                  <a:lnTo>
                    <a:pt x="12500" y="5920"/>
                  </a:lnTo>
                  <a:lnTo>
                    <a:pt x="3072" y="37935"/>
                  </a:lnTo>
                  <a:lnTo>
                    <a:pt x="0" y="74933"/>
                  </a:lnTo>
                  <a:lnTo>
                    <a:pt x="752" y="122421"/>
                  </a:lnTo>
                  <a:lnTo>
                    <a:pt x="3916" y="150889"/>
                  </a:lnTo>
                  <a:lnTo>
                    <a:pt x="8142" y="181157"/>
                  </a:lnTo>
                  <a:lnTo>
                    <a:pt x="13782" y="214741"/>
                  </a:lnTo>
                  <a:lnTo>
                    <a:pt x="20364" y="250536"/>
                  </a:lnTo>
                  <a:lnTo>
                    <a:pt x="27574" y="287804"/>
                  </a:lnTo>
                  <a:lnTo>
                    <a:pt x="34498" y="328878"/>
                  </a:lnTo>
                  <a:lnTo>
                    <a:pt x="41230" y="372488"/>
                  </a:lnTo>
                  <a:lnTo>
                    <a:pt x="47834" y="417790"/>
                  </a:lnTo>
                  <a:lnTo>
                    <a:pt x="55764" y="467746"/>
                  </a:lnTo>
                  <a:lnTo>
                    <a:pt x="64580" y="520806"/>
                  </a:lnTo>
                  <a:lnTo>
                    <a:pt x="73984" y="575934"/>
                  </a:lnTo>
                  <a:lnTo>
                    <a:pt x="83077" y="631031"/>
                  </a:lnTo>
                  <a:lnTo>
                    <a:pt x="91960" y="686107"/>
                  </a:lnTo>
                  <a:lnTo>
                    <a:pt x="100705" y="741169"/>
                  </a:lnTo>
                  <a:lnTo>
                    <a:pt x="110062" y="792693"/>
                  </a:lnTo>
                  <a:lnTo>
                    <a:pt x="119829" y="841859"/>
                  </a:lnTo>
                  <a:lnTo>
                    <a:pt x="129867" y="889454"/>
                  </a:lnTo>
                  <a:lnTo>
                    <a:pt x="139381" y="936000"/>
                  </a:lnTo>
                  <a:lnTo>
                    <a:pt x="148546" y="981847"/>
                  </a:lnTo>
                  <a:lnTo>
                    <a:pt x="157479" y="1027229"/>
                  </a:lnTo>
                  <a:lnTo>
                    <a:pt x="164845" y="1068772"/>
                  </a:lnTo>
                  <a:lnTo>
                    <a:pt x="171167" y="1107757"/>
                  </a:lnTo>
                  <a:lnTo>
                    <a:pt x="176793" y="1145035"/>
                  </a:lnTo>
                  <a:lnTo>
                    <a:pt x="182659" y="1176943"/>
                  </a:lnTo>
                  <a:lnTo>
                    <a:pt x="188687" y="1205270"/>
                  </a:lnTo>
                  <a:lnTo>
                    <a:pt x="194823" y="1231211"/>
                  </a:lnTo>
                  <a:lnTo>
                    <a:pt x="207284" y="1273204"/>
                  </a:lnTo>
                  <a:lnTo>
                    <a:pt x="220584" y="1306920"/>
                  </a:lnTo>
                  <a:lnTo>
                    <a:pt x="235902" y="1333664"/>
                  </a:lnTo>
                  <a:lnTo>
                    <a:pt x="259645" y="1351664"/>
                  </a:lnTo>
                  <a:lnTo>
                    <a:pt x="293950" y="1362957"/>
                  </a:lnTo>
                  <a:lnTo>
                    <a:pt x="317914" y="1365969"/>
                  </a:lnTo>
                  <a:lnTo>
                    <a:pt x="344473" y="1367977"/>
                  </a:lnTo>
                  <a:lnTo>
                    <a:pt x="379112" y="1367198"/>
                  </a:lnTo>
                  <a:lnTo>
                    <a:pt x="419140" y="1364563"/>
                  </a:lnTo>
                  <a:lnTo>
                    <a:pt x="462758" y="1360689"/>
                  </a:lnTo>
                  <a:lnTo>
                    <a:pt x="515827" y="1355990"/>
                  </a:lnTo>
                  <a:lnTo>
                    <a:pt x="575193" y="1350741"/>
                  </a:lnTo>
                  <a:lnTo>
                    <a:pt x="638760" y="1345124"/>
                  </a:lnTo>
                  <a:lnTo>
                    <a:pt x="713593" y="1339969"/>
                  </a:lnTo>
                  <a:lnTo>
                    <a:pt x="795938" y="1335121"/>
                  </a:lnTo>
                  <a:lnTo>
                    <a:pt x="883291" y="1330478"/>
                  </a:lnTo>
                  <a:lnTo>
                    <a:pt x="978214" y="1325971"/>
                  </a:lnTo>
                  <a:lnTo>
                    <a:pt x="1078185" y="1321556"/>
                  </a:lnTo>
                  <a:lnTo>
                    <a:pt x="1181521" y="1317201"/>
                  </a:lnTo>
                  <a:lnTo>
                    <a:pt x="1290629" y="1314298"/>
                  </a:lnTo>
                  <a:lnTo>
                    <a:pt x="1403585" y="1312363"/>
                  </a:lnTo>
                  <a:lnTo>
                    <a:pt x="1519104" y="1311072"/>
                  </a:lnTo>
                  <a:lnTo>
                    <a:pt x="1641979" y="1310212"/>
                  </a:lnTo>
                  <a:lnTo>
                    <a:pt x="1769756" y="1309638"/>
                  </a:lnTo>
                  <a:lnTo>
                    <a:pt x="1900801" y="1309257"/>
                  </a:lnTo>
                  <a:lnTo>
                    <a:pt x="2029088" y="1310413"/>
                  </a:lnTo>
                  <a:lnTo>
                    <a:pt x="2155534" y="1312595"/>
                  </a:lnTo>
                  <a:lnTo>
                    <a:pt x="2280755" y="1315461"/>
                  </a:lnTo>
                  <a:lnTo>
                    <a:pt x="2400217" y="1318076"/>
                  </a:lnTo>
                  <a:lnTo>
                    <a:pt x="2515843" y="1320526"/>
                  </a:lnTo>
                  <a:lnTo>
                    <a:pt x="2628910" y="1322865"/>
                  </a:lnTo>
                  <a:lnTo>
                    <a:pt x="2731804" y="1325129"/>
                  </a:lnTo>
                  <a:lnTo>
                    <a:pt x="2827919" y="1327345"/>
                  </a:lnTo>
                  <a:lnTo>
                    <a:pt x="2919509" y="1329527"/>
                  </a:lnTo>
                  <a:lnTo>
                    <a:pt x="2980570" y="1330982"/>
                  </a:lnTo>
                  <a:lnTo>
                    <a:pt x="3102694" y="13338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860">
              <a:extLst>
                <a:ext uri="{FF2B5EF4-FFF2-40B4-BE49-F238E27FC236}">
                  <a16:creationId xmlns:a16="http://schemas.microsoft.com/office/drawing/2014/main" xmlns="" id="{0850D226-7859-4C69-9D05-DCF1B607235F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584808" y="2200677"/>
              <a:ext cx="3461143" cy="136124"/>
            </a:xfrm>
            <a:custGeom>
              <a:avLst/>
              <a:gdLst/>
              <a:ahLst/>
              <a:cxnLst/>
              <a:rect l="0" t="0" r="0" b="0"/>
              <a:pathLst>
                <a:path w="3461143" h="136124">
                  <a:moveTo>
                    <a:pt x="6742" y="136123"/>
                  </a:moveTo>
                  <a:lnTo>
                    <a:pt x="6742" y="136123"/>
                  </a:lnTo>
                  <a:lnTo>
                    <a:pt x="0" y="132752"/>
                  </a:lnTo>
                  <a:lnTo>
                    <a:pt x="836" y="131759"/>
                  </a:lnTo>
                  <a:lnTo>
                    <a:pt x="33745" y="130165"/>
                  </a:lnTo>
                  <a:lnTo>
                    <a:pt x="73777" y="129947"/>
                  </a:lnTo>
                  <a:lnTo>
                    <a:pt x="102232" y="129889"/>
                  </a:lnTo>
                  <a:lnTo>
                    <a:pt x="133901" y="129851"/>
                  </a:lnTo>
                  <a:lnTo>
                    <a:pt x="175476" y="128413"/>
                  </a:lnTo>
                  <a:lnTo>
                    <a:pt x="223655" y="126044"/>
                  </a:lnTo>
                  <a:lnTo>
                    <a:pt x="276234" y="123054"/>
                  </a:lnTo>
                  <a:lnTo>
                    <a:pt x="341625" y="118944"/>
                  </a:lnTo>
                  <a:lnTo>
                    <a:pt x="415558" y="114087"/>
                  </a:lnTo>
                  <a:lnTo>
                    <a:pt x="495186" y="108732"/>
                  </a:lnTo>
                  <a:lnTo>
                    <a:pt x="584960" y="102340"/>
                  </a:lnTo>
                  <a:lnTo>
                    <a:pt x="681498" y="95257"/>
                  </a:lnTo>
                  <a:lnTo>
                    <a:pt x="782546" y="87712"/>
                  </a:lnTo>
                  <a:lnTo>
                    <a:pt x="891540" y="79155"/>
                  </a:lnTo>
                  <a:lnTo>
                    <a:pt x="1005829" y="69922"/>
                  </a:lnTo>
                  <a:lnTo>
                    <a:pt x="1123650" y="60239"/>
                  </a:lnTo>
                  <a:lnTo>
                    <a:pt x="1249469" y="50256"/>
                  </a:lnTo>
                  <a:lnTo>
                    <a:pt x="1380622" y="40073"/>
                  </a:lnTo>
                  <a:lnTo>
                    <a:pt x="1515329" y="29756"/>
                  </a:lnTo>
                  <a:lnTo>
                    <a:pt x="1652405" y="21467"/>
                  </a:lnTo>
                  <a:lnTo>
                    <a:pt x="1791063" y="14530"/>
                  </a:lnTo>
                  <a:lnTo>
                    <a:pt x="1930771" y="8495"/>
                  </a:lnTo>
                  <a:lnTo>
                    <a:pt x="2067657" y="4471"/>
                  </a:lnTo>
                  <a:lnTo>
                    <a:pt x="2202658" y="1788"/>
                  </a:lnTo>
                  <a:lnTo>
                    <a:pt x="2336402" y="0"/>
                  </a:lnTo>
                  <a:lnTo>
                    <a:pt x="2465783" y="924"/>
                  </a:lnTo>
                  <a:lnTo>
                    <a:pt x="2592252" y="3657"/>
                  </a:lnTo>
                  <a:lnTo>
                    <a:pt x="2716782" y="7596"/>
                  </a:lnTo>
                  <a:lnTo>
                    <a:pt x="2828024" y="11633"/>
                  </a:lnTo>
                  <a:lnTo>
                    <a:pt x="2930407" y="15735"/>
                  </a:lnTo>
                  <a:lnTo>
                    <a:pt x="3026886" y="19881"/>
                  </a:lnTo>
                  <a:lnTo>
                    <a:pt x="3108844" y="23351"/>
                  </a:lnTo>
                  <a:lnTo>
                    <a:pt x="3181119" y="26369"/>
                  </a:lnTo>
                  <a:lnTo>
                    <a:pt x="3246945" y="29087"/>
                  </a:lnTo>
                  <a:lnTo>
                    <a:pt x="3299295" y="31605"/>
                  </a:lnTo>
                  <a:lnTo>
                    <a:pt x="3342659" y="33989"/>
                  </a:lnTo>
                  <a:lnTo>
                    <a:pt x="3380036" y="36283"/>
                  </a:lnTo>
                  <a:lnTo>
                    <a:pt x="3423448" y="40715"/>
                  </a:lnTo>
                  <a:lnTo>
                    <a:pt x="3461142" y="472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405">
            <a:extLst>
              <a:ext uri="{FF2B5EF4-FFF2-40B4-BE49-F238E27FC236}">
                <a16:creationId xmlns:a16="http://schemas.microsoft.com/office/drawing/2014/main" xmlns="" id="{1FAB551E-0AD9-4511-A43B-9071E3DFC29F}"/>
              </a:ext>
            </a:extLst>
          </p:cNvPr>
          <p:cNvGrpSpPr/>
          <p:nvPr/>
        </p:nvGrpSpPr>
        <p:grpSpPr>
          <a:xfrm>
            <a:off x="4375150" y="6091884"/>
            <a:ext cx="1535295" cy="416867"/>
            <a:chOff x="4375150" y="6091884"/>
            <a:chExt cx="1535295" cy="416867"/>
          </a:xfrm>
        </p:grpSpPr>
        <p:sp>
          <p:nvSpPr>
            <p:cNvPr id="217" name="SMARTInkShape-1861">
              <a:extLst>
                <a:ext uri="{FF2B5EF4-FFF2-40B4-BE49-F238E27FC236}">
                  <a16:creationId xmlns:a16="http://schemas.microsoft.com/office/drawing/2014/main" xmlns="" id="{822EE2F1-92B7-47D5-B4FC-8D97E068448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685698" y="6212742"/>
              <a:ext cx="224747" cy="229697"/>
            </a:xfrm>
            <a:custGeom>
              <a:avLst/>
              <a:gdLst/>
              <a:ahLst/>
              <a:cxnLst/>
              <a:rect l="0" t="0" r="0" b="0"/>
              <a:pathLst>
                <a:path w="224747" h="229697">
                  <a:moveTo>
                    <a:pt x="149952" y="35658"/>
                  </a:moveTo>
                  <a:lnTo>
                    <a:pt x="149952" y="35658"/>
                  </a:lnTo>
                  <a:lnTo>
                    <a:pt x="154316" y="25519"/>
                  </a:lnTo>
                  <a:lnTo>
                    <a:pt x="155419" y="17982"/>
                  </a:lnTo>
                  <a:lnTo>
                    <a:pt x="152670" y="5804"/>
                  </a:lnTo>
                  <a:lnTo>
                    <a:pt x="148940" y="3055"/>
                  </a:lnTo>
                  <a:lnTo>
                    <a:pt x="137273" y="0"/>
                  </a:lnTo>
                  <a:lnTo>
                    <a:pt x="111466" y="1653"/>
                  </a:lnTo>
                  <a:lnTo>
                    <a:pt x="81477" y="13353"/>
                  </a:lnTo>
                  <a:lnTo>
                    <a:pt x="50249" y="40338"/>
                  </a:lnTo>
                  <a:lnTo>
                    <a:pt x="22024" y="78516"/>
                  </a:lnTo>
                  <a:lnTo>
                    <a:pt x="2530" y="124478"/>
                  </a:lnTo>
                  <a:lnTo>
                    <a:pt x="0" y="155332"/>
                  </a:lnTo>
                  <a:lnTo>
                    <a:pt x="4285" y="183390"/>
                  </a:lnTo>
                  <a:lnTo>
                    <a:pt x="13244" y="205269"/>
                  </a:lnTo>
                  <a:lnTo>
                    <a:pt x="29926" y="220637"/>
                  </a:lnTo>
                  <a:lnTo>
                    <a:pt x="40301" y="226711"/>
                  </a:lnTo>
                  <a:lnTo>
                    <a:pt x="65000" y="229696"/>
                  </a:lnTo>
                  <a:lnTo>
                    <a:pt x="93851" y="224203"/>
                  </a:lnTo>
                  <a:lnTo>
                    <a:pt x="127840" y="210002"/>
                  </a:lnTo>
                  <a:lnTo>
                    <a:pt x="172563" y="182174"/>
                  </a:lnTo>
                  <a:lnTo>
                    <a:pt x="205884" y="148214"/>
                  </a:lnTo>
                  <a:lnTo>
                    <a:pt x="223517" y="107971"/>
                  </a:lnTo>
                  <a:lnTo>
                    <a:pt x="224746" y="81202"/>
                  </a:lnTo>
                  <a:lnTo>
                    <a:pt x="223098" y="68138"/>
                  </a:lnTo>
                  <a:lnTo>
                    <a:pt x="211860" y="46096"/>
                  </a:lnTo>
                  <a:lnTo>
                    <a:pt x="194400" y="28303"/>
                  </a:lnTo>
                  <a:lnTo>
                    <a:pt x="172529" y="15692"/>
                  </a:lnTo>
                  <a:lnTo>
                    <a:pt x="139290" y="9145"/>
                  </a:lnTo>
                  <a:lnTo>
                    <a:pt x="99352" y="8352"/>
                  </a:lnTo>
                  <a:lnTo>
                    <a:pt x="58084" y="15055"/>
                  </a:lnTo>
                  <a:lnTo>
                    <a:pt x="16602" y="229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862">
              <a:extLst>
                <a:ext uri="{FF2B5EF4-FFF2-40B4-BE49-F238E27FC236}">
                  <a16:creationId xmlns:a16="http://schemas.microsoft.com/office/drawing/2014/main" xmlns="" id="{DE81D401-EF52-4CF5-8612-1748815E1F8C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334000" y="6375400"/>
              <a:ext cx="225909" cy="101601"/>
            </a:xfrm>
            <a:custGeom>
              <a:avLst/>
              <a:gdLst/>
              <a:ahLst/>
              <a:cxnLst/>
              <a:rect l="0" t="0" r="0" b="0"/>
              <a:pathLst>
                <a:path w="225909" h="101601">
                  <a:moveTo>
                    <a:pt x="222250" y="0"/>
                  </a:moveTo>
                  <a:lnTo>
                    <a:pt x="222250" y="0"/>
                  </a:lnTo>
                  <a:lnTo>
                    <a:pt x="225621" y="3371"/>
                  </a:lnTo>
                  <a:lnTo>
                    <a:pt x="225908" y="5069"/>
                  </a:lnTo>
                  <a:lnTo>
                    <a:pt x="225394" y="6907"/>
                  </a:lnTo>
                  <a:lnTo>
                    <a:pt x="224346" y="8839"/>
                  </a:lnTo>
                  <a:lnTo>
                    <a:pt x="212758" y="18298"/>
                  </a:lnTo>
                  <a:lnTo>
                    <a:pt x="177623" y="34841"/>
                  </a:lnTo>
                  <a:lnTo>
                    <a:pt x="132984" y="51716"/>
                  </a:lnTo>
                  <a:lnTo>
                    <a:pt x="95558" y="63907"/>
                  </a:lnTo>
                  <a:lnTo>
                    <a:pt x="61050" y="76381"/>
                  </a:lnTo>
                  <a:lnTo>
                    <a:pt x="15509" y="94895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863">
              <a:extLst>
                <a:ext uri="{FF2B5EF4-FFF2-40B4-BE49-F238E27FC236}">
                  <a16:creationId xmlns:a16="http://schemas.microsoft.com/office/drawing/2014/main" xmlns="" id="{B82787E2-04AD-4BDA-B4CD-1548F07B2794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265033" y="6165848"/>
              <a:ext cx="218108" cy="215903"/>
            </a:xfrm>
            <a:custGeom>
              <a:avLst/>
              <a:gdLst/>
              <a:ahLst/>
              <a:cxnLst/>
              <a:rect l="0" t="0" r="0" b="0"/>
              <a:pathLst>
                <a:path w="218108" h="215903">
                  <a:moveTo>
                    <a:pt x="5467" y="2"/>
                  </a:moveTo>
                  <a:lnTo>
                    <a:pt x="5467" y="2"/>
                  </a:lnTo>
                  <a:lnTo>
                    <a:pt x="0" y="0"/>
                  </a:lnTo>
                  <a:lnTo>
                    <a:pt x="11403" y="15582"/>
                  </a:lnTo>
                  <a:lnTo>
                    <a:pt x="47954" y="38671"/>
                  </a:lnTo>
                  <a:lnTo>
                    <a:pt x="88532" y="57320"/>
                  </a:lnTo>
                  <a:lnTo>
                    <a:pt x="134580" y="74840"/>
                  </a:lnTo>
                  <a:lnTo>
                    <a:pt x="173545" y="85127"/>
                  </a:lnTo>
                  <a:lnTo>
                    <a:pt x="218107" y="100283"/>
                  </a:lnTo>
                  <a:lnTo>
                    <a:pt x="217077" y="102134"/>
                  </a:lnTo>
                  <a:lnTo>
                    <a:pt x="210287" y="107954"/>
                  </a:lnTo>
                  <a:lnTo>
                    <a:pt x="163185" y="131044"/>
                  </a:lnTo>
                  <a:lnTo>
                    <a:pt x="117580" y="149837"/>
                  </a:lnTo>
                  <a:lnTo>
                    <a:pt x="72082" y="166224"/>
                  </a:lnTo>
                  <a:lnTo>
                    <a:pt x="28895" y="190723"/>
                  </a:lnTo>
                  <a:lnTo>
                    <a:pt x="19406" y="201418"/>
                  </a:lnTo>
                  <a:lnTo>
                    <a:pt x="11817" y="2159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864">
              <a:extLst>
                <a:ext uri="{FF2B5EF4-FFF2-40B4-BE49-F238E27FC236}">
                  <a16:creationId xmlns:a16="http://schemas.microsoft.com/office/drawing/2014/main" xmlns="" id="{CFBAFB02-EAB7-46FD-A8E9-CE722E37C344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972050" y="6137079"/>
              <a:ext cx="110314" cy="308172"/>
            </a:xfrm>
            <a:custGeom>
              <a:avLst/>
              <a:gdLst/>
              <a:ahLst/>
              <a:cxnLst/>
              <a:rect l="0" t="0" r="0" b="0"/>
              <a:pathLst>
                <a:path w="110314" h="3081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2117" y="418"/>
                  </a:lnTo>
                  <a:lnTo>
                    <a:pt x="15210" y="8454"/>
                  </a:lnTo>
                  <a:lnTo>
                    <a:pt x="54894" y="49275"/>
                  </a:lnTo>
                  <a:lnTo>
                    <a:pt x="80000" y="93094"/>
                  </a:lnTo>
                  <a:lnTo>
                    <a:pt x="94116" y="129090"/>
                  </a:lnTo>
                  <a:lnTo>
                    <a:pt x="105330" y="167195"/>
                  </a:lnTo>
                  <a:lnTo>
                    <a:pt x="110313" y="202948"/>
                  </a:lnTo>
                  <a:lnTo>
                    <a:pt x="106885" y="235770"/>
                  </a:lnTo>
                  <a:lnTo>
                    <a:pt x="97598" y="263998"/>
                  </a:lnTo>
                  <a:lnTo>
                    <a:pt x="84064" y="283600"/>
                  </a:lnTo>
                  <a:lnTo>
                    <a:pt x="68642" y="295605"/>
                  </a:lnTo>
                  <a:lnTo>
                    <a:pt x="44450" y="3081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865">
              <a:extLst>
                <a:ext uri="{FF2B5EF4-FFF2-40B4-BE49-F238E27FC236}">
                  <a16:creationId xmlns:a16="http://schemas.microsoft.com/office/drawing/2014/main" xmlns="" id="{2500A50C-6254-418F-8DD5-B96C83E0D602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826000" y="6235700"/>
              <a:ext cx="165101" cy="57151"/>
            </a:xfrm>
            <a:custGeom>
              <a:avLst/>
              <a:gdLst/>
              <a:ahLst/>
              <a:cxnLst/>
              <a:rect l="0" t="0" r="0" b="0"/>
              <a:pathLst>
                <a:path w="16510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13484" y="44941"/>
                  </a:lnTo>
                  <a:lnTo>
                    <a:pt x="59944" y="29311"/>
                  </a:lnTo>
                  <a:lnTo>
                    <a:pt x="92964" y="21024"/>
                  </a:lnTo>
                  <a:lnTo>
                    <a:pt x="137141" y="842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866">
              <a:extLst>
                <a:ext uri="{FF2B5EF4-FFF2-40B4-BE49-F238E27FC236}">
                  <a16:creationId xmlns:a16="http://schemas.microsoft.com/office/drawing/2014/main" xmlns="" id="{FD54737A-AE7E-47DC-A9E4-D8875931ED97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850633" y="6124680"/>
              <a:ext cx="102368" cy="313686"/>
            </a:xfrm>
            <a:custGeom>
              <a:avLst/>
              <a:gdLst/>
              <a:ahLst/>
              <a:cxnLst/>
              <a:rect l="0" t="0" r="0" b="0"/>
              <a:pathLst>
                <a:path w="102368" h="313686">
                  <a:moveTo>
                    <a:pt x="38867" y="9420"/>
                  </a:moveTo>
                  <a:lnTo>
                    <a:pt x="38867" y="9420"/>
                  </a:lnTo>
                  <a:lnTo>
                    <a:pt x="42238" y="6049"/>
                  </a:lnTo>
                  <a:lnTo>
                    <a:pt x="42525" y="4350"/>
                  </a:lnTo>
                  <a:lnTo>
                    <a:pt x="42011" y="2513"/>
                  </a:lnTo>
                  <a:lnTo>
                    <a:pt x="40963" y="581"/>
                  </a:lnTo>
                  <a:lnTo>
                    <a:pt x="40264" y="0"/>
                  </a:lnTo>
                  <a:lnTo>
                    <a:pt x="39799" y="317"/>
                  </a:lnTo>
                  <a:lnTo>
                    <a:pt x="26712" y="46278"/>
                  </a:lnTo>
                  <a:lnTo>
                    <a:pt x="19119" y="79894"/>
                  </a:lnTo>
                  <a:lnTo>
                    <a:pt x="11040" y="118352"/>
                  </a:lnTo>
                  <a:lnTo>
                    <a:pt x="2745" y="158966"/>
                  </a:lnTo>
                  <a:lnTo>
                    <a:pt x="0" y="198651"/>
                  </a:lnTo>
                  <a:lnTo>
                    <a:pt x="1131" y="235339"/>
                  </a:lnTo>
                  <a:lnTo>
                    <a:pt x="6441" y="277677"/>
                  </a:lnTo>
                  <a:lnTo>
                    <a:pt x="12931" y="296568"/>
                  </a:lnTo>
                  <a:lnTo>
                    <a:pt x="18049" y="303157"/>
                  </a:lnTo>
                  <a:lnTo>
                    <a:pt x="31260" y="312361"/>
                  </a:lnTo>
                  <a:lnTo>
                    <a:pt x="38735" y="313685"/>
                  </a:lnTo>
                  <a:lnTo>
                    <a:pt x="54566" y="311397"/>
                  </a:lnTo>
                  <a:lnTo>
                    <a:pt x="79345" y="298801"/>
                  </a:lnTo>
                  <a:lnTo>
                    <a:pt x="90489" y="283849"/>
                  </a:lnTo>
                  <a:lnTo>
                    <a:pt x="102367" y="2570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867">
              <a:extLst>
                <a:ext uri="{FF2B5EF4-FFF2-40B4-BE49-F238E27FC236}">
                  <a16:creationId xmlns:a16="http://schemas.microsoft.com/office/drawing/2014/main" xmlns="" id="{67683143-0254-44C6-AD01-19F961523724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671321" y="6102350"/>
              <a:ext cx="129280" cy="355259"/>
            </a:xfrm>
            <a:custGeom>
              <a:avLst/>
              <a:gdLst/>
              <a:ahLst/>
              <a:cxnLst/>
              <a:rect l="0" t="0" r="0" b="0"/>
              <a:pathLst>
                <a:path w="129280" h="355259">
                  <a:moveTo>
                    <a:pt x="97529" y="0"/>
                  </a:moveTo>
                  <a:lnTo>
                    <a:pt x="97529" y="0"/>
                  </a:lnTo>
                  <a:lnTo>
                    <a:pt x="94158" y="0"/>
                  </a:lnTo>
                  <a:lnTo>
                    <a:pt x="81949" y="6741"/>
                  </a:lnTo>
                  <a:lnTo>
                    <a:pt x="58155" y="33918"/>
                  </a:lnTo>
                  <a:lnTo>
                    <a:pt x="35846" y="71590"/>
                  </a:lnTo>
                  <a:lnTo>
                    <a:pt x="16928" y="118892"/>
                  </a:lnTo>
                  <a:lnTo>
                    <a:pt x="9260" y="154441"/>
                  </a:lnTo>
                  <a:lnTo>
                    <a:pt x="3499" y="191407"/>
                  </a:lnTo>
                  <a:lnTo>
                    <a:pt x="0" y="228298"/>
                  </a:lnTo>
                  <a:lnTo>
                    <a:pt x="795" y="263508"/>
                  </a:lnTo>
                  <a:lnTo>
                    <a:pt x="5210" y="304951"/>
                  </a:lnTo>
                  <a:lnTo>
                    <a:pt x="14635" y="324623"/>
                  </a:lnTo>
                  <a:lnTo>
                    <a:pt x="28232" y="339716"/>
                  </a:lnTo>
                  <a:lnTo>
                    <a:pt x="43682" y="351127"/>
                  </a:lnTo>
                  <a:lnTo>
                    <a:pt x="61838" y="355258"/>
                  </a:lnTo>
                  <a:lnTo>
                    <a:pt x="95496" y="352162"/>
                  </a:lnTo>
                  <a:lnTo>
                    <a:pt x="129279" y="336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868">
              <a:extLst>
                <a:ext uri="{FF2B5EF4-FFF2-40B4-BE49-F238E27FC236}">
                  <a16:creationId xmlns:a16="http://schemas.microsoft.com/office/drawing/2014/main" xmlns="" id="{B1A37128-80C4-42AD-9A80-623D2B9150C8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375150" y="6356350"/>
              <a:ext cx="222251" cy="38101"/>
            </a:xfrm>
            <a:custGeom>
              <a:avLst/>
              <a:gdLst/>
              <a:ahLst/>
              <a:cxnLst/>
              <a:rect l="0" t="0" r="0" b="0"/>
              <a:pathLst>
                <a:path w="222251" h="38101">
                  <a:moveTo>
                    <a:pt x="0" y="38100"/>
                  </a:moveTo>
                  <a:lnTo>
                    <a:pt x="0" y="38100"/>
                  </a:lnTo>
                  <a:lnTo>
                    <a:pt x="39999" y="34729"/>
                  </a:lnTo>
                  <a:lnTo>
                    <a:pt x="86875" y="22520"/>
                  </a:lnTo>
                  <a:lnTo>
                    <a:pt x="130869" y="12238"/>
                  </a:lnTo>
                  <a:lnTo>
                    <a:pt x="170714" y="4724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869">
              <a:extLst>
                <a:ext uri="{FF2B5EF4-FFF2-40B4-BE49-F238E27FC236}">
                  <a16:creationId xmlns:a16="http://schemas.microsoft.com/office/drawing/2014/main" xmlns="" id="{717949A2-BF97-4C85-AC95-4B45A934AB6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461035" y="6091884"/>
              <a:ext cx="85566" cy="416867"/>
            </a:xfrm>
            <a:custGeom>
              <a:avLst/>
              <a:gdLst/>
              <a:ahLst/>
              <a:cxnLst/>
              <a:rect l="0" t="0" r="0" b="0"/>
              <a:pathLst>
                <a:path w="85566" h="416867">
                  <a:moveTo>
                    <a:pt x="85565" y="48566"/>
                  </a:moveTo>
                  <a:lnTo>
                    <a:pt x="85565" y="48566"/>
                  </a:lnTo>
                  <a:lnTo>
                    <a:pt x="84859" y="32665"/>
                  </a:lnTo>
                  <a:lnTo>
                    <a:pt x="80496" y="21434"/>
                  </a:lnTo>
                  <a:lnTo>
                    <a:pt x="67267" y="5307"/>
                  </a:lnTo>
                  <a:lnTo>
                    <a:pt x="59559" y="1117"/>
                  </a:lnTo>
                  <a:lnTo>
                    <a:pt x="55528" y="0"/>
                  </a:lnTo>
                  <a:lnTo>
                    <a:pt x="45404" y="2522"/>
                  </a:lnTo>
                  <a:lnTo>
                    <a:pt x="39741" y="5169"/>
                  </a:lnTo>
                  <a:lnTo>
                    <a:pt x="18287" y="25752"/>
                  </a:lnTo>
                  <a:lnTo>
                    <a:pt x="7921" y="49950"/>
                  </a:lnTo>
                  <a:lnTo>
                    <a:pt x="0" y="95308"/>
                  </a:lnTo>
                  <a:lnTo>
                    <a:pt x="264" y="128606"/>
                  </a:lnTo>
                  <a:lnTo>
                    <a:pt x="7436" y="164573"/>
                  </a:lnTo>
                  <a:lnTo>
                    <a:pt x="15799" y="197963"/>
                  </a:lnTo>
                  <a:lnTo>
                    <a:pt x="28441" y="244526"/>
                  </a:lnTo>
                  <a:lnTo>
                    <a:pt x="41122" y="287722"/>
                  </a:lnTo>
                  <a:lnTo>
                    <a:pt x="51935" y="325450"/>
                  </a:lnTo>
                  <a:lnTo>
                    <a:pt x="55802" y="348014"/>
                  </a:lnTo>
                  <a:lnTo>
                    <a:pt x="57587" y="395160"/>
                  </a:lnTo>
                  <a:lnTo>
                    <a:pt x="60165" y="4168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406">
            <a:extLst>
              <a:ext uri="{FF2B5EF4-FFF2-40B4-BE49-F238E27FC236}">
                <a16:creationId xmlns:a16="http://schemas.microsoft.com/office/drawing/2014/main" xmlns="" id="{DDC1F29C-75A5-4541-B761-AB458951BB39}"/>
              </a:ext>
            </a:extLst>
          </p:cNvPr>
          <p:cNvGrpSpPr/>
          <p:nvPr/>
        </p:nvGrpSpPr>
        <p:grpSpPr>
          <a:xfrm>
            <a:off x="8850933" y="5916425"/>
            <a:ext cx="769318" cy="439123"/>
            <a:chOff x="8850933" y="5916425"/>
            <a:chExt cx="769318" cy="439123"/>
          </a:xfrm>
        </p:grpSpPr>
        <p:sp>
          <p:nvSpPr>
            <p:cNvPr id="227" name="SMARTInkShape-1870">
              <a:extLst>
                <a:ext uri="{FF2B5EF4-FFF2-40B4-BE49-F238E27FC236}">
                  <a16:creationId xmlns:a16="http://schemas.microsoft.com/office/drawing/2014/main" xmlns="" id="{21083DEA-093F-4E50-BB1F-778106E6354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463265" y="6083300"/>
              <a:ext cx="156986" cy="31751"/>
            </a:xfrm>
            <a:custGeom>
              <a:avLst/>
              <a:gdLst/>
              <a:ahLst/>
              <a:cxnLst/>
              <a:rect l="0" t="0" r="0" b="0"/>
              <a:pathLst>
                <a:path w="15698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4192" y="28379"/>
                  </a:lnTo>
                  <a:lnTo>
                    <a:pt x="2207" y="26680"/>
                  </a:lnTo>
                  <a:lnTo>
                    <a:pt x="0" y="22911"/>
                  </a:lnTo>
                  <a:lnTo>
                    <a:pt x="1530" y="21624"/>
                  </a:lnTo>
                  <a:lnTo>
                    <a:pt x="47451" y="14207"/>
                  </a:lnTo>
                  <a:lnTo>
                    <a:pt x="91917" y="8286"/>
                  </a:lnTo>
                  <a:lnTo>
                    <a:pt x="135197" y="2768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871">
              <a:extLst>
                <a:ext uri="{FF2B5EF4-FFF2-40B4-BE49-F238E27FC236}">
                  <a16:creationId xmlns:a16="http://schemas.microsoft.com/office/drawing/2014/main" xmlns="" id="{BA173B9A-0FF1-4DCA-9308-AC4DFD5AE727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475272" y="5916425"/>
              <a:ext cx="68779" cy="365194"/>
            </a:xfrm>
            <a:custGeom>
              <a:avLst/>
              <a:gdLst/>
              <a:ahLst/>
              <a:cxnLst/>
              <a:rect l="0" t="0" r="0" b="0"/>
              <a:pathLst>
                <a:path w="68779" h="365194">
                  <a:moveTo>
                    <a:pt x="62428" y="14475"/>
                  </a:moveTo>
                  <a:lnTo>
                    <a:pt x="62428" y="14475"/>
                  </a:lnTo>
                  <a:lnTo>
                    <a:pt x="62426" y="170"/>
                  </a:lnTo>
                  <a:lnTo>
                    <a:pt x="61723" y="0"/>
                  </a:lnTo>
                  <a:lnTo>
                    <a:pt x="59057" y="3572"/>
                  </a:lnTo>
                  <a:lnTo>
                    <a:pt x="50891" y="45535"/>
                  </a:lnTo>
                  <a:lnTo>
                    <a:pt x="44131" y="83077"/>
                  </a:lnTo>
                  <a:lnTo>
                    <a:pt x="34541" y="127515"/>
                  </a:lnTo>
                  <a:lnTo>
                    <a:pt x="29019" y="151218"/>
                  </a:lnTo>
                  <a:lnTo>
                    <a:pt x="23222" y="175487"/>
                  </a:lnTo>
                  <a:lnTo>
                    <a:pt x="17241" y="200133"/>
                  </a:lnTo>
                  <a:lnTo>
                    <a:pt x="7068" y="246568"/>
                  </a:lnTo>
                  <a:lnTo>
                    <a:pt x="2546" y="283668"/>
                  </a:lnTo>
                  <a:lnTo>
                    <a:pt x="0" y="325580"/>
                  </a:lnTo>
                  <a:lnTo>
                    <a:pt x="3167" y="345360"/>
                  </a:lnTo>
                  <a:lnTo>
                    <a:pt x="5987" y="353598"/>
                  </a:lnTo>
                  <a:lnTo>
                    <a:pt x="10689" y="359091"/>
                  </a:lnTo>
                  <a:lnTo>
                    <a:pt x="23439" y="365193"/>
                  </a:lnTo>
                  <a:lnTo>
                    <a:pt x="31498" y="363998"/>
                  </a:lnTo>
                  <a:lnTo>
                    <a:pt x="68778" y="344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872">
              <a:extLst>
                <a:ext uri="{FF2B5EF4-FFF2-40B4-BE49-F238E27FC236}">
                  <a16:creationId xmlns:a16="http://schemas.microsoft.com/office/drawing/2014/main" xmlns="" id="{3B8C0B37-30F9-49B9-9533-5374524ECD9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310560" y="6093984"/>
              <a:ext cx="58671" cy="210298"/>
            </a:xfrm>
            <a:custGeom>
              <a:avLst/>
              <a:gdLst/>
              <a:ahLst/>
              <a:cxnLst/>
              <a:rect l="0" t="0" r="0" b="0"/>
              <a:pathLst>
                <a:path w="58671" h="210298">
                  <a:moveTo>
                    <a:pt x="42990" y="21066"/>
                  </a:moveTo>
                  <a:lnTo>
                    <a:pt x="42990" y="21066"/>
                  </a:lnTo>
                  <a:lnTo>
                    <a:pt x="34151" y="6761"/>
                  </a:lnTo>
                  <a:lnTo>
                    <a:pt x="28063" y="51"/>
                  </a:lnTo>
                  <a:lnTo>
                    <a:pt x="24571" y="0"/>
                  </a:lnTo>
                  <a:lnTo>
                    <a:pt x="15049" y="3707"/>
                  </a:lnTo>
                  <a:lnTo>
                    <a:pt x="11662" y="6671"/>
                  </a:lnTo>
                  <a:lnTo>
                    <a:pt x="7900" y="13728"/>
                  </a:lnTo>
                  <a:lnTo>
                    <a:pt x="5781" y="32375"/>
                  </a:lnTo>
                  <a:lnTo>
                    <a:pt x="15205" y="68324"/>
                  </a:lnTo>
                  <a:lnTo>
                    <a:pt x="34765" y="115266"/>
                  </a:lnTo>
                  <a:lnTo>
                    <a:pt x="54457" y="156036"/>
                  </a:lnTo>
                  <a:lnTo>
                    <a:pt x="58670" y="174423"/>
                  </a:lnTo>
                  <a:lnTo>
                    <a:pt x="57677" y="181864"/>
                  </a:lnTo>
                  <a:lnTo>
                    <a:pt x="50929" y="193897"/>
                  </a:lnTo>
                  <a:lnTo>
                    <a:pt x="35228" y="208605"/>
                  </a:lnTo>
                  <a:lnTo>
                    <a:pt x="29350" y="210297"/>
                  </a:lnTo>
                  <a:lnTo>
                    <a:pt x="17171" y="208414"/>
                  </a:lnTo>
                  <a:lnTo>
                    <a:pt x="1786" y="199422"/>
                  </a:lnTo>
                  <a:lnTo>
                    <a:pt x="0" y="193592"/>
                  </a:lnTo>
                  <a:lnTo>
                    <a:pt x="4890" y="160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873">
              <a:extLst>
                <a:ext uri="{FF2B5EF4-FFF2-40B4-BE49-F238E27FC236}">
                  <a16:creationId xmlns:a16="http://schemas.microsoft.com/office/drawing/2014/main" xmlns="" id="{5DCF7E79-26C9-4C46-82E1-308E6279A24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086850" y="6101879"/>
              <a:ext cx="165101" cy="161934"/>
            </a:xfrm>
            <a:custGeom>
              <a:avLst/>
              <a:gdLst/>
              <a:ahLst/>
              <a:cxnLst/>
              <a:rect l="0" t="0" r="0" b="0"/>
              <a:pathLst>
                <a:path w="165101" h="161934">
                  <a:moveTo>
                    <a:pt x="0" y="76671"/>
                  </a:moveTo>
                  <a:lnTo>
                    <a:pt x="0" y="76671"/>
                  </a:lnTo>
                  <a:lnTo>
                    <a:pt x="42358" y="56897"/>
                  </a:lnTo>
                  <a:lnTo>
                    <a:pt x="88755" y="36359"/>
                  </a:lnTo>
                  <a:lnTo>
                    <a:pt x="102654" y="23725"/>
                  </a:lnTo>
                  <a:lnTo>
                    <a:pt x="108654" y="15275"/>
                  </a:lnTo>
                  <a:lnTo>
                    <a:pt x="109124" y="11046"/>
                  </a:lnTo>
                  <a:lnTo>
                    <a:pt x="105884" y="2584"/>
                  </a:lnTo>
                  <a:lnTo>
                    <a:pt x="100928" y="468"/>
                  </a:lnTo>
                  <a:lnTo>
                    <a:pt x="86014" y="0"/>
                  </a:lnTo>
                  <a:lnTo>
                    <a:pt x="69507" y="5905"/>
                  </a:lnTo>
                  <a:lnTo>
                    <a:pt x="42466" y="24894"/>
                  </a:lnTo>
                  <a:lnTo>
                    <a:pt x="24517" y="43782"/>
                  </a:lnTo>
                  <a:lnTo>
                    <a:pt x="11836" y="66288"/>
                  </a:lnTo>
                  <a:lnTo>
                    <a:pt x="7141" y="88518"/>
                  </a:lnTo>
                  <a:lnTo>
                    <a:pt x="6879" y="99386"/>
                  </a:lnTo>
                  <a:lnTo>
                    <a:pt x="15992" y="120869"/>
                  </a:lnTo>
                  <a:lnTo>
                    <a:pt x="32508" y="140059"/>
                  </a:lnTo>
                  <a:lnTo>
                    <a:pt x="53959" y="153291"/>
                  </a:lnTo>
                  <a:lnTo>
                    <a:pt x="89836" y="161933"/>
                  </a:lnTo>
                  <a:lnTo>
                    <a:pt x="134018" y="157751"/>
                  </a:lnTo>
                  <a:lnTo>
                    <a:pt x="165100" y="152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874">
              <a:extLst>
                <a:ext uri="{FF2B5EF4-FFF2-40B4-BE49-F238E27FC236}">
                  <a16:creationId xmlns:a16="http://schemas.microsoft.com/office/drawing/2014/main" xmlns="" id="{299FACC0-D545-469E-AF54-AE63FD98CFE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850933" y="6134100"/>
              <a:ext cx="197818" cy="63501"/>
            </a:xfrm>
            <a:custGeom>
              <a:avLst/>
              <a:gdLst/>
              <a:ahLst/>
              <a:cxnLst/>
              <a:rect l="0" t="0" r="0" b="0"/>
              <a:pathLst>
                <a:path w="197818" h="63501">
                  <a:moveTo>
                    <a:pt x="7317" y="63500"/>
                  </a:moveTo>
                  <a:lnTo>
                    <a:pt x="7317" y="63500"/>
                  </a:lnTo>
                  <a:lnTo>
                    <a:pt x="574" y="60129"/>
                  </a:lnTo>
                  <a:lnTo>
                    <a:pt x="0" y="58430"/>
                  </a:lnTo>
                  <a:lnTo>
                    <a:pt x="1027" y="56593"/>
                  </a:lnTo>
                  <a:lnTo>
                    <a:pt x="3123" y="54661"/>
                  </a:lnTo>
                  <a:lnTo>
                    <a:pt x="39021" y="40718"/>
                  </a:lnTo>
                  <a:lnTo>
                    <a:pt x="86561" y="25000"/>
                  </a:lnTo>
                  <a:lnTo>
                    <a:pt x="119912" y="15579"/>
                  </a:lnTo>
                  <a:lnTo>
                    <a:pt x="167051" y="5713"/>
                  </a:lnTo>
                  <a:lnTo>
                    <a:pt x="197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875">
              <a:extLst>
                <a:ext uri="{FF2B5EF4-FFF2-40B4-BE49-F238E27FC236}">
                  <a16:creationId xmlns:a16="http://schemas.microsoft.com/office/drawing/2014/main" xmlns="" id="{64EB0C62-8AA7-4327-A596-A3A35E43DBD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866077" y="5957183"/>
              <a:ext cx="144574" cy="398365"/>
            </a:xfrm>
            <a:custGeom>
              <a:avLst/>
              <a:gdLst/>
              <a:ahLst/>
              <a:cxnLst/>
              <a:rect l="0" t="0" r="0" b="0"/>
              <a:pathLst>
                <a:path w="144574" h="398365">
                  <a:moveTo>
                    <a:pt x="17573" y="5467"/>
                  </a:moveTo>
                  <a:lnTo>
                    <a:pt x="17573" y="5467"/>
                  </a:lnTo>
                  <a:lnTo>
                    <a:pt x="17573" y="0"/>
                  </a:lnTo>
                  <a:lnTo>
                    <a:pt x="20943" y="2749"/>
                  </a:lnTo>
                  <a:lnTo>
                    <a:pt x="23040" y="18146"/>
                  </a:lnTo>
                  <a:lnTo>
                    <a:pt x="20291" y="57436"/>
                  </a:lnTo>
                  <a:lnTo>
                    <a:pt x="15018" y="98884"/>
                  </a:lnTo>
                  <a:lnTo>
                    <a:pt x="11636" y="122779"/>
                  </a:lnTo>
                  <a:lnTo>
                    <a:pt x="8677" y="147880"/>
                  </a:lnTo>
                  <a:lnTo>
                    <a:pt x="5998" y="173787"/>
                  </a:lnTo>
                  <a:lnTo>
                    <a:pt x="3506" y="200231"/>
                  </a:lnTo>
                  <a:lnTo>
                    <a:pt x="1845" y="224916"/>
                  </a:lnTo>
                  <a:lnTo>
                    <a:pt x="0" y="271157"/>
                  </a:lnTo>
                  <a:lnTo>
                    <a:pt x="1062" y="311465"/>
                  </a:lnTo>
                  <a:lnTo>
                    <a:pt x="3742" y="358365"/>
                  </a:lnTo>
                  <a:lnTo>
                    <a:pt x="8021" y="392753"/>
                  </a:lnTo>
                  <a:lnTo>
                    <a:pt x="11204" y="396304"/>
                  </a:lnTo>
                  <a:lnTo>
                    <a:pt x="15444" y="397962"/>
                  </a:lnTo>
                  <a:lnTo>
                    <a:pt x="20386" y="398364"/>
                  </a:lnTo>
                  <a:lnTo>
                    <a:pt x="54311" y="385446"/>
                  </a:lnTo>
                  <a:lnTo>
                    <a:pt x="96740" y="360372"/>
                  </a:lnTo>
                  <a:lnTo>
                    <a:pt x="144573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407">
            <a:extLst>
              <a:ext uri="{FF2B5EF4-FFF2-40B4-BE49-F238E27FC236}">
                <a16:creationId xmlns:a16="http://schemas.microsoft.com/office/drawing/2014/main" xmlns="" id="{B7573384-885A-42F9-B9C4-B5530E83E1C2}"/>
              </a:ext>
            </a:extLst>
          </p:cNvPr>
          <p:cNvGrpSpPr/>
          <p:nvPr/>
        </p:nvGrpSpPr>
        <p:grpSpPr>
          <a:xfrm>
            <a:off x="8468353" y="5151616"/>
            <a:ext cx="1512047" cy="581060"/>
            <a:chOff x="8468353" y="5151616"/>
            <a:chExt cx="1512047" cy="581060"/>
          </a:xfrm>
        </p:grpSpPr>
        <p:sp>
          <p:nvSpPr>
            <p:cNvPr id="234" name="SMARTInkShape-1876">
              <a:extLst>
                <a:ext uri="{FF2B5EF4-FFF2-40B4-BE49-F238E27FC236}">
                  <a16:creationId xmlns:a16="http://schemas.microsoft.com/office/drawing/2014/main" xmlns="" id="{9AA43707-730A-4F42-A4F6-F57ADD9B0CE6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448800" y="53340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2308"/>
                  </a:lnTo>
                  <a:lnTo>
                    <a:pt x="1881" y="711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877">
              <a:extLst>
                <a:ext uri="{FF2B5EF4-FFF2-40B4-BE49-F238E27FC236}">
                  <a16:creationId xmlns:a16="http://schemas.microsoft.com/office/drawing/2014/main" xmlns="" id="{69C71EBA-1976-4046-BD30-5B3987B5715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622941" y="5151616"/>
              <a:ext cx="79860" cy="390473"/>
            </a:xfrm>
            <a:custGeom>
              <a:avLst/>
              <a:gdLst/>
              <a:ahLst/>
              <a:cxnLst/>
              <a:rect l="0" t="0" r="0" b="0"/>
              <a:pathLst>
                <a:path w="79860" h="390473">
                  <a:moveTo>
                    <a:pt x="3659" y="10934"/>
                  </a:moveTo>
                  <a:lnTo>
                    <a:pt x="3659" y="10934"/>
                  </a:lnTo>
                  <a:lnTo>
                    <a:pt x="3659" y="0"/>
                  </a:lnTo>
                  <a:lnTo>
                    <a:pt x="0" y="26753"/>
                  </a:lnTo>
                  <a:lnTo>
                    <a:pt x="1561" y="56065"/>
                  </a:lnTo>
                  <a:lnTo>
                    <a:pt x="4610" y="97785"/>
                  </a:lnTo>
                  <a:lnTo>
                    <a:pt x="6408" y="121751"/>
                  </a:lnTo>
                  <a:lnTo>
                    <a:pt x="7609" y="146901"/>
                  </a:lnTo>
                  <a:lnTo>
                    <a:pt x="8408" y="172839"/>
                  </a:lnTo>
                  <a:lnTo>
                    <a:pt x="8941" y="199304"/>
                  </a:lnTo>
                  <a:lnTo>
                    <a:pt x="9297" y="224709"/>
                  </a:lnTo>
                  <a:lnTo>
                    <a:pt x="9534" y="249405"/>
                  </a:lnTo>
                  <a:lnTo>
                    <a:pt x="10504" y="294722"/>
                  </a:lnTo>
                  <a:lnTo>
                    <a:pt x="13286" y="331325"/>
                  </a:lnTo>
                  <a:lnTo>
                    <a:pt x="22190" y="369586"/>
                  </a:lnTo>
                  <a:lnTo>
                    <a:pt x="29769" y="383883"/>
                  </a:lnTo>
                  <a:lnTo>
                    <a:pt x="33765" y="388683"/>
                  </a:lnTo>
                  <a:lnTo>
                    <a:pt x="39252" y="390472"/>
                  </a:lnTo>
                  <a:lnTo>
                    <a:pt x="52875" y="388697"/>
                  </a:lnTo>
                  <a:lnTo>
                    <a:pt x="64572" y="381323"/>
                  </a:lnTo>
                  <a:lnTo>
                    <a:pt x="79859" y="366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878">
              <a:extLst>
                <a:ext uri="{FF2B5EF4-FFF2-40B4-BE49-F238E27FC236}">
                  <a16:creationId xmlns:a16="http://schemas.microsoft.com/office/drawing/2014/main" xmlns="" id="{082FE2EC-5B75-4174-B0D3-D06A82E1F07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556027" y="5397500"/>
              <a:ext cx="127724" cy="12701"/>
            </a:xfrm>
            <a:custGeom>
              <a:avLst/>
              <a:gdLst/>
              <a:ahLst/>
              <a:cxnLst/>
              <a:rect l="0" t="0" r="0" b="0"/>
              <a:pathLst>
                <a:path w="127724" h="12701">
                  <a:moveTo>
                    <a:pt x="19773" y="12700"/>
                  </a:moveTo>
                  <a:lnTo>
                    <a:pt x="19773" y="12700"/>
                  </a:lnTo>
                  <a:lnTo>
                    <a:pt x="0" y="12700"/>
                  </a:lnTo>
                  <a:lnTo>
                    <a:pt x="242" y="11994"/>
                  </a:lnTo>
                  <a:lnTo>
                    <a:pt x="6153" y="9329"/>
                  </a:lnTo>
                  <a:lnTo>
                    <a:pt x="38236" y="3861"/>
                  </a:lnTo>
                  <a:lnTo>
                    <a:pt x="71488" y="1716"/>
                  </a:lnTo>
                  <a:lnTo>
                    <a:pt x="1277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879">
              <a:extLst>
                <a:ext uri="{FF2B5EF4-FFF2-40B4-BE49-F238E27FC236}">
                  <a16:creationId xmlns:a16="http://schemas.microsoft.com/office/drawing/2014/main" xmlns="" id="{C70207E3-0305-402F-A7F9-4F0016FA1F4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805185" y="5320422"/>
              <a:ext cx="175215" cy="399467"/>
            </a:xfrm>
            <a:custGeom>
              <a:avLst/>
              <a:gdLst/>
              <a:ahLst/>
              <a:cxnLst/>
              <a:rect l="0" t="0" r="0" b="0"/>
              <a:pathLst>
                <a:path w="175215" h="399467">
                  <a:moveTo>
                    <a:pt x="18265" y="19928"/>
                  </a:moveTo>
                  <a:lnTo>
                    <a:pt x="18265" y="19928"/>
                  </a:lnTo>
                  <a:lnTo>
                    <a:pt x="8152" y="16557"/>
                  </a:lnTo>
                  <a:lnTo>
                    <a:pt x="5172" y="16270"/>
                  </a:lnTo>
                  <a:lnTo>
                    <a:pt x="3188" y="16784"/>
                  </a:lnTo>
                  <a:lnTo>
                    <a:pt x="1864" y="17832"/>
                  </a:lnTo>
                  <a:lnTo>
                    <a:pt x="0" y="32791"/>
                  </a:lnTo>
                  <a:lnTo>
                    <a:pt x="2819" y="58468"/>
                  </a:lnTo>
                  <a:lnTo>
                    <a:pt x="14864" y="85048"/>
                  </a:lnTo>
                  <a:lnTo>
                    <a:pt x="27808" y="98495"/>
                  </a:lnTo>
                  <a:lnTo>
                    <a:pt x="35210" y="104055"/>
                  </a:lnTo>
                  <a:lnTo>
                    <a:pt x="42967" y="106352"/>
                  </a:lnTo>
                  <a:lnTo>
                    <a:pt x="59111" y="105140"/>
                  </a:lnTo>
                  <a:lnTo>
                    <a:pt x="87440" y="89783"/>
                  </a:lnTo>
                  <a:lnTo>
                    <a:pt x="102161" y="71436"/>
                  </a:lnTo>
                  <a:lnTo>
                    <a:pt x="116501" y="35426"/>
                  </a:lnTo>
                  <a:lnTo>
                    <a:pt x="124935" y="619"/>
                  </a:lnTo>
                  <a:lnTo>
                    <a:pt x="125362" y="0"/>
                  </a:lnTo>
                  <a:lnTo>
                    <a:pt x="125647" y="292"/>
                  </a:lnTo>
                  <a:lnTo>
                    <a:pt x="128022" y="44127"/>
                  </a:lnTo>
                  <a:lnTo>
                    <a:pt x="134981" y="86835"/>
                  </a:lnTo>
                  <a:lnTo>
                    <a:pt x="144221" y="127275"/>
                  </a:lnTo>
                  <a:lnTo>
                    <a:pt x="151625" y="157815"/>
                  </a:lnTo>
                  <a:lnTo>
                    <a:pt x="160088" y="192286"/>
                  </a:lnTo>
                  <a:lnTo>
                    <a:pt x="166438" y="222322"/>
                  </a:lnTo>
                  <a:lnTo>
                    <a:pt x="171373" y="249402"/>
                  </a:lnTo>
                  <a:lnTo>
                    <a:pt x="175214" y="296894"/>
                  </a:lnTo>
                  <a:lnTo>
                    <a:pt x="167512" y="336817"/>
                  </a:lnTo>
                  <a:lnTo>
                    <a:pt x="143939" y="380913"/>
                  </a:lnTo>
                  <a:lnTo>
                    <a:pt x="133092" y="389701"/>
                  </a:lnTo>
                  <a:lnTo>
                    <a:pt x="107870" y="399466"/>
                  </a:lnTo>
                  <a:lnTo>
                    <a:pt x="82077" y="398162"/>
                  </a:lnTo>
                  <a:lnTo>
                    <a:pt x="69274" y="394850"/>
                  </a:lnTo>
                  <a:lnTo>
                    <a:pt x="45640" y="379883"/>
                  </a:lnTo>
                  <a:lnTo>
                    <a:pt x="11915" y="350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880">
              <a:extLst>
                <a:ext uri="{FF2B5EF4-FFF2-40B4-BE49-F238E27FC236}">
                  <a16:creationId xmlns:a16="http://schemas.microsoft.com/office/drawing/2014/main" xmlns="" id="{9C8C560A-9CD9-429F-88EA-AAFD44FAFA53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468353" y="5290314"/>
              <a:ext cx="288298" cy="442362"/>
            </a:xfrm>
            <a:custGeom>
              <a:avLst/>
              <a:gdLst/>
              <a:ahLst/>
              <a:cxnLst/>
              <a:rect l="0" t="0" r="0" b="0"/>
              <a:pathLst>
                <a:path w="288298" h="442362">
                  <a:moveTo>
                    <a:pt x="27947" y="62736"/>
                  </a:moveTo>
                  <a:lnTo>
                    <a:pt x="27947" y="62736"/>
                  </a:lnTo>
                  <a:lnTo>
                    <a:pt x="5593" y="56974"/>
                  </a:lnTo>
                  <a:lnTo>
                    <a:pt x="0" y="56561"/>
                  </a:lnTo>
                  <a:lnTo>
                    <a:pt x="143" y="56502"/>
                  </a:lnTo>
                  <a:lnTo>
                    <a:pt x="944" y="56464"/>
                  </a:lnTo>
                  <a:lnTo>
                    <a:pt x="19765" y="100434"/>
                  </a:lnTo>
                  <a:lnTo>
                    <a:pt x="42613" y="142032"/>
                  </a:lnTo>
                  <a:lnTo>
                    <a:pt x="66451" y="180999"/>
                  </a:lnTo>
                  <a:lnTo>
                    <a:pt x="93508" y="226069"/>
                  </a:lnTo>
                  <a:lnTo>
                    <a:pt x="120585" y="273618"/>
                  </a:lnTo>
                  <a:lnTo>
                    <a:pt x="144379" y="320621"/>
                  </a:lnTo>
                  <a:lnTo>
                    <a:pt x="164832" y="361736"/>
                  </a:lnTo>
                  <a:lnTo>
                    <a:pt x="181917" y="396708"/>
                  </a:lnTo>
                  <a:lnTo>
                    <a:pt x="202329" y="442361"/>
                  </a:lnTo>
                  <a:lnTo>
                    <a:pt x="204173" y="442113"/>
                  </a:lnTo>
                  <a:lnTo>
                    <a:pt x="208106" y="434313"/>
                  </a:lnTo>
                  <a:lnTo>
                    <a:pt x="214284" y="387086"/>
                  </a:lnTo>
                  <a:lnTo>
                    <a:pt x="215673" y="362225"/>
                  </a:lnTo>
                  <a:lnTo>
                    <a:pt x="216597" y="333657"/>
                  </a:lnTo>
                  <a:lnTo>
                    <a:pt x="217214" y="302616"/>
                  </a:lnTo>
                  <a:lnTo>
                    <a:pt x="218330" y="269928"/>
                  </a:lnTo>
                  <a:lnTo>
                    <a:pt x="219778" y="236142"/>
                  </a:lnTo>
                  <a:lnTo>
                    <a:pt x="221452" y="201622"/>
                  </a:lnTo>
                  <a:lnTo>
                    <a:pt x="223273" y="168733"/>
                  </a:lnTo>
                  <a:lnTo>
                    <a:pt x="225192" y="136928"/>
                  </a:lnTo>
                  <a:lnTo>
                    <a:pt x="227176" y="105847"/>
                  </a:lnTo>
                  <a:lnTo>
                    <a:pt x="229205" y="80188"/>
                  </a:lnTo>
                  <a:lnTo>
                    <a:pt x="233340" y="38507"/>
                  </a:lnTo>
                  <a:lnTo>
                    <a:pt x="239636" y="4130"/>
                  </a:lnTo>
                  <a:lnTo>
                    <a:pt x="242449" y="382"/>
                  </a:lnTo>
                  <a:lnTo>
                    <a:pt x="245738" y="0"/>
                  </a:lnTo>
                  <a:lnTo>
                    <a:pt x="249339" y="1862"/>
                  </a:lnTo>
                  <a:lnTo>
                    <a:pt x="288297" y="43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881">
              <a:extLst>
                <a:ext uri="{FF2B5EF4-FFF2-40B4-BE49-F238E27FC236}">
                  <a16:creationId xmlns:a16="http://schemas.microsoft.com/office/drawing/2014/main" xmlns="" id="{92B18AD0-2214-4E35-B964-61EA6F51E61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753767" y="5269141"/>
              <a:ext cx="294984" cy="407760"/>
            </a:xfrm>
            <a:custGeom>
              <a:avLst/>
              <a:gdLst/>
              <a:ahLst/>
              <a:cxnLst/>
              <a:rect l="0" t="0" r="0" b="0"/>
              <a:pathLst>
                <a:path w="294984" h="407760">
                  <a:moveTo>
                    <a:pt x="104483" y="293459"/>
                  </a:moveTo>
                  <a:lnTo>
                    <a:pt x="104483" y="293459"/>
                  </a:lnTo>
                  <a:lnTo>
                    <a:pt x="103778" y="282614"/>
                  </a:lnTo>
                  <a:lnTo>
                    <a:pt x="98707" y="267433"/>
                  </a:lnTo>
                  <a:lnTo>
                    <a:pt x="92274" y="258138"/>
                  </a:lnTo>
                  <a:lnTo>
                    <a:pt x="82830" y="251184"/>
                  </a:lnTo>
                  <a:lnTo>
                    <a:pt x="77347" y="248342"/>
                  </a:lnTo>
                  <a:lnTo>
                    <a:pt x="70870" y="247859"/>
                  </a:lnTo>
                  <a:lnTo>
                    <a:pt x="56147" y="251085"/>
                  </a:lnTo>
                  <a:lnTo>
                    <a:pt x="28621" y="274318"/>
                  </a:lnTo>
                  <a:lnTo>
                    <a:pt x="8235" y="314755"/>
                  </a:lnTo>
                  <a:lnTo>
                    <a:pt x="0" y="355743"/>
                  </a:lnTo>
                  <a:lnTo>
                    <a:pt x="4302" y="387957"/>
                  </a:lnTo>
                  <a:lnTo>
                    <a:pt x="8768" y="395262"/>
                  </a:lnTo>
                  <a:lnTo>
                    <a:pt x="21256" y="405263"/>
                  </a:lnTo>
                  <a:lnTo>
                    <a:pt x="28535" y="406094"/>
                  </a:lnTo>
                  <a:lnTo>
                    <a:pt x="44154" y="401375"/>
                  </a:lnTo>
                  <a:lnTo>
                    <a:pt x="58618" y="386577"/>
                  </a:lnTo>
                  <a:lnTo>
                    <a:pt x="81783" y="342583"/>
                  </a:lnTo>
                  <a:lnTo>
                    <a:pt x="90514" y="319181"/>
                  </a:lnTo>
                  <a:lnTo>
                    <a:pt x="92347" y="316958"/>
                  </a:lnTo>
                  <a:lnTo>
                    <a:pt x="94276" y="315474"/>
                  </a:lnTo>
                  <a:lnTo>
                    <a:pt x="96267" y="317308"/>
                  </a:lnTo>
                  <a:lnTo>
                    <a:pt x="104531" y="342411"/>
                  </a:lnTo>
                  <a:lnTo>
                    <a:pt x="110149" y="360371"/>
                  </a:lnTo>
                  <a:lnTo>
                    <a:pt x="119701" y="377760"/>
                  </a:lnTo>
                  <a:lnTo>
                    <a:pt x="131002" y="389252"/>
                  </a:lnTo>
                  <a:lnTo>
                    <a:pt x="136979" y="393304"/>
                  </a:lnTo>
                  <a:lnTo>
                    <a:pt x="162246" y="399008"/>
                  </a:lnTo>
                  <a:lnTo>
                    <a:pt x="170508" y="396281"/>
                  </a:lnTo>
                  <a:lnTo>
                    <a:pt x="185332" y="383843"/>
                  </a:lnTo>
                  <a:lnTo>
                    <a:pt x="202207" y="346893"/>
                  </a:lnTo>
                  <a:lnTo>
                    <a:pt x="209770" y="303097"/>
                  </a:lnTo>
                  <a:lnTo>
                    <a:pt x="212774" y="276601"/>
                  </a:lnTo>
                  <a:lnTo>
                    <a:pt x="214777" y="248354"/>
                  </a:lnTo>
                  <a:lnTo>
                    <a:pt x="216113" y="218938"/>
                  </a:lnTo>
                  <a:lnTo>
                    <a:pt x="217001" y="188745"/>
                  </a:lnTo>
                  <a:lnTo>
                    <a:pt x="218302" y="160150"/>
                  </a:lnTo>
                  <a:lnTo>
                    <a:pt x="219873" y="132618"/>
                  </a:lnTo>
                  <a:lnTo>
                    <a:pt x="221626" y="105799"/>
                  </a:lnTo>
                  <a:lnTo>
                    <a:pt x="223574" y="62829"/>
                  </a:lnTo>
                  <a:lnTo>
                    <a:pt x="222791" y="20278"/>
                  </a:lnTo>
                  <a:lnTo>
                    <a:pt x="219574" y="0"/>
                  </a:lnTo>
                  <a:lnTo>
                    <a:pt x="218888" y="44637"/>
                  </a:lnTo>
                  <a:lnTo>
                    <a:pt x="220945" y="81977"/>
                  </a:lnTo>
                  <a:lnTo>
                    <a:pt x="228916" y="126795"/>
                  </a:lnTo>
                  <a:lnTo>
                    <a:pt x="233300" y="150600"/>
                  </a:lnTo>
                  <a:lnTo>
                    <a:pt x="237632" y="174936"/>
                  </a:lnTo>
                  <a:lnTo>
                    <a:pt x="241933" y="199627"/>
                  </a:lnTo>
                  <a:lnTo>
                    <a:pt x="246915" y="223849"/>
                  </a:lnTo>
                  <a:lnTo>
                    <a:pt x="258097" y="271458"/>
                  </a:lnTo>
                  <a:lnTo>
                    <a:pt x="268241" y="312844"/>
                  </a:lnTo>
                  <a:lnTo>
                    <a:pt x="277453" y="347935"/>
                  </a:lnTo>
                  <a:lnTo>
                    <a:pt x="291103" y="391682"/>
                  </a:lnTo>
                  <a:lnTo>
                    <a:pt x="294983" y="407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882">
              <a:extLst>
                <a:ext uri="{FF2B5EF4-FFF2-40B4-BE49-F238E27FC236}">
                  <a16:creationId xmlns:a16="http://schemas.microsoft.com/office/drawing/2014/main" xmlns="" id="{58248C70-5E67-4585-8937-D2244E85A22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105900" y="554355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0" y="0"/>
                  </a:moveTo>
                  <a:lnTo>
                    <a:pt x="0" y="0"/>
                  </a:lnTo>
                  <a:lnTo>
                    <a:pt x="17676" y="33257"/>
                  </a:lnTo>
                  <a:lnTo>
                    <a:pt x="23876" y="76341"/>
                  </a:lnTo>
                  <a:lnTo>
                    <a:pt x="254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883">
              <a:extLst>
                <a:ext uri="{FF2B5EF4-FFF2-40B4-BE49-F238E27FC236}">
                  <a16:creationId xmlns:a16="http://schemas.microsoft.com/office/drawing/2014/main" xmlns="" id="{CF862BA9-EDAF-48A1-BD37-368C8C4D726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093200" y="54229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0" y="5958"/>
                  </a:lnTo>
                  <a:lnTo>
                    <a:pt x="1411" y="3972"/>
                  </a:lnTo>
                  <a:lnTo>
                    <a:pt x="3763" y="264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884">
              <a:extLst>
                <a:ext uri="{FF2B5EF4-FFF2-40B4-BE49-F238E27FC236}">
                  <a16:creationId xmlns:a16="http://schemas.microsoft.com/office/drawing/2014/main" xmlns="" id="{52EB2CA1-3038-4243-B922-F60B0334846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9206235" y="5242371"/>
              <a:ext cx="166366" cy="383630"/>
            </a:xfrm>
            <a:custGeom>
              <a:avLst/>
              <a:gdLst/>
              <a:ahLst/>
              <a:cxnLst/>
              <a:rect l="0" t="0" r="0" b="0"/>
              <a:pathLst>
                <a:path w="166366" h="383630">
                  <a:moveTo>
                    <a:pt x="58415" y="275779"/>
                  </a:moveTo>
                  <a:lnTo>
                    <a:pt x="58415" y="275779"/>
                  </a:lnTo>
                  <a:lnTo>
                    <a:pt x="58415" y="243024"/>
                  </a:lnTo>
                  <a:lnTo>
                    <a:pt x="56534" y="238172"/>
                  </a:lnTo>
                  <a:lnTo>
                    <a:pt x="55044" y="235891"/>
                  </a:lnTo>
                  <a:lnTo>
                    <a:pt x="51935" y="235076"/>
                  </a:lnTo>
                  <a:lnTo>
                    <a:pt x="42835" y="236052"/>
                  </a:lnTo>
                  <a:lnTo>
                    <a:pt x="25812" y="247309"/>
                  </a:lnTo>
                  <a:lnTo>
                    <a:pt x="10732" y="274164"/>
                  </a:lnTo>
                  <a:lnTo>
                    <a:pt x="698" y="308932"/>
                  </a:lnTo>
                  <a:lnTo>
                    <a:pt x="0" y="342673"/>
                  </a:lnTo>
                  <a:lnTo>
                    <a:pt x="6347" y="360544"/>
                  </a:lnTo>
                  <a:lnTo>
                    <a:pt x="16224" y="374130"/>
                  </a:lnTo>
                  <a:lnTo>
                    <a:pt x="27668" y="382521"/>
                  </a:lnTo>
                  <a:lnTo>
                    <a:pt x="34389" y="383629"/>
                  </a:lnTo>
                  <a:lnTo>
                    <a:pt x="49383" y="381097"/>
                  </a:lnTo>
                  <a:lnTo>
                    <a:pt x="65454" y="367742"/>
                  </a:lnTo>
                  <a:lnTo>
                    <a:pt x="80593" y="345579"/>
                  </a:lnTo>
                  <a:lnTo>
                    <a:pt x="92025" y="314562"/>
                  </a:lnTo>
                  <a:lnTo>
                    <a:pt x="95638" y="291757"/>
                  </a:lnTo>
                  <a:lnTo>
                    <a:pt x="98047" y="264558"/>
                  </a:lnTo>
                  <a:lnTo>
                    <a:pt x="99653" y="234432"/>
                  </a:lnTo>
                  <a:lnTo>
                    <a:pt x="100723" y="201648"/>
                  </a:lnTo>
                  <a:lnTo>
                    <a:pt x="101436" y="167092"/>
                  </a:lnTo>
                  <a:lnTo>
                    <a:pt x="101913" y="131354"/>
                  </a:lnTo>
                  <a:lnTo>
                    <a:pt x="102230" y="101884"/>
                  </a:lnTo>
                  <a:lnTo>
                    <a:pt x="102441" y="76594"/>
                  </a:lnTo>
                  <a:lnTo>
                    <a:pt x="102677" y="36968"/>
                  </a:lnTo>
                  <a:lnTo>
                    <a:pt x="102105" y="5583"/>
                  </a:lnTo>
                  <a:lnTo>
                    <a:pt x="100947" y="1809"/>
                  </a:lnTo>
                  <a:lnTo>
                    <a:pt x="99469" y="0"/>
                  </a:lnTo>
                  <a:lnTo>
                    <a:pt x="95947" y="11158"/>
                  </a:lnTo>
                  <a:lnTo>
                    <a:pt x="93759" y="50852"/>
                  </a:lnTo>
                  <a:lnTo>
                    <a:pt x="97406" y="89028"/>
                  </a:lnTo>
                  <a:lnTo>
                    <a:pt x="106083" y="134217"/>
                  </a:lnTo>
                  <a:lnTo>
                    <a:pt x="115115" y="178761"/>
                  </a:lnTo>
                  <a:lnTo>
                    <a:pt x="123127" y="221371"/>
                  </a:lnTo>
                  <a:lnTo>
                    <a:pt x="129038" y="261475"/>
                  </a:lnTo>
                  <a:lnTo>
                    <a:pt x="134017" y="294822"/>
                  </a:lnTo>
                  <a:lnTo>
                    <a:pt x="142668" y="333632"/>
                  </a:lnTo>
                  <a:lnTo>
                    <a:pt x="154170" y="359243"/>
                  </a:lnTo>
                  <a:lnTo>
                    <a:pt x="166365" y="377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885">
              <a:extLst>
                <a:ext uri="{FF2B5EF4-FFF2-40B4-BE49-F238E27FC236}">
                  <a16:creationId xmlns:a16="http://schemas.microsoft.com/office/drawing/2014/main" xmlns="" id="{EFE1FCE7-DBD6-453B-81E0-A0741F665EC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445141" y="5486400"/>
              <a:ext cx="22710" cy="88901"/>
            </a:xfrm>
            <a:custGeom>
              <a:avLst/>
              <a:gdLst/>
              <a:ahLst/>
              <a:cxnLst/>
              <a:rect l="0" t="0" r="0" b="0"/>
              <a:pathLst>
                <a:path w="22710" h="889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2117"/>
                  </a:lnTo>
                  <a:lnTo>
                    <a:pt x="3674" y="15915"/>
                  </a:lnTo>
                  <a:lnTo>
                    <a:pt x="17780" y="56990"/>
                  </a:lnTo>
                  <a:lnTo>
                    <a:pt x="2270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5" name="SMARTInkShape-1886">
            <a:extLst>
              <a:ext uri="{FF2B5EF4-FFF2-40B4-BE49-F238E27FC236}">
                <a16:creationId xmlns:a16="http://schemas.microsoft.com/office/drawing/2014/main" xmlns="" id="{C1768B20-1F66-43BB-A685-47DB7FC388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540500" y="5494725"/>
            <a:ext cx="53373" cy="315526"/>
          </a:xfrm>
          <a:custGeom>
            <a:avLst/>
            <a:gdLst/>
            <a:ahLst/>
            <a:cxnLst/>
            <a:rect l="0" t="0" r="0" b="0"/>
            <a:pathLst>
              <a:path w="53373" h="315526">
                <a:moveTo>
                  <a:pt x="0" y="36125"/>
                </a:moveTo>
                <a:lnTo>
                  <a:pt x="0" y="36125"/>
                </a:lnTo>
                <a:lnTo>
                  <a:pt x="23144" y="2046"/>
                </a:lnTo>
                <a:lnTo>
                  <a:pt x="27424" y="0"/>
                </a:lnTo>
                <a:lnTo>
                  <a:pt x="31686" y="47"/>
                </a:lnTo>
                <a:lnTo>
                  <a:pt x="35942" y="1490"/>
                </a:lnTo>
                <a:lnTo>
                  <a:pt x="42550" y="16261"/>
                </a:lnTo>
                <a:lnTo>
                  <a:pt x="50237" y="56111"/>
                </a:lnTo>
                <a:lnTo>
                  <a:pt x="53372" y="92279"/>
                </a:lnTo>
                <a:lnTo>
                  <a:pt x="52414" y="136577"/>
                </a:lnTo>
                <a:lnTo>
                  <a:pt x="47754" y="182605"/>
                </a:lnTo>
                <a:lnTo>
                  <a:pt x="41686" y="226111"/>
                </a:lnTo>
                <a:lnTo>
                  <a:pt x="36635" y="261909"/>
                </a:lnTo>
                <a:lnTo>
                  <a:pt x="25400" y="315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8" name="SMARTInkShape-Group409">
            <a:extLst>
              <a:ext uri="{FF2B5EF4-FFF2-40B4-BE49-F238E27FC236}">
                <a16:creationId xmlns:a16="http://schemas.microsoft.com/office/drawing/2014/main" xmlns="" id="{78C6B869-CF4C-49F8-B88D-3F56118BA990}"/>
              </a:ext>
            </a:extLst>
          </p:cNvPr>
          <p:cNvGrpSpPr/>
          <p:nvPr/>
        </p:nvGrpSpPr>
        <p:grpSpPr>
          <a:xfrm>
            <a:off x="6057900" y="5626100"/>
            <a:ext cx="254001" cy="120651"/>
            <a:chOff x="6057900" y="5626100"/>
            <a:chExt cx="254001" cy="120651"/>
          </a:xfrm>
        </p:grpSpPr>
        <p:sp>
          <p:nvSpPr>
            <p:cNvPr id="246" name="SMARTInkShape-1887">
              <a:extLst>
                <a:ext uri="{FF2B5EF4-FFF2-40B4-BE49-F238E27FC236}">
                  <a16:creationId xmlns:a16="http://schemas.microsoft.com/office/drawing/2014/main" xmlns="" id="{A6D3E47A-D89E-49F0-8F72-BA3EAC13EB4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059567" y="5626100"/>
              <a:ext cx="245984" cy="12701"/>
            </a:xfrm>
            <a:custGeom>
              <a:avLst/>
              <a:gdLst/>
              <a:ahLst/>
              <a:cxnLst/>
              <a:rect l="0" t="0" r="0" b="0"/>
              <a:pathLst>
                <a:path w="245984" h="12701">
                  <a:moveTo>
                    <a:pt x="23733" y="0"/>
                  </a:moveTo>
                  <a:lnTo>
                    <a:pt x="23733" y="0"/>
                  </a:lnTo>
                  <a:lnTo>
                    <a:pt x="0" y="0"/>
                  </a:lnTo>
                  <a:lnTo>
                    <a:pt x="31737" y="8839"/>
                  </a:lnTo>
                  <a:lnTo>
                    <a:pt x="77689" y="11556"/>
                  </a:lnTo>
                  <a:lnTo>
                    <a:pt x="115917" y="12191"/>
                  </a:lnTo>
                  <a:lnTo>
                    <a:pt x="155015" y="12474"/>
                  </a:lnTo>
                  <a:lnTo>
                    <a:pt x="191206" y="12599"/>
                  </a:lnTo>
                  <a:lnTo>
                    <a:pt x="24598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888">
              <a:extLst>
                <a:ext uri="{FF2B5EF4-FFF2-40B4-BE49-F238E27FC236}">
                  <a16:creationId xmlns:a16="http://schemas.microsoft.com/office/drawing/2014/main" xmlns="" id="{100DD922-24E6-4B66-AD2D-902EA8FEDC97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057900" y="5715000"/>
              <a:ext cx="254001" cy="31751"/>
            </a:xfrm>
            <a:custGeom>
              <a:avLst/>
              <a:gdLst/>
              <a:ahLst/>
              <a:cxnLst/>
              <a:rect l="0" t="0" r="0" b="0"/>
              <a:pathLst>
                <a:path w="254001" h="31751">
                  <a:moveTo>
                    <a:pt x="0" y="31750"/>
                  </a:moveTo>
                  <a:lnTo>
                    <a:pt x="0" y="31750"/>
                  </a:lnTo>
                  <a:lnTo>
                    <a:pt x="45208" y="29868"/>
                  </a:lnTo>
                  <a:lnTo>
                    <a:pt x="77243" y="25975"/>
                  </a:lnTo>
                  <a:lnTo>
                    <a:pt x="117349" y="19541"/>
                  </a:lnTo>
                  <a:lnTo>
                    <a:pt x="157282" y="13858"/>
                  </a:lnTo>
                  <a:lnTo>
                    <a:pt x="194082" y="8981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9" name="SMARTInkShape-1889">
            <a:extLst>
              <a:ext uri="{FF2B5EF4-FFF2-40B4-BE49-F238E27FC236}">
                <a16:creationId xmlns:a16="http://schemas.microsoft.com/office/drawing/2014/main" xmlns="" id="{3FAF11F2-68E9-474D-9CDA-EA34255A4C8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440520" y="4809336"/>
            <a:ext cx="288960" cy="135591"/>
          </a:xfrm>
          <a:custGeom>
            <a:avLst/>
            <a:gdLst/>
            <a:ahLst/>
            <a:cxnLst/>
            <a:rect l="0" t="0" r="0" b="0"/>
            <a:pathLst>
              <a:path w="288960" h="135591">
                <a:moveTo>
                  <a:pt x="178980" y="29364"/>
                </a:moveTo>
                <a:lnTo>
                  <a:pt x="178980" y="29364"/>
                </a:lnTo>
                <a:lnTo>
                  <a:pt x="182351" y="29364"/>
                </a:lnTo>
                <a:lnTo>
                  <a:pt x="183344" y="30069"/>
                </a:lnTo>
                <a:lnTo>
                  <a:pt x="184006" y="31245"/>
                </a:lnTo>
                <a:lnTo>
                  <a:pt x="184447" y="32735"/>
                </a:lnTo>
                <a:lnTo>
                  <a:pt x="181697" y="44944"/>
                </a:lnTo>
                <a:lnTo>
                  <a:pt x="158533" y="81831"/>
                </a:lnTo>
                <a:lnTo>
                  <a:pt x="130039" y="107626"/>
                </a:lnTo>
                <a:lnTo>
                  <a:pt x="95099" y="124127"/>
                </a:lnTo>
                <a:lnTo>
                  <a:pt x="70439" y="130983"/>
                </a:lnTo>
                <a:lnTo>
                  <a:pt x="47249" y="130736"/>
                </a:lnTo>
                <a:lnTo>
                  <a:pt x="27299" y="125219"/>
                </a:lnTo>
                <a:lnTo>
                  <a:pt x="13729" y="115710"/>
                </a:lnTo>
                <a:lnTo>
                  <a:pt x="4876" y="102548"/>
                </a:lnTo>
                <a:lnTo>
                  <a:pt x="0" y="87996"/>
                </a:lnTo>
                <a:lnTo>
                  <a:pt x="185" y="74473"/>
                </a:lnTo>
                <a:lnTo>
                  <a:pt x="6382" y="63288"/>
                </a:lnTo>
                <a:lnTo>
                  <a:pt x="10998" y="58330"/>
                </a:lnTo>
                <a:lnTo>
                  <a:pt x="30979" y="47981"/>
                </a:lnTo>
                <a:lnTo>
                  <a:pt x="54772" y="43817"/>
                </a:lnTo>
                <a:lnTo>
                  <a:pt x="92460" y="48185"/>
                </a:lnTo>
                <a:lnTo>
                  <a:pt x="135517" y="65568"/>
                </a:lnTo>
                <a:lnTo>
                  <a:pt x="153167" y="77329"/>
                </a:lnTo>
                <a:lnTo>
                  <a:pt x="166941" y="93907"/>
                </a:lnTo>
                <a:lnTo>
                  <a:pt x="177922" y="111517"/>
                </a:lnTo>
                <a:lnTo>
                  <a:pt x="197403" y="125279"/>
                </a:lnTo>
                <a:lnTo>
                  <a:pt x="216189" y="133435"/>
                </a:lnTo>
                <a:lnTo>
                  <a:pt x="226326" y="135590"/>
                </a:lnTo>
                <a:lnTo>
                  <a:pt x="235536" y="134666"/>
                </a:lnTo>
                <a:lnTo>
                  <a:pt x="244332" y="131198"/>
                </a:lnTo>
                <a:lnTo>
                  <a:pt x="257218" y="120606"/>
                </a:lnTo>
                <a:lnTo>
                  <a:pt x="278453" y="92336"/>
                </a:lnTo>
                <a:lnTo>
                  <a:pt x="287789" y="66915"/>
                </a:lnTo>
                <a:lnTo>
                  <a:pt x="288959" y="52874"/>
                </a:lnTo>
                <a:lnTo>
                  <a:pt x="283960" y="28991"/>
                </a:lnTo>
                <a:lnTo>
                  <a:pt x="274839" y="13574"/>
                </a:lnTo>
                <a:lnTo>
                  <a:pt x="267209" y="8235"/>
                </a:lnTo>
                <a:lnTo>
                  <a:pt x="236486" y="162"/>
                </a:lnTo>
                <a:lnTo>
                  <a:pt x="202151" y="0"/>
                </a:lnTo>
                <a:lnTo>
                  <a:pt x="158235" y="6552"/>
                </a:lnTo>
                <a:lnTo>
                  <a:pt x="137540" y="16168"/>
                </a:lnTo>
                <a:lnTo>
                  <a:pt x="109130" y="3571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2" name="SMARTInkShape-Group411">
            <a:extLst>
              <a:ext uri="{FF2B5EF4-FFF2-40B4-BE49-F238E27FC236}">
                <a16:creationId xmlns:a16="http://schemas.microsoft.com/office/drawing/2014/main" xmlns="" id="{C256160E-1D87-4F0A-AB2C-B691D6B62B73}"/>
              </a:ext>
            </a:extLst>
          </p:cNvPr>
          <p:cNvGrpSpPr/>
          <p:nvPr/>
        </p:nvGrpSpPr>
        <p:grpSpPr>
          <a:xfrm>
            <a:off x="3073400" y="6119628"/>
            <a:ext cx="573013" cy="170237"/>
            <a:chOff x="3073400" y="6119628"/>
            <a:chExt cx="573013" cy="170237"/>
          </a:xfrm>
        </p:grpSpPr>
        <p:sp>
          <p:nvSpPr>
            <p:cNvPr id="250" name="SMARTInkShape-1890">
              <a:extLst>
                <a:ext uri="{FF2B5EF4-FFF2-40B4-BE49-F238E27FC236}">
                  <a16:creationId xmlns:a16="http://schemas.microsoft.com/office/drawing/2014/main" xmlns="" id="{24D736AC-1352-450B-9A89-E0685DD3411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389959" y="6119628"/>
              <a:ext cx="256454" cy="170237"/>
            </a:xfrm>
            <a:custGeom>
              <a:avLst/>
              <a:gdLst/>
              <a:ahLst/>
              <a:cxnLst/>
              <a:rect l="0" t="0" r="0" b="0"/>
              <a:pathLst>
                <a:path w="256454" h="170237">
                  <a:moveTo>
                    <a:pt x="191441" y="14472"/>
                  </a:moveTo>
                  <a:lnTo>
                    <a:pt x="191441" y="14472"/>
                  </a:lnTo>
                  <a:lnTo>
                    <a:pt x="191441" y="17843"/>
                  </a:lnTo>
                  <a:lnTo>
                    <a:pt x="163829" y="60251"/>
                  </a:lnTo>
                  <a:lnTo>
                    <a:pt x="133462" y="93051"/>
                  </a:lnTo>
                  <a:lnTo>
                    <a:pt x="100414" y="114895"/>
                  </a:lnTo>
                  <a:lnTo>
                    <a:pt x="63810" y="124660"/>
                  </a:lnTo>
                  <a:lnTo>
                    <a:pt x="36267" y="124183"/>
                  </a:lnTo>
                  <a:lnTo>
                    <a:pt x="21580" y="117560"/>
                  </a:lnTo>
                  <a:lnTo>
                    <a:pt x="14701" y="112831"/>
                  </a:lnTo>
                  <a:lnTo>
                    <a:pt x="5174" y="100050"/>
                  </a:lnTo>
                  <a:lnTo>
                    <a:pt x="0" y="85668"/>
                  </a:lnTo>
                  <a:lnTo>
                    <a:pt x="52" y="72220"/>
                  </a:lnTo>
                  <a:lnTo>
                    <a:pt x="7420" y="52749"/>
                  </a:lnTo>
                  <a:lnTo>
                    <a:pt x="11610" y="48456"/>
                  </a:lnTo>
                  <a:lnTo>
                    <a:pt x="21911" y="43686"/>
                  </a:lnTo>
                  <a:lnTo>
                    <a:pt x="39610" y="41002"/>
                  </a:lnTo>
                  <a:lnTo>
                    <a:pt x="61630" y="43578"/>
                  </a:lnTo>
                  <a:lnTo>
                    <a:pt x="75892" y="50691"/>
                  </a:lnTo>
                  <a:lnTo>
                    <a:pt x="95821" y="68477"/>
                  </a:lnTo>
                  <a:lnTo>
                    <a:pt x="127892" y="108027"/>
                  </a:lnTo>
                  <a:lnTo>
                    <a:pt x="160967" y="152667"/>
                  </a:lnTo>
                  <a:lnTo>
                    <a:pt x="169900" y="163146"/>
                  </a:lnTo>
                  <a:lnTo>
                    <a:pt x="180456" y="168743"/>
                  </a:lnTo>
                  <a:lnTo>
                    <a:pt x="186234" y="170236"/>
                  </a:lnTo>
                  <a:lnTo>
                    <a:pt x="191498" y="169821"/>
                  </a:lnTo>
                  <a:lnTo>
                    <a:pt x="201109" y="165596"/>
                  </a:lnTo>
                  <a:lnTo>
                    <a:pt x="236182" y="134451"/>
                  </a:lnTo>
                  <a:lnTo>
                    <a:pt x="248285" y="112502"/>
                  </a:lnTo>
                  <a:lnTo>
                    <a:pt x="256339" y="84754"/>
                  </a:lnTo>
                  <a:lnTo>
                    <a:pt x="256453" y="54190"/>
                  </a:lnTo>
                  <a:lnTo>
                    <a:pt x="249968" y="37064"/>
                  </a:lnTo>
                  <a:lnTo>
                    <a:pt x="234417" y="17402"/>
                  </a:lnTo>
                  <a:lnTo>
                    <a:pt x="221831" y="8013"/>
                  </a:lnTo>
                  <a:lnTo>
                    <a:pt x="206828" y="1488"/>
                  </a:lnTo>
                  <a:lnTo>
                    <a:pt x="190754" y="0"/>
                  </a:lnTo>
                  <a:lnTo>
                    <a:pt x="163956" y="5011"/>
                  </a:lnTo>
                  <a:lnTo>
                    <a:pt x="134291" y="14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891">
              <a:extLst>
                <a:ext uri="{FF2B5EF4-FFF2-40B4-BE49-F238E27FC236}">
                  <a16:creationId xmlns:a16="http://schemas.microsoft.com/office/drawing/2014/main" xmlns="" id="{C19A3272-25AA-4014-998A-933110C3A44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073400" y="6242050"/>
              <a:ext cx="234951" cy="18146"/>
            </a:xfrm>
            <a:custGeom>
              <a:avLst/>
              <a:gdLst/>
              <a:ahLst/>
              <a:cxnLst/>
              <a:rect l="0" t="0" r="0" b="0"/>
              <a:pathLst>
                <a:path w="234951" h="18146">
                  <a:moveTo>
                    <a:pt x="0" y="6350"/>
                  </a:moveTo>
                  <a:lnTo>
                    <a:pt x="0" y="6350"/>
                  </a:lnTo>
                  <a:lnTo>
                    <a:pt x="6481" y="7055"/>
                  </a:lnTo>
                  <a:lnTo>
                    <a:pt x="32324" y="11376"/>
                  </a:lnTo>
                  <a:lnTo>
                    <a:pt x="77568" y="12438"/>
                  </a:lnTo>
                  <a:lnTo>
                    <a:pt x="114705" y="15994"/>
                  </a:lnTo>
                  <a:lnTo>
                    <a:pt x="152520" y="18145"/>
                  </a:lnTo>
                  <a:lnTo>
                    <a:pt x="197448" y="9437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412">
            <a:extLst>
              <a:ext uri="{FF2B5EF4-FFF2-40B4-BE49-F238E27FC236}">
                <a16:creationId xmlns:a16="http://schemas.microsoft.com/office/drawing/2014/main" xmlns="" id="{1AEDDD6E-FAD5-44EF-A827-881032893E5C}"/>
              </a:ext>
            </a:extLst>
          </p:cNvPr>
          <p:cNvGrpSpPr/>
          <p:nvPr/>
        </p:nvGrpSpPr>
        <p:grpSpPr>
          <a:xfrm>
            <a:off x="5022963" y="5304259"/>
            <a:ext cx="539638" cy="499913"/>
            <a:chOff x="5022963" y="5304259"/>
            <a:chExt cx="539638" cy="499913"/>
          </a:xfrm>
        </p:grpSpPr>
        <p:sp>
          <p:nvSpPr>
            <p:cNvPr id="253" name="SMARTInkShape-1892">
              <a:extLst>
                <a:ext uri="{FF2B5EF4-FFF2-40B4-BE49-F238E27FC236}">
                  <a16:creationId xmlns:a16="http://schemas.microsoft.com/office/drawing/2014/main" xmlns="" id="{74EF2FCF-B233-4A0A-A999-D6835E9E889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022963" y="5304259"/>
              <a:ext cx="482488" cy="499913"/>
            </a:xfrm>
            <a:custGeom>
              <a:avLst/>
              <a:gdLst/>
              <a:ahLst/>
              <a:cxnLst/>
              <a:rect l="0" t="0" r="0" b="0"/>
              <a:pathLst>
                <a:path w="482488" h="499913">
                  <a:moveTo>
                    <a:pt x="158637" y="340891"/>
                  </a:moveTo>
                  <a:lnTo>
                    <a:pt x="158637" y="340891"/>
                  </a:lnTo>
                  <a:lnTo>
                    <a:pt x="155266" y="330778"/>
                  </a:lnTo>
                  <a:lnTo>
                    <a:pt x="129404" y="299482"/>
                  </a:lnTo>
                  <a:lnTo>
                    <a:pt x="106310" y="289502"/>
                  </a:lnTo>
                  <a:lnTo>
                    <a:pt x="87167" y="291946"/>
                  </a:lnTo>
                  <a:lnTo>
                    <a:pt x="66901" y="301499"/>
                  </a:lnTo>
                  <a:lnTo>
                    <a:pt x="46133" y="317504"/>
                  </a:lnTo>
                  <a:lnTo>
                    <a:pt x="21351" y="353090"/>
                  </a:lnTo>
                  <a:lnTo>
                    <a:pt x="9191" y="384412"/>
                  </a:lnTo>
                  <a:lnTo>
                    <a:pt x="1200" y="417384"/>
                  </a:lnTo>
                  <a:lnTo>
                    <a:pt x="0" y="446149"/>
                  </a:lnTo>
                  <a:lnTo>
                    <a:pt x="7463" y="469281"/>
                  </a:lnTo>
                  <a:lnTo>
                    <a:pt x="13404" y="479402"/>
                  </a:lnTo>
                  <a:lnTo>
                    <a:pt x="20187" y="485442"/>
                  </a:lnTo>
                  <a:lnTo>
                    <a:pt x="27531" y="488763"/>
                  </a:lnTo>
                  <a:lnTo>
                    <a:pt x="35250" y="490273"/>
                  </a:lnTo>
                  <a:lnTo>
                    <a:pt x="43218" y="488456"/>
                  </a:lnTo>
                  <a:lnTo>
                    <a:pt x="59597" y="478912"/>
                  </a:lnTo>
                  <a:lnTo>
                    <a:pt x="88056" y="444189"/>
                  </a:lnTo>
                  <a:lnTo>
                    <a:pt x="106572" y="402794"/>
                  </a:lnTo>
                  <a:lnTo>
                    <a:pt x="115460" y="377926"/>
                  </a:lnTo>
                  <a:lnTo>
                    <a:pt x="124208" y="347943"/>
                  </a:lnTo>
                  <a:lnTo>
                    <a:pt x="132862" y="314547"/>
                  </a:lnTo>
                  <a:lnTo>
                    <a:pt x="141454" y="278879"/>
                  </a:lnTo>
                  <a:lnTo>
                    <a:pt x="149298" y="243810"/>
                  </a:lnTo>
                  <a:lnTo>
                    <a:pt x="156644" y="209143"/>
                  </a:lnTo>
                  <a:lnTo>
                    <a:pt x="163659" y="174742"/>
                  </a:lnTo>
                  <a:lnTo>
                    <a:pt x="169746" y="146164"/>
                  </a:lnTo>
                  <a:lnTo>
                    <a:pt x="180272" y="99359"/>
                  </a:lnTo>
                  <a:lnTo>
                    <a:pt x="187390" y="58130"/>
                  </a:lnTo>
                  <a:lnTo>
                    <a:pt x="187173" y="45887"/>
                  </a:lnTo>
                  <a:lnTo>
                    <a:pt x="186128" y="42621"/>
                  </a:lnTo>
                  <a:lnTo>
                    <a:pt x="184020" y="45383"/>
                  </a:lnTo>
                  <a:lnTo>
                    <a:pt x="174311" y="77807"/>
                  </a:lnTo>
                  <a:lnTo>
                    <a:pt x="166544" y="122130"/>
                  </a:lnTo>
                  <a:lnTo>
                    <a:pt x="161792" y="149189"/>
                  </a:lnTo>
                  <a:lnTo>
                    <a:pt x="156507" y="178518"/>
                  </a:lnTo>
                  <a:lnTo>
                    <a:pt x="150867" y="209358"/>
                  </a:lnTo>
                  <a:lnTo>
                    <a:pt x="144990" y="240503"/>
                  </a:lnTo>
                  <a:lnTo>
                    <a:pt x="138956" y="271849"/>
                  </a:lnTo>
                  <a:lnTo>
                    <a:pt x="132816" y="303329"/>
                  </a:lnTo>
                  <a:lnTo>
                    <a:pt x="128018" y="332078"/>
                  </a:lnTo>
                  <a:lnTo>
                    <a:pt x="124113" y="359005"/>
                  </a:lnTo>
                  <a:lnTo>
                    <a:pt x="120804" y="384717"/>
                  </a:lnTo>
                  <a:lnTo>
                    <a:pt x="119010" y="428338"/>
                  </a:lnTo>
                  <a:lnTo>
                    <a:pt x="121975" y="463011"/>
                  </a:lnTo>
                  <a:lnTo>
                    <a:pt x="130348" y="485478"/>
                  </a:lnTo>
                  <a:lnTo>
                    <a:pt x="136956" y="492315"/>
                  </a:lnTo>
                  <a:lnTo>
                    <a:pt x="153705" y="499912"/>
                  </a:lnTo>
                  <a:lnTo>
                    <a:pt x="163110" y="499116"/>
                  </a:lnTo>
                  <a:lnTo>
                    <a:pt x="182967" y="490706"/>
                  </a:lnTo>
                  <a:lnTo>
                    <a:pt x="227465" y="446507"/>
                  </a:lnTo>
                  <a:lnTo>
                    <a:pt x="244033" y="423296"/>
                  </a:lnTo>
                  <a:lnTo>
                    <a:pt x="260723" y="396533"/>
                  </a:lnTo>
                  <a:lnTo>
                    <a:pt x="277494" y="367402"/>
                  </a:lnTo>
                  <a:lnTo>
                    <a:pt x="293614" y="337398"/>
                  </a:lnTo>
                  <a:lnTo>
                    <a:pt x="309300" y="306812"/>
                  </a:lnTo>
                  <a:lnTo>
                    <a:pt x="324695" y="275839"/>
                  </a:lnTo>
                  <a:lnTo>
                    <a:pt x="339193" y="245312"/>
                  </a:lnTo>
                  <a:lnTo>
                    <a:pt x="353091" y="215082"/>
                  </a:lnTo>
                  <a:lnTo>
                    <a:pt x="366590" y="185052"/>
                  </a:lnTo>
                  <a:lnTo>
                    <a:pt x="377705" y="156565"/>
                  </a:lnTo>
                  <a:lnTo>
                    <a:pt x="387233" y="129106"/>
                  </a:lnTo>
                  <a:lnTo>
                    <a:pt x="395700" y="102335"/>
                  </a:lnTo>
                  <a:lnTo>
                    <a:pt x="410754" y="59417"/>
                  </a:lnTo>
                  <a:lnTo>
                    <a:pt x="425485" y="16897"/>
                  </a:lnTo>
                  <a:lnTo>
                    <a:pt x="428225" y="3571"/>
                  </a:lnTo>
                  <a:lnTo>
                    <a:pt x="427968" y="1006"/>
                  </a:lnTo>
                  <a:lnTo>
                    <a:pt x="427091" y="0"/>
                  </a:lnTo>
                  <a:lnTo>
                    <a:pt x="412373" y="18812"/>
                  </a:lnTo>
                  <a:lnTo>
                    <a:pt x="396057" y="49108"/>
                  </a:lnTo>
                  <a:lnTo>
                    <a:pt x="379162" y="89854"/>
                  </a:lnTo>
                  <a:lnTo>
                    <a:pt x="372682" y="113561"/>
                  </a:lnTo>
                  <a:lnTo>
                    <a:pt x="366950" y="138537"/>
                  </a:lnTo>
                  <a:lnTo>
                    <a:pt x="361718" y="163655"/>
                  </a:lnTo>
                  <a:lnTo>
                    <a:pt x="356818" y="188867"/>
                  </a:lnTo>
                  <a:lnTo>
                    <a:pt x="352141" y="214142"/>
                  </a:lnTo>
                  <a:lnTo>
                    <a:pt x="349023" y="238753"/>
                  </a:lnTo>
                  <a:lnTo>
                    <a:pt x="346944" y="262921"/>
                  </a:lnTo>
                  <a:lnTo>
                    <a:pt x="344634" y="307648"/>
                  </a:lnTo>
                  <a:lnTo>
                    <a:pt x="343607" y="343990"/>
                  </a:lnTo>
                  <a:lnTo>
                    <a:pt x="349771" y="385475"/>
                  </a:lnTo>
                  <a:lnTo>
                    <a:pt x="363907" y="416739"/>
                  </a:lnTo>
                  <a:lnTo>
                    <a:pt x="381101" y="431280"/>
                  </a:lnTo>
                  <a:lnTo>
                    <a:pt x="402855" y="441036"/>
                  </a:lnTo>
                  <a:lnTo>
                    <a:pt x="426634" y="445372"/>
                  </a:lnTo>
                  <a:lnTo>
                    <a:pt x="449430" y="441655"/>
                  </a:lnTo>
                  <a:lnTo>
                    <a:pt x="482487" y="429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893">
              <a:extLst>
                <a:ext uri="{FF2B5EF4-FFF2-40B4-BE49-F238E27FC236}">
                  <a16:creationId xmlns:a16="http://schemas.microsoft.com/office/drawing/2014/main" xmlns="" id="{57FB8785-05B8-49BD-8026-89329964557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273479" y="5524500"/>
              <a:ext cx="289122" cy="19051"/>
            </a:xfrm>
            <a:custGeom>
              <a:avLst/>
              <a:gdLst/>
              <a:ahLst/>
              <a:cxnLst/>
              <a:rect l="0" t="0" r="0" b="0"/>
              <a:pathLst>
                <a:path w="2891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2308"/>
                  </a:lnTo>
                  <a:lnTo>
                    <a:pt x="2535" y="10322"/>
                  </a:lnTo>
                  <a:lnTo>
                    <a:pt x="27895" y="7527"/>
                  </a:lnTo>
                  <a:lnTo>
                    <a:pt x="65071" y="6873"/>
                  </a:lnTo>
                  <a:lnTo>
                    <a:pt x="90366" y="5993"/>
                  </a:lnTo>
                  <a:lnTo>
                    <a:pt x="119222" y="4701"/>
                  </a:lnTo>
                  <a:lnTo>
                    <a:pt x="150455" y="3134"/>
                  </a:lnTo>
                  <a:lnTo>
                    <a:pt x="179744" y="2089"/>
                  </a:lnTo>
                  <a:lnTo>
                    <a:pt x="207736" y="1393"/>
                  </a:lnTo>
                  <a:lnTo>
                    <a:pt x="252950" y="619"/>
                  </a:lnTo>
                  <a:lnTo>
                    <a:pt x="289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413">
            <a:extLst>
              <a:ext uri="{FF2B5EF4-FFF2-40B4-BE49-F238E27FC236}">
                <a16:creationId xmlns:a16="http://schemas.microsoft.com/office/drawing/2014/main" xmlns="" id="{18E5483A-DE63-4943-AF5D-FF3FFD89CDFA}"/>
              </a:ext>
            </a:extLst>
          </p:cNvPr>
          <p:cNvGrpSpPr/>
          <p:nvPr/>
        </p:nvGrpSpPr>
        <p:grpSpPr>
          <a:xfrm>
            <a:off x="3568700" y="5087979"/>
            <a:ext cx="1134155" cy="819211"/>
            <a:chOff x="3568700" y="5087979"/>
            <a:chExt cx="1134155" cy="819211"/>
          </a:xfrm>
        </p:grpSpPr>
        <p:sp>
          <p:nvSpPr>
            <p:cNvPr id="256" name="SMARTInkShape-1894">
              <a:extLst>
                <a:ext uri="{FF2B5EF4-FFF2-40B4-BE49-F238E27FC236}">
                  <a16:creationId xmlns:a16="http://schemas.microsoft.com/office/drawing/2014/main" xmlns="" id="{967CDF20-D6CD-405B-85D2-C3DECFA2984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899933" y="5259682"/>
              <a:ext cx="176768" cy="563500"/>
            </a:xfrm>
            <a:custGeom>
              <a:avLst/>
              <a:gdLst/>
              <a:ahLst/>
              <a:cxnLst/>
              <a:rect l="0" t="0" r="0" b="0"/>
              <a:pathLst>
                <a:path w="176768" h="563500">
                  <a:moveTo>
                    <a:pt x="176767" y="10818"/>
                  </a:moveTo>
                  <a:lnTo>
                    <a:pt x="176767" y="10818"/>
                  </a:lnTo>
                  <a:lnTo>
                    <a:pt x="170025" y="4076"/>
                  </a:lnTo>
                  <a:lnTo>
                    <a:pt x="161070" y="767"/>
                  </a:lnTo>
                  <a:lnTo>
                    <a:pt x="151446" y="0"/>
                  </a:lnTo>
                  <a:lnTo>
                    <a:pt x="144817" y="2012"/>
                  </a:lnTo>
                  <a:lnTo>
                    <a:pt x="130376" y="10482"/>
                  </a:lnTo>
                  <a:lnTo>
                    <a:pt x="112692" y="38784"/>
                  </a:lnTo>
                  <a:lnTo>
                    <a:pt x="94046" y="85191"/>
                  </a:lnTo>
                  <a:lnTo>
                    <a:pt x="79560" y="124541"/>
                  </a:lnTo>
                  <a:lnTo>
                    <a:pt x="65125" y="168606"/>
                  </a:lnTo>
                  <a:lnTo>
                    <a:pt x="59300" y="192210"/>
                  </a:lnTo>
                  <a:lnTo>
                    <a:pt x="54006" y="216413"/>
                  </a:lnTo>
                  <a:lnTo>
                    <a:pt x="48359" y="241720"/>
                  </a:lnTo>
                  <a:lnTo>
                    <a:pt x="42479" y="267764"/>
                  </a:lnTo>
                  <a:lnTo>
                    <a:pt x="36441" y="294300"/>
                  </a:lnTo>
                  <a:lnTo>
                    <a:pt x="31005" y="321160"/>
                  </a:lnTo>
                  <a:lnTo>
                    <a:pt x="25970" y="348241"/>
                  </a:lnTo>
                  <a:lnTo>
                    <a:pt x="21202" y="375466"/>
                  </a:lnTo>
                  <a:lnTo>
                    <a:pt x="17319" y="400672"/>
                  </a:lnTo>
                  <a:lnTo>
                    <a:pt x="11121" y="447494"/>
                  </a:lnTo>
                  <a:lnTo>
                    <a:pt x="7897" y="486178"/>
                  </a:lnTo>
                  <a:lnTo>
                    <a:pt x="4200" y="530079"/>
                  </a:lnTo>
                  <a:lnTo>
                    <a:pt x="0" y="560083"/>
                  </a:lnTo>
                  <a:lnTo>
                    <a:pt x="361" y="562556"/>
                  </a:lnTo>
                  <a:lnTo>
                    <a:pt x="1308" y="563499"/>
                  </a:lnTo>
                  <a:lnTo>
                    <a:pt x="5317" y="563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895">
              <a:extLst>
                <a:ext uri="{FF2B5EF4-FFF2-40B4-BE49-F238E27FC236}">
                  <a16:creationId xmlns:a16="http://schemas.microsoft.com/office/drawing/2014/main" xmlns="" id="{D93F936F-CDB6-4171-BDE6-7F9E9EEA8E9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568700" y="5087979"/>
              <a:ext cx="215901" cy="819211"/>
            </a:xfrm>
            <a:custGeom>
              <a:avLst/>
              <a:gdLst/>
              <a:ahLst/>
              <a:cxnLst/>
              <a:rect l="0" t="0" r="0" b="0"/>
              <a:pathLst>
                <a:path w="215901" h="819211">
                  <a:moveTo>
                    <a:pt x="215900" y="49171"/>
                  </a:moveTo>
                  <a:lnTo>
                    <a:pt x="215900" y="49171"/>
                  </a:lnTo>
                  <a:lnTo>
                    <a:pt x="215194" y="34668"/>
                  </a:lnTo>
                  <a:lnTo>
                    <a:pt x="207062" y="13229"/>
                  </a:lnTo>
                  <a:lnTo>
                    <a:pt x="201153" y="6620"/>
                  </a:lnTo>
                  <a:lnTo>
                    <a:pt x="193824" y="2037"/>
                  </a:lnTo>
                  <a:lnTo>
                    <a:pt x="185862" y="0"/>
                  </a:lnTo>
                  <a:lnTo>
                    <a:pt x="170076" y="2225"/>
                  </a:lnTo>
                  <a:lnTo>
                    <a:pt x="148622" y="14094"/>
                  </a:lnTo>
                  <a:lnTo>
                    <a:pt x="112430" y="52277"/>
                  </a:lnTo>
                  <a:lnTo>
                    <a:pt x="90933" y="90308"/>
                  </a:lnTo>
                  <a:lnTo>
                    <a:pt x="80161" y="123193"/>
                  </a:lnTo>
                  <a:lnTo>
                    <a:pt x="72551" y="157094"/>
                  </a:lnTo>
                  <a:lnTo>
                    <a:pt x="67523" y="192387"/>
                  </a:lnTo>
                  <a:lnTo>
                    <a:pt x="65288" y="231591"/>
                  </a:lnTo>
                  <a:lnTo>
                    <a:pt x="66176" y="270651"/>
                  </a:lnTo>
                  <a:lnTo>
                    <a:pt x="68922" y="308473"/>
                  </a:lnTo>
                  <a:lnTo>
                    <a:pt x="72495" y="344098"/>
                  </a:lnTo>
                  <a:lnTo>
                    <a:pt x="78316" y="380628"/>
                  </a:lnTo>
                  <a:lnTo>
                    <a:pt x="85607" y="418029"/>
                  </a:lnTo>
                  <a:lnTo>
                    <a:pt x="93551" y="455819"/>
                  </a:lnTo>
                  <a:lnTo>
                    <a:pt x="101786" y="495663"/>
                  </a:lnTo>
                  <a:lnTo>
                    <a:pt x="110149" y="534772"/>
                  </a:lnTo>
                  <a:lnTo>
                    <a:pt x="118570" y="568618"/>
                  </a:lnTo>
                  <a:lnTo>
                    <a:pt x="125135" y="603886"/>
                  </a:lnTo>
                  <a:lnTo>
                    <a:pt x="128287" y="639317"/>
                  </a:lnTo>
                  <a:lnTo>
                    <a:pt x="122834" y="685619"/>
                  </a:lnTo>
                  <a:lnTo>
                    <a:pt x="115731" y="722307"/>
                  </a:lnTo>
                  <a:lnTo>
                    <a:pt x="101046" y="762547"/>
                  </a:lnTo>
                  <a:lnTo>
                    <a:pt x="81187" y="791297"/>
                  </a:lnTo>
                  <a:lnTo>
                    <a:pt x="52982" y="807556"/>
                  </a:lnTo>
                  <a:lnTo>
                    <a:pt x="17782" y="819210"/>
                  </a:lnTo>
                  <a:lnTo>
                    <a:pt x="0" y="81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896">
              <a:extLst>
                <a:ext uri="{FF2B5EF4-FFF2-40B4-BE49-F238E27FC236}">
                  <a16:creationId xmlns:a16="http://schemas.microsoft.com/office/drawing/2014/main" xmlns="" id="{145890BC-C68D-4E57-907D-DBB03769769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591050" y="5351377"/>
              <a:ext cx="111805" cy="420774"/>
            </a:xfrm>
            <a:custGeom>
              <a:avLst/>
              <a:gdLst/>
              <a:ahLst/>
              <a:cxnLst/>
              <a:rect l="0" t="0" r="0" b="0"/>
              <a:pathLst>
                <a:path w="111805" h="420774">
                  <a:moveTo>
                    <a:pt x="0" y="8023"/>
                  </a:moveTo>
                  <a:lnTo>
                    <a:pt x="0" y="8023"/>
                  </a:lnTo>
                  <a:lnTo>
                    <a:pt x="0" y="1281"/>
                  </a:lnTo>
                  <a:lnTo>
                    <a:pt x="2117" y="0"/>
                  </a:lnTo>
                  <a:lnTo>
                    <a:pt x="10113" y="460"/>
                  </a:lnTo>
                  <a:lnTo>
                    <a:pt x="29886" y="14798"/>
                  </a:lnTo>
                  <a:lnTo>
                    <a:pt x="60361" y="50404"/>
                  </a:lnTo>
                  <a:lnTo>
                    <a:pt x="80214" y="90123"/>
                  </a:lnTo>
                  <a:lnTo>
                    <a:pt x="89459" y="113556"/>
                  </a:lnTo>
                  <a:lnTo>
                    <a:pt x="97034" y="138351"/>
                  </a:lnTo>
                  <a:lnTo>
                    <a:pt x="103495" y="164052"/>
                  </a:lnTo>
                  <a:lnTo>
                    <a:pt x="109213" y="190359"/>
                  </a:lnTo>
                  <a:lnTo>
                    <a:pt x="111615" y="216365"/>
                  </a:lnTo>
                  <a:lnTo>
                    <a:pt x="111804" y="242167"/>
                  </a:lnTo>
                  <a:lnTo>
                    <a:pt x="110519" y="267835"/>
                  </a:lnTo>
                  <a:lnTo>
                    <a:pt x="103447" y="315171"/>
                  </a:lnTo>
                  <a:lnTo>
                    <a:pt x="92543" y="356905"/>
                  </a:lnTo>
                  <a:lnTo>
                    <a:pt x="73359" y="399968"/>
                  </a:lnTo>
                  <a:lnTo>
                    <a:pt x="63500" y="420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897">
              <a:extLst>
                <a:ext uri="{FF2B5EF4-FFF2-40B4-BE49-F238E27FC236}">
                  <a16:creationId xmlns:a16="http://schemas.microsoft.com/office/drawing/2014/main" xmlns="" id="{50D5E107-B545-48CD-9CCD-80A291F1B68F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361483" y="5537200"/>
              <a:ext cx="223218" cy="44451"/>
            </a:xfrm>
            <a:custGeom>
              <a:avLst/>
              <a:gdLst/>
              <a:ahLst/>
              <a:cxnLst/>
              <a:rect l="0" t="0" r="0" b="0"/>
              <a:pathLst>
                <a:path w="223218" h="44451">
                  <a:moveTo>
                    <a:pt x="7317" y="44450"/>
                  </a:moveTo>
                  <a:lnTo>
                    <a:pt x="7317" y="44450"/>
                  </a:lnTo>
                  <a:lnTo>
                    <a:pt x="575" y="41079"/>
                  </a:lnTo>
                  <a:lnTo>
                    <a:pt x="0" y="39381"/>
                  </a:lnTo>
                  <a:lnTo>
                    <a:pt x="1028" y="37542"/>
                  </a:lnTo>
                  <a:lnTo>
                    <a:pt x="3124" y="35611"/>
                  </a:lnTo>
                  <a:lnTo>
                    <a:pt x="19559" y="29523"/>
                  </a:lnTo>
                  <a:lnTo>
                    <a:pt x="62528" y="23251"/>
                  </a:lnTo>
                  <a:lnTo>
                    <a:pt x="105703" y="17154"/>
                  </a:lnTo>
                  <a:lnTo>
                    <a:pt x="151233" y="10446"/>
                  </a:lnTo>
                  <a:lnTo>
                    <a:pt x="187931" y="5113"/>
                  </a:lnTo>
                  <a:lnTo>
                    <a:pt x="223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898">
              <a:extLst>
                <a:ext uri="{FF2B5EF4-FFF2-40B4-BE49-F238E27FC236}">
                  <a16:creationId xmlns:a16="http://schemas.microsoft.com/office/drawing/2014/main" xmlns="" id="{82B35353-206A-49DF-8A6F-D119C313F0B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844441" y="5608769"/>
              <a:ext cx="206860" cy="17332"/>
            </a:xfrm>
            <a:custGeom>
              <a:avLst/>
              <a:gdLst/>
              <a:ahLst/>
              <a:cxnLst/>
              <a:rect l="0" t="0" r="0" b="0"/>
              <a:pathLst>
                <a:path w="206860" h="17332">
                  <a:moveTo>
                    <a:pt x="3659" y="17331"/>
                  </a:moveTo>
                  <a:lnTo>
                    <a:pt x="3659" y="17331"/>
                  </a:lnTo>
                  <a:lnTo>
                    <a:pt x="288" y="13960"/>
                  </a:lnTo>
                  <a:lnTo>
                    <a:pt x="0" y="12967"/>
                  </a:lnTo>
                  <a:lnTo>
                    <a:pt x="515" y="12305"/>
                  </a:lnTo>
                  <a:lnTo>
                    <a:pt x="1563" y="11864"/>
                  </a:lnTo>
                  <a:lnTo>
                    <a:pt x="47594" y="10327"/>
                  </a:lnTo>
                  <a:lnTo>
                    <a:pt x="78924" y="7634"/>
                  </a:lnTo>
                  <a:lnTo>
                    <a:pt x="112135" y="4083"/>
                  </a:lnTo>
                  <a:lnTo>
                    <a:pt x="156920" y="0"/>
                  </a:lnTo>
                  <a:lnTo>
                    <a:pt x="186888" y="672"/>
                  </a:lnTo>
                  <a:lnTo>
                    <a:pt x="206859" y="4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899">
              <a:extLst>
                <a:ext uri="{FF2B5EF4-FFF2-40B4-BE49-F238E27FC236}">
                  <a16:creationId xmlns:a16="http://schemas.microsoft.com/office/drawing/2014/main" xmlns="" id="{1392851F-1ADA-41E8-820C-272ACD2B6F6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132716" y="5291782"/>
              <a:ext cx="197985" cy="536414"/>
            </a:xfrm>
            <a:custGeom>
              <a:avLst/>
              <a:gdLst/>
              <a:ahLst/>
              <a:cxnLst/>
              <a:rect l="0" t="0" r="0" b="0"/>
              <a:pathLst>
                <a:path w="197985" h="536414">
                  <a:moveTo>
                    <a:pt x="197984" y="23168"/>
                  </a:moveTo>
                  <a:lnTo>
                    <a:pt x="197984" y="23168"/>
                  </a:lnTo>
                  <a:lnTo>
                    <a:pt x="197984" y="5492"/>
                  </a:lnTo>
                  <a:lnTo>
                    <a:pt x="197278" y="2917"/>
                  </a:lnTo>
                  <a:lnTo>
                    <a:pt x="196102" y="1202"/>
                  </a:lnTo>
                  <a:lnTo>
                    <a:pt x="194613" y="57"/>
                  </a:lnTo>
                  <a:lnTo>
                    <a:pt x="192209" y="0"/>
                  </a:lnTo>
                  <a:lnTo>
                    <a:pt x="185774" y="1817"/>
                  </a:lnTo>
                  <a:lnTo>
                    <a:pt x="160007" y="20283"/>
                  </a:lnTo>
                  <a:lnTo>
                    <a:pt x="125859" y="62083"/>
                  </a:lnTo>
                  <a:lnTo>
                    <a:pt x="105250" y="93380"/>
                  </a:lnTo>
                  <a:lnTo>
                    <a:pt x="81980" y="130808"/>
                  </a:lnTo>
                  <a:lnTo>
                    <a:pt x="59408" y="174725"/>
                  </a:lnTo>
                  <a:lnTo>
                    <a:pt x="48450" y="198289"/>
                  </a:lnTo>
                  <a:lnTo>
                    <a:pt x="39028" y="222466"/>
                  </a:lnTo>
                  <a:lnTo>
                    <a:pt x="30630" y="247050"/>
                  </a:lnTo>
                  <a:lnTo>
                    <a:pt x="22914" y="271906"/>
                  </a:lnTo>
                  <a:lnTo>
                    <a:pt x="17066" y="296237"/>
                  </a:lnTo>
                  <a:lnTo>
                    <a:pt x="12460" y="320220"/>
                  </a:lnTo>
                  <a:lnTo>
                    <a:pt x="5462" y="367563"/>
                  </a:lnTo>
                  <a:lnTo>
                    <a:pt x="0" y="414476"/>
                  </a:lnTo>
                  <a:lnTo>
                    <a:pt x="865" y="453670"/>
                  </a:lnTo>
                  <a:lnTo>
                    <a:pt x="9286" y="497857"/>
                  </a:lnTo>
                  <a:lnTo>
                    <a:pt x="12919" y="508961"/>
                  </a:lnTo>
                  <a:lnTo>
                    <a:pt x="19574" y="517774"/>
                  </a:lnTo>
                  <a:lnTo>
                    <a:pt x="38257" y="531331"/>
                  </a:lnTo>
                  <a:lnTo>
                    <a:pt x="62554" y="536413"/>
                  </a:lnTo>
                  <a:lnTo>
                    <a:pt x="102117" y="535309"/>
                  </a:lnTo>
                  <a:lnTo>
                    <a:pt x="140834" y="531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900">
              <a:extLst>
                <a:ext uri="{FF2B5EF4-FFF2-40B4-BE49-F238E27FC236}">
                  <a16:creationId xmlns:a16="http://schemas.microsoft.com/office/drawing/2014/main" xmlns="" id="{A4296E79-3739-422D-B5ED-A340D25E9E4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413990" y="5346700"/>
              <a:ext cx="138961" cy="415574"/>
            </a:xfrm>
            <a:custGeom>
              <a:avLst/>
              <a:gdLst/>
              <a:ahLst/>
              <a:cxnLst/>
              <a:rect l="0" t="0" r="0" b="0"/>
              <a:pathLst>
                <a:path w="138961" h="415574">
                  <a:moveTo>
                    <a:pt x="62760" y="0"/>
                  </a:moveTo>
                  <a:lnTo>
                    <a:pt x="62760" y="0"/>
                  </a:lnTo>
                  <a:lnTo>
                    <a:pt x="62054" y="6479"/>
                  </a:lnTo>
                  <a:lnTo>
                    <a:pt x="53921" y="42716"/>
                  </a:lnTo>
                  <a:lnTo>
                    <a:pt x="44462" y="84310"/>
                  </a:lnTo>
                  <a:lnTo>
                    <a:pt x="36753" y="119786"/>
                  </a:lnTo>
                  <a:lnTo>
                    <a:pt x="28624" y="159071"/>
                  </a:lnTo>
                  <a:lnTo>
                    <a:pt x="20308" y="200051"/>
                  </a:lnTo>
                  <a:lnTo>
                    <a:pt x="11907" y="239900"/>
                  </a:lnTo>
                  <a:lnTo>
                    <a:pt x="4881" y="277367"/>
                  </a:lnTo>
                  <a:lnTo>
                    <a:pt x="1758" y="310481"/>
                  </a:lnTo>
                  <a:lnTo>
                    <a:pt x="0" y="353521"/>
                  </a:lnTo>
                  <a:lnTo>
                    <a:pt x="6221" y="386342"/>
                  </a:lnTo>
                  <a:lnTo>
                    <a:pt x="17001" y="407199"/>
                  </a:lnTo>
                  <a:lnTo>
                    <a:pt x="23788" y="411166"/>
                  </a:lnTo>
                  <a:lnTo>
                    <a:pt x="42617" y="415573"/>
                  </a:lnTo>
                  <a:lnTo>
                    <a:pt x="80388" y="411313"/>
                  </a:lnTo>
                  <a:lnTo>
                    <a:pt x="123732" y="389914"/>
                  </a:lnTo>
                  <a:lnTo>
                    <a:pt x="13896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4" name="SMARTInkShape-1901">
            <a:extLst>
              <a:ext uri="{FF2B5EF4-FFF2-40B4-BE49-F238E27FC236}">
                <a16:creationId xmlns:a16="http://schemas.microsoft.com/office/drawing/2014/main" xmlns="" id="{673966A3-2DA2-479D-B39A-2231CE7941B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59000" y="4360428"/>
            <a:ext cx="7791451" cy="370323"/>
          </a:xfrm>
          <a:custGeom>
            <a:avLst/>
            <a:gdLst/>
            <a:ahLst/>
            <a:cxnLst/>
            <a:rect l="0" t="0" r="0" b="0"/>
            <a:pathLst>
              <a:path w="7791451" h="370323">
                <a:moveTo>
                  <a:pt x="0" y="370322"/>
                </a:moveTo>
                <a:lnTo>
                  <a:pt x="0" y="370322"/>
                </a:lnTo>
                <a:lnTo>
                  <a:pt x="0" y="363580"/>
                </a:lnTo>
                <a:lnTo>
                  <a:pt x="5644" y="356507"/>
                </a:lnTo>
                <a:lnTo>
                  <a:pt x="10113" y="352645"/>
                </a:lnTo>
                <a:lnTo>
                  <a:pt x="43370" y="340468"/>
                </a:lnTo>
                <a:lnTo>
                  <a:pt x="80659" y="334005"/>
                </a:lnTo>
                <a:lnTo>
                  <a:pt x="102456" y="331294"/>
                </a:lnTo>
                <a:lnTo>
                  <a:pt x="128981" y="327370"/>
                </a:lnTo>
                <a:lnTo>
                  <a:pt x="158660" y="322637"/>
                </a:lnTo>
                <a:lnTo>
                  <a:pt x="190440" y="317366"/>
                </a:lnTo>
                <a:lnTo>
                  <a:pt x="228560" y="311734"/>
                </a:lnTo>
                <a:lnTo>
                  <a:pt x="270907" y="305863"/>
                </a:lnTo>
                <a:lnTo>
                  <a:pt x="316071" y="299833"/>
                </a:lnTo>
                <a:lnTo>
                  <a:pt x="368053" y="292990"/>
                </a:lnTo>
                <a:lnTo>
                  <a:pt x="424580" y="285606"/>
                </a:lnTo>
                <a:lnTo>
                  <a:pt x="484137" y="277861"/>
                </a:lnTo>
                <a:lnTo>
                  <a:pt x="550652" y="269170"/>
                </a:lnTo>
                <a:lnTo>
                  <a:pt x="621807" y="259849"/>
                </a:lnTo>
                <a:lnTo>
                  <a:pt x="696055" y="250106"/>
                </a:lnTo>
                <a:lnTo>
                  <a:pt x="778009" y="239378"/>
                </a:lnTo>
                <a:lnTo>
                  <a:pt x="865100" y="227993"/>
                </a:lnTo>
                <a:lnTo>
                  <a:pt x="955617" y="216169"/>
                </a:lnTo>
                <a:lnTo>
                  <a:pt x="1053355" y="204759"/>
                </a:lnTo>
                <a:lnTo>
                  <a:pt x="1155909" y="193624"/>
                </a:lnTo>
                <a:lnTo>
                  <a:pt x="1261673" y="182673"/>
                </a:lnTo>
                <a:lnTo>
                  <a:pt x="1374515" y="171140"/>
                </a:lnTo>
                <a:lnTo>
                  <a:pt x="1492077" y="159217"/>
                </a:lnTo>
                <a:lnTo>
                  <a:pt x="1612785" y="147035"/>
                </a:lnTo>
                <a:lnTo>
                  <a:pt x="1744762" y="133976"/>
                </a:lnTo>
                <a:lnTo>
                  <a:pt x="1884252" y="120330"/>
                </a:lnTo>
                <a:lnTo>
                  <a:pt x="2028751" y="106294"/>
                </a:lnTo>
                <a:lnTo>
                  <a:pt x="2180117" y="92703"/>
                </a:lnTo>
                <a:lnTo>
                  <a:pt x="2336062" y="79409"/>
                </a:lnTo>
                <a:lnTo>
                  <a:pt x="2495058" y="66313"/>
                </a:lnTo>
                <a:lnTo>
                  <a:pt x="2658911" y="54761"/>
                </a:lnTo>
                <a:lnTo>
                  <a:pt x="2826002" y="44237"/>
                </a:lnTo>
                <a:lnTo>
                  <a:pt x="2995251" y="34399"/>
                </a:lnTo>
                <a:lnTo>
                  <a:pt x="3172290" y="25723"/>
                </a:lnTo>
                <a:lnTo>
                  <a:pt x="3354521" y="17823"/>
                </a:lnTo>
                <a:lnTo>
                  <a:pt x="3540214" y="10439"/>
                </a:lnTo>
                <a:lnTo>
                  <a:pt x="3726804" y="5518"/>
                </a:lnTo>
                <a:lnTo>
                  <a:pt x="3913991" y="2235"/>
                </a:lnTo>
                <a:lnTo>
                  <a:pt x="4101578" y="47"/>
                </a:lnTo>
                <a:lnTo>
                  <a:pt x="4288019" y="0"/>
                </a:lnTo>
                <a:lnTo>
                  <a:pt x="4473695" y="1379"/>
                </a:lnTo>
                <a:lnTo>
                  <a:pt x="4658863" y="3710"/>
                </a:lnTo>
                <a:lnTo>
                  <a:pt x="4845809" y="8086"/>
                </a:lnTo>
                <a:lnTo>
                  <a:pt x="5033939" y="13826"/>
                </a:lnTo>
                <a:lnTo>
                  <a:pt x="5222859" y="20474"/>
                </a:lnTo>
                <a:lnTo>
                  <a:pt x="5405250" y="29140"/>
                </a:lnTo>
                <a:lnTo>
                  <a:pt x="5583289" y="39151"/>
                </a:lnTo>
                <a:lnTo>
                  <a:pt x="5758426" y="50058"/>
                </a:lnTo>
                <a:lnTo>
                  <a:pt x="5926689" y="60857"/>
                </a:lnTo>
                <a:lnTo>
                  <a:pt x="6090371" y="71584"/>
                </a:lnTo>
                <a:lnTo>
                  <a:pt x="6250998" y="82263"/>
                </a:lnTo>
                <a:lnTo>
                  <a:pt x="6404648" y="92911"/>
                </a:lnTo>
                <a:lnTo>
                  <a:pt x="6553649" y="103537"/>
                </a:lnTo>
                <a:lnTo>
                  <a:pt x="6699548" y="114148"/>
                </a:lnTo>
                <a:lnTo>
                  <a:pt x="6834916" y="124045"/>
                </a:lnTo>
                <a:lnTo>
                  <a:pt x="6963261" y="133466"/>
                </a:lnTo>
                <a:lnTo>
                  <a:pt x="7086925" y="142568"/>
                </a:lnTo>
                <a:lnTo>
                  <a:pt x="7198999" y="150047"/>
                </a:lnTo>
                <a:lnTo>
                  <a:pt x="7303350" y="156444"/>
                </a:lnTo>
                <a:lnTo>
                  <a:pt x="7402548" y="162120"/>
                </a:lnTo>
                <a:lnTo>
                  <a:pt x="7489850" y="167315"/>
                </a:lnTo>
                <a:lnTo>
                  <a:pt x="7569216" y="172190"/>
                </a:lnTo>
                <a:lnTo>
                  <a:pt x="7643295" y="176850"/>
                </a:lnTo>
                <a:lnTo>
                  <a:pt x="7692680" y="179958"/>
                </a:lnTo>
                <a:lnTo>
                  <a:pt x="7791450" y="1861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9" name="SMARTInkShape-Group415">
            <a:extLst>
              <a:ext uri="{FF2B5EF4-FFF2-40B4-BE49-F238E27FC236}">
                <a16:creationId xmlns:a16="http://schemas.microsoft.com/office/drawing/2014/main" xmlns="" id="{2E0A46B4-2C1B-40FC-A40A-38BFD808F1A8}"/>
              </a:ext>
            </a:extLst>
          </p:cNvPr>
          <p:cNvGrpSpPr/>
          <p:nvPr/>
        </p:nvGrpSpPr>
        <p:grpSpPr>
          <a:xfrm>
            <a:off x="4368800" y="3563988"/>
            <a:ext cx="273051" cy="480963"/>
            <a:chOff x="4368800" y="3563988"/>
            <a:chExt cx="273051" cy="480963"/>
          </a:xfrm>
        </p:grpSpPr>
        <p:sp>
          <p:nvSpPr>
            <p:cNvPr id="265" name="SMARTInkShape-1902">
              <a:extLst>
                <a:ext uri="{FF2B5EF4-FFF2-40B4-BE49-F238E27FC236}">
                  <a16:creationId xmlns:a16="http://schemas.microsoft.com/office/drawing/2014/main" xmlns="" id="{53F46F45-7901-40AD-8F0C-D506962D769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511192" y="3848100"/>
              <a:ext cx="22709" cy="19051"/>
            </a:xfrm>
            <a:custGeom>
              <a:avLst/>
              <a:gdLst/>
              <a:ahLst/>
              <a:cxnLst/>
              <a:rect l="0" t="0" r="0" b="0"/>
              <a:pathLst>
                <a:path w="22709" h="19051">
                  <a:moveTo>
                    <a:pt x="3658" y="19050"/>
                  </a:moveTo>
                  <a:lnTo>
                    <a:pt x="3658" y="19050"/>
                  </a:lnTo>
                  <a:lnTo>
                    <a:pt x="287" y="15679"/>
                  </a:lnTo>
                  <a:lnTo>
                    <a:pt x="0" y="14686"/>
                  </a:lnTo>
                  <a:lnTo>
                    <a:pt x="513" y="14024"/>
                  </a:lnTo>
                  <a:lnTo>
                    <a:pt x="22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903">
              <a:extLst>
                <a:ext uri="{FF2B5EF4-FFF2-40B4-BE49-F238E27FC236}">
                  <a16:creationId xmlns:a16="http://schemas.microsoft.com/office/drawing/2014/main" xmlns="" id="{44EC7A75-4DE5-46E4-A336-9DF191F37B5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495800" y="3563988"/>
              <a:ext cx="94143" cy="201563"/>
            </a:xfrm>
            <a:custGeom>
              <a:avLst/>
              <a:gdLst/>
              <a:ahLst/>
              <a:cxnLst/>
              <a:rect l="0" t="0" r="0" b="0"/>
              <a:pathLst>
                <a:path w="94143" h="201563">
                  <a:moveTo>
                    <a:pt x="0" y="36462"/>
                  </a:moveTo>
                  <a:lnTo>
                    <a:pt x="0" y="36462"/>
                  </a:lnTo>
                  <a:lnTo>
                    <a:pt x="0" y="26349"/>
                  </a:lnTo>
                  <a:lnTo>
                    <a:pt x="3763" y="17621"/>
                  </a:lnTo>
                  <a:lnTo>
                    <a:pt x="6742" y="13318"/>
                  </a:lnTo>
                  <a:lnTo>
                    <a:pt x="15697" y="6655"/>
                  </a:lnTo>
                  <a:lnTo>
                    <a:pt x="27437" y="2048"/>
                  </a:lnTo>
                  <a:lnTo>
                    <a:pt x="42063" y="0"/>
                  </a:lnTo>
                  <a:lnTo>
                    <a:pt x="57970" y="4735"/>
                  </a:lnTo>
                  <a:lnTo>
                    <a:pt x="66163" y="8961"/>
                  </a:lnTo>
                  <a:lnTo>
                    <a:pt x="80912" y="24944"/>
                  </a:lnTo>
                  <a:lnTo>
                    <a:pt x="87807" y="35133"/>
                  </a:lnTo>
                  <a:lnTo>
                    <a:pt x="93588" y="57744"/>
                  </a:lnTo>
                  <a:lnTo>
                    <a:pt x="94142" y="69700"/>
                  </a:lnTo>
                  <a:lnTo>
                    <a:pt x="81438" y="110124"/>
                  </a:lnTo>
                  <a:lnTo>
                    <a:pt x="59799" y="143268"/>
                  </a:lnTo>
                  <a:lnTo>
                    <a:pt x="13815" y="188204"/>
                  </a:lnTo>
                  <a:lnTo>
                    <a:pt x="0" y="201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904">
              <a:extLst>
                <a:ext uri="{FF2B5EF4-FFF2-40B4-BE49-F238E27FC236}">
                  <a16:creationId xmlns:a16="http://schemas.microsoft.com/office/drawing/2014/main" xmlns="" id="{30F6042B-7F46-4126-95B4-C0E34ABC16E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412283" y="4019550"/>
              <a:ext cx="229568" cy="25401"/>
            </a:xfrm>
            <a:custGeom>
              <a:avLst/>
              <a:gdLst/>
              <a:ahLst/>
              <a:cxnLst/>
              <a:rect l="0" t="0" r="0" b="0"/>
              <a:pathLst>
                <a:path w="229568" h="25401">
                  <a:moveTo>
                    <a:pt x="7317" y="25400"/>
                  </a:moveTo>
                  <a:lnTo>
                    <a:pt x="7317" y="25400"/>
                  </a:lnTo>
                  <a:lnTo>
                    <a:pt x="0" y="25400"/>
                  </a:lnTo>
                  <a:lnTo>
                    <a:pt x="20505" y="21637"/>
                  </a:lnTo>
                  <a:lnTo>
                    <a:pt x="51278" y="15966"/>
                  </a:lnTo>
                  <a:lnTo>
                    <a:pt x="97881" y="11095"/>
                  </a:lnTo>
                  <a:lnTo>
                    <a:pt x="123432" y="8808"/>
                  </a:lnTo>
                  <a:lnTo>
                    <a:pt x="149639" y="6577"/>
                  </a:lnTo>
                  <a:lnTo>
                    <a:pt x="194042" y="2923"/>
                  </a:lnTo>
                  <a:lnTo>
                    <a:pt x="229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905">
              <a:extLst>
                <a:ext uri="{FF2B5EF4-FFF2-40B4-BE49-F238E27FC236}">
                  <a16:creationId xmlns:a16="http://schemas.microsoft.com/office/drawing/2014/main" xmlns="" id="{FBC31D3E-414C-40CF-8F2E-07EE899FD2C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368800" y="3933930"/>
              <a:ext cx="184151" cy="15771"/>
            </a:xfrm>
            <a:custGeom>
              <a:avLst/>
              <a:gdLst/>
              <a:ahLst/>
              <a:cxnLst/>
              <a:rect l="0" t="0" r="0" b="0"/>
              <a:pathLst>
                <a:path w="184151" h="15771">
                  <a:moveTo>
                    <a:pt x="0" y="9420"/>
                  </a:moveTo>
                  <a:lnTo>
                    <a:pt x="0" y="9420"/>
                  </a:lnTo>
                  <a:lnTo>
                    <a:pt x="13667" y="4351"/>
                  </a:lnTo>
                  <a:lnTo>
                    <a:pt x="50538" y="0"/>
                  </a:lnTo>
                  <a:lnTo>
                    <a:pt x="90900" y="1235"/>
                  </a:lnTo>
                  <a:lnTo>
                    <a:pt x="129535" y="6017"/>
                  </a:lnTo>
                  <a:lnTo>
                    <a:pt x="184150" y="15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416">
            <a:extLst>
              <a:ext uri="{FF2B5EF4-FFF2-40B4-BE49-F238E27FC236}">
                <a16:creationId xmlns:a16="http://schemas.microsoft.com/office/drawing/2014/main" xmlns="" id="{CF4B57E1-4C4A-477D-A805-0A4E3979B72A}"/>
              </a:ext>
            </a:extLst>
          </p:cNvPr>
          <p:cNvGrpSpPr/>
          <p:nvPr/>
        </p:nvGrpSpPr>
        <p:grpSpPr>
          <a:xfrm>
            <a:off x="3530585" y="3685979"/>
            <a:ext cx="468286" cy="441522"/>
            <a:chOff x="3530585" y="3685979"/>
            <a:chExt cx="468286" cy="441522"/>
          </a:xfrm>
        </p:grpSpPr>
        <p:sp>
          <p:nvSpPr>
            <p:cNvPr id="270" name="SMARTInkShape-1906">
              <a:extLst>
                <a:ext uri="{FF2B5EF4-FFF2-40B4-BE49-F238E27FC236}">
                  <a16:creationId xmlns:a16="http://schemas.microsoft.com/office/drawing/2014/main" xmlns="" id="{DCBA8326-AADA-47BB-9BAB-D88A0C44EDA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854450" y="3685979"/>
              <a:ext cx="144421" cy="441522"/>
            </a:xfrm>
            <a:custGeom>
              <a:avLst/>
              <a:gdLst/>
              <a:ahLst/>
              <a:cxnLst/>
              <a:rect l="0" t="0" r="0" b="0"/>
              <a:pathLst>
                <a:path w="144421" h="441522">
                  <a:moveTo>
                    <a:pt x="50800" y="3371"/>
                  </a:moveTo>
                  <a:lnTo>
                    <a:pt x="50800" y="3371"/>
                  </a:lnTo>
                  <a:lnTo>
                    <a:pt x="57542" y="0"/>
                  </a:lnTo>
                  <a:lnTo>
                    <a:pt x="62350" y="1829"/>
                  </a:lnTo>
                  <a:lnTo>
                    <a:pt x="75219" y="11388"/>
                  </a:lnTo>
                  <a:lnTo>
                    <a:pt x="98330" y="49491"/>
                  </a:lnTo>
                  <a:lnTo>
                    <a:pt x="116610" y="92543"/>
                  </a:lnTo>
                  <a:lnTo>
                    <a:pt x="126423" y="117852"/>
                  </a:lnTo>
                  <a:lnTo>
                    <a:pt x="133671" y="143897"/>
                  </a:lnTo>
                  <a:lnTo>
                    <a:pt x="139209" y="170433"/>
                  </a:lnTo>
                  <a:lnTo>
                    <a:pt x="143606" y="197295"/>
                  </a:lnTo>
                  <a:lnTo>
                    <a:pt x="144420" y="223671"/>
                  </a:lnTo>
                  <a:lnTo>
                    <a:pt x="142847" y="249721"/>
                  </a:lnTo>
                  <a:lnTo>
                    <a:pt x="139681" y="275554"/>
                  </a:lnTo>
                  <a:lnTo>
                    <a:pt x="132632" y="300537"/>
                  </a:lnTo>
                  <a:lnTo>
                    <a:pt x="122993" y="324954"/>
                  </a:lnTo>
                  <a:lnTo>
                    <a:pt x="98408" y="369253"/>
                  </a:lnTo>
                  <a:lnTo>
                    <a:pt x="54244" y="414464"/>
                  </a:lnTo>
                  <a:lnTo>
                    <a:pt x="0" y="441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907">
              <a:extLst>
                <a:ext uri="{FF2B5EF4-FFF2-40B4-BE49-F238E27FC236}">
                  <a16:creationId xmlns:a16="http://schemas.microsoft.com/office/drawing/2014/main" xmlns="" id="{7C2F881B-283D-4BFF-BE4A-BA858D03154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651250" y="3750793"/>
              <a:ext cx="156669" cy="359785"/>
            </a:xfrm>
            <a:custGeom>
              <a:avLst/>
              <a:gdLst/>
              <a:ahLst/>
              <a:cxnLst/>
              <a:rect l="0" t="0" r="0" b="0"/>
              <a:pathLst>
                <a:path w="156669" h="359785">
                  <a:moveTo>
                    <a:pt x="44450" y="52857"/>
                  </a:moveTo>
                  <a:lnTo>
                    <a:pt x="44450" y="52857"/>
                  </a:lnTo>
                  <a:lnTo>
                    <a:pt x="24677" y="38551"/>
                  </a:lnTo>
                  <a:lnTo>
                    <a:pt x="24918" y="36264"/>
                  </a:lnTo>
                  <a:lnTo>
                    <a:pt x="27195" y="34034"/>
                  </a:lnTo>
                  <a:lnTo>
                    <a:pt x="56172" y="22014"/>
                  </a:lnTo>
                  <a:lnTo>
                    <a:pt x="97234" y="10165"/>
                  </a:lnTo>
                  <a:lnTo>
                    <a:pt x="142940" y="0"/>
                  </a:lnTo>
                  <a:lnTo>
                    <a:pt x="151723" y="672"/>
                  </a:lnTo>
                  <a:lnTo>
                    <a:pt x="154065" y="2545"/>
                  </a:lnTo>
                  <a:lnTo>
                    <a:pt x="156668" y="8388"/>
                  </a:lnTo>
                  <a:lnTo>
                    <a:pt x="152180" y="19452"/>
                  </a:lnTo>
                  <a:lnTo>
                    <a:pt x="144541" y="35188"/>
                  </a:lnTo>
                  <a:lnTo>
                    <a:pt x="136273" y="69964"/>
                  </a:lnTo>
                  <a:lnTo>
                    <a:pt x="131592" y="102088"/>
                  </a:lnTo>
                  <a:lnTo>
                    <a:pt x="129041" y="137532"/>
                  </a:lnTo>
                  <a:lnTo>
                    <a:pt x="127907" y="173746"/>
                  </a:lnTo>
                  <a:lnTo>
                    <a:pt x="127403" y="208656"/>
                  </a:lnTo>
                  <a:lnTo>
                    <a:pt x="127119" y="253301"/>
                  </a:lnTo>
                  <a:lnTo>
                    <a:pt x="127729" y="295468"/>
                  </a:lnTo>
                  <a:lnTo>
                    <a:pt x="130665" y="317359"/>
                  </a:lnTo>
                  <a:lnTo>
                    <a:pt x="129099" y="328222"/>
                  </a:lnTo>
                  <a:lnTo>
                    <a:pt x="126283" y="332389"/>
                  </a:lnTo>
                  <a:lnTo>
                    <a:pt x="117509" y="338901"/>
                  </a:lnTo>
                  <a:lnTo>
                    <a:pt x="81668" y="353194"/>
                  </a:lnTo>
                  <a:lnTo>
                    <a:pt x="38309" y="359784"/>
                  </a:lnTo>
                  <a:lnTo>
                    <a:pt x="0" y="357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908">
              <a:extLst>
                <a:ext uri="{FF2B5EF4-FFF2-40B4-BE49-F238E27FC236}">
                  <a16:creationId xmlns:a16="http://schemas.microsoft.com/office/drawing/2014/main" xmlns="" id="{F41FA31F-CF0C-4E7D-98F6-C21BAD7E66B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530585" y="3804533"/>
              <a:ext cx="102036" cy="244319"/>
            </a:xfrm>
            <a:custGeom>
              <a:avLst/>
              <a:gdLst/>
              <a:ahLst/>
              <a:cxnLst/>
              <a:rect l="0" t="0" r="0" b="0"/>
              <a:pathLst>
                <a:path w="102036" h="244319">
                  <a:moveTo>
                    <a:pt x="15" y="5467"/>
                  </a:moveTo>
                  <a:lnTo>
                    <a:pt x="15" y="5467"/>
                  </a:lnTo>
                  <a:lnTo>
                    <a:pt x="15" y="0"/>
                  </a:lnTo>
                  <a:lnTo>
                    <a:pt x="3386" y="39193"/>
                  </a:lnTo>
                  <a:lnTo>
                    <a:pt x="5041" y="72902"/>
                  </a:lnTo>
                  <a:lnTo>
                    <a:pt x="5776" y="112343"/>
                  </a:lnTo>
                  <a:lnTo>
                    <a:pt x="6103" y="151040"/>
                  </a:lnTo>
                  <a:lnTo>
                    <a:pt x="6287" y="195041"/>
                  </a:lnTo>
                  <a:lnTo>
                    <a:pt x="1985" y="224189"/>
                  </a:lnTo>
                  <a:lnTo>
                    <a:pt x="1328" y="226071"/>
                  </a:lnTo>
                  <a:lnTo>
                    <a:pt x="891" y="226619"/>
                  </a:lnTo>
                  <a:lnTo>
                    <a:pt x="10800" y="189272"/>
                  </a:lnTo>
                  <a:lnTo>
                    <a:pt x="32641" y="145491"/>
                  </a:lnTo>
                  <a:lnTo>
                    <a:pt x="39405" y="139738"/>
                  </a:lnTo>
                  <a:lnTo>
                    <a:pt x="46736" y="136609"/>
                  </a:lnTo>
                  <a:lnTo>
                    <a:pt x="54445" y="135228"/>
                  </a:lnTo>
                  <a:lnTo>
                    <a:pt x="61702" y="136425"/>
                  </a:lnTo>
                  <a:lnTo>
                    <a:pt x="75409" y="143398"/>
                  </a:lnTo>
                  <a:lnTo>
                    <a:pt x="86675" y="157316"/>
                  </a:lnTo>
                  <a:lnTo>
                    <a:pt x="99070" y="184985"/>
                  </a:lnTo>
                  <a:lnTo>
                    <a:pt x="102035" y="194996"/>
                  </a:lnTo>
                  <a:lnTo>
                    <a:pt x="99685" y="213644"/>
                  </a:lnTo>
                  <a:lnTo>
                    <a:pt x="96095" y="222568"/>
                  </a:lnTo>
                  <a:lnTo>
                    <a:pt x="84580" y="234366"/>
                  </a:lnTo>
                  <a:lnTo>
                    <a:pt x="77559" y="238499"/>
                  </a:lnTo>
                  <a:lnTo>
                    <a:pt x="47450" y="244318"/>
                  </a:lnTo>
                  <a:lnTo>
                    <a:pt x="18460" y="242670"/>
                  </a:lnTo>
                  <a:lnTo>
                    <a:pt x="6331" y="237655"/>
                  </a:lnTo>
                  <a:lnTo>
                    <a:pt x="2109" y="234343"/>
                  </a:lnTo>
                  <a:lnTo>
                    <a:pt x="0" y="229311"/>
                  </a:lnTo>
                  <a:lnTo>
                    <a:pt x="15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417">
            <a:extLst>
              <a:ext uri="{FF2B5EF4-FFF2-40B4-BE49-F238E27FC236}">
                <a16:creationId xmlns:a16="http://schemas.microsoft.com/office/drawing/2014/main" xmlns="" id="{A77BB7B4-426A-4811-A8B9-BF3D9F465F67}"/>
              </a:ext>
            </a:extLst>
          </p:cNvPr>
          <p:cNvGrpSpPr/>
          <p:nvPr/>
        </p:nvGrpSpPr>
        <p:grpSpPr>
          <a:xfrm>
            <a:off x="2401183" y="3748129"/>
            <a:ext cx="824618" cy="411122"/>
            <a:chOff x="2401183" y="3748129"/>
            <a:chExt cx="824618" cy="411122"/>
          </a:xfrm>
        </p:grpSpPr>
        <p:sp>
          <p:nvSpPr>
            <p:cNvPr id="274" name="SMARTInkShape-1909">
              <a:extLst>
                <a:ext uri="{FF2B5EF4-FFF2-40B4-BE49-F238E27FC236}">
                  <a16:creationId xmlns:a16="http://schemas.microsoft.com/office/drawing/2014/main" xmlns="" id="{E21BFF64-483B-463C-AEBB-A0972CB32D5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181350" y="410210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9129" y="4687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910">
              <a:extLst>
                <a:ext uri="{FF2B5EF4-FFF2-40B4-BE49-F238E27FC236}">
                  <a16:creationId xmlns:a16="http://schemas.microsoft.com/office/drawing/2014/main" xmlns="" id="{D1A80B7B-953D-478B-83D8-9D63FF3765F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412835" y="3863448"/>
              <a:ext cx="127166" cy="259931"/>
            </a:xfrm>
            <a:custGeom>
              <a:avLst/>
              <a:gdLst/>
              <a:ahLst/>
              <a:cxnLst/>
              <a:rect l="0" t="0" r="0" b="0"/>
              <a:pathLst>
                <a:path w="127166" h="259931">
                  <a:moveTo>
                    <a:pt x="101765" y="16402"/>
                  </a:moveTo>
                  <a:lnTo>
                    <a:pt x="101765" y="16402"/>
                  </a:lnTo>
                  <a:lnTo>
                    <a:pt x="98394" y="6289"/>
                  </a:lnTo>
                  <a:lnTo>
                    <a:pt x="95990" y="3310"/>
                  </a:lnTo>
                  <a:lnTo>
                    <a:pt x="89556" y="0"/>
                  </a:lnTo>
                  <a:lnTo>
                    <a:pt x="80111" y="2292"/>
                  </a:lnTo>
                  <a:lnTo>
                    <a:pt x="74629" y="4878"/>
                  </a:lnTo>
                  <a:lnTo>
                    <a:pt x="53430" y="28745"/>
                  </a:lnTo>
                  <a:lnTo>
                    <a:pt x="29274" y="69370"/>
                  </a:lnTo>
                  <a:lnTo>
                    <a:pt x="16395" y="102737"/>
                  </a:lnTo>
                  <a:lnTo>
                    <a:pt x="6673" y="139440"/>
                  </a:lnTo>
                  <a:lnTo>
                    <a:pt x="0" y="179271"/>
                  </a:lnTo>
                  <a:lnTo>
                    <a:pt x="2389" y="224507"/>
                  </a:lnTo>
                  <a:lnTo>
                    <a:pt x="12207" y="243184"/>
                  </a:lnTo>
                  <a:lnTo>
                    <a:pt x="18776" y="250140"/>
                  </a:lnTo>
                  <a:lnTo>
                    <a:pt x="39246" y="257869"/>
                  </a:lnTo>
                  <a:lnTo>
                    <a:pt x="51619" y="259930"/>
                  </a:lnTo>
                  <a:lnTo>
                    <a:pt x="80419" y="254694"/>
                  </a:lnTo>
                  <a:lnTo>
                    <a:pt x="127165" y="238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911">
              <a:extLst>
                <a:ext uri="{FF2B5EF4-FFF2-40B4-BE49-F238E27FC236}">
                  <a16:creationId xmlns:a16="http://schemas.microsoft.com/office/drawing/2014/main" xmlns="" id="{7CFD1B13-EDBE-4EFF-ABB1-7BB8D825C0D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401183" y="4013200"/>
              <a:ext cx="126118" cy="11818"/>
            </a:xfrm>
            <a:custGeom>
              <a:avLst/>
              <a:gdLst/>
              <a:ahLst/>
              <a:cxnLst/>
              <a:rect l="0" t="0" r="0" b="0"/>
              <a:pathLst>
                <a:path w="126118" h="11818">
                  <a:moveTo>
                    <a:pt x="5467" y="6350"/>
                  </a:moveTo>
                  <a:lnTo>
                    <a:pt x="5467" y="6350"/>
                  </a:lnTo>
                  <a:lnTo>
                    <a:pt x="0" y="11817"/>
                  </a:lnTo>
                  <a:lnTo>
                    <a:pt x="34389" y="10702"/>
                  </a:lnTo>
                  <a:lnTo>
                    <a:pt x="78242" y="5758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912">
              <a:extLst>
                <a:ext uri="{FF2B5EF4-FFF2-40B4-BE49-F238E27FC236}">
                  <a16:creationId xmlns:a16="http://schemas.microsoft.com/office/drawing/2014/main" xmlns="" id="{4FE99795-49C2-4E86-906C-69DA750D447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789750" y="3748129"/>
              <a:ext cx="182741" cy="372046"/>
            </a:xfrm>
            <a:custGeom>
              <a:avLst/>
              <a:gdLst/>
              <a:ahLst/>
              <a:cxnLst/>
              <a:rect l="0" t="0" r="0" b="0"/>
              <a:pathLst>
                <a:path w="182741" h="372046">
                  <a:moveTo>
                    <a:pt x="163000" y="49171"/>
                  </a:moveTo>
                  <a:lnTo>
                    <a:pt x="163000" y="49171"/>
                  </a:lnTo>
                  <a:lnTo>
                    <a:pt x="182545" y="21747"/>
                  </a:lnTo>
                  <a:lnTo>
                    <a:pt x="182740" y="13229"/>
                  </a:lnTo>
                  <a:lnTo>
                    <a:pt x="180394" y="9687"/>
                  </a:lnTo>
                  <a:lnTo>
                    <a:pt x="172141" y="3871"/>
                  </a:lnTo>
                  <a:lnTo>
                    <a:pt x="145483" y="0"/>
                  </a:lnTo>
                  <a:lnTo>
                    <a:pt x="110772" y="2225"/>
                  </a:lnTo>
                  <a:lnTo>
                    <a:pt x="77048" y="14094"/>
                  </a:lnTo>
                  <a:lnTo>
                    <a:pt x="48084" y="41130"/>
                  </a:lnTo>
                  <a:lnTo>
                    <a:pt x="28370" y="75952"/>
                  </a:lnTo>
                  <a:lnTo>
                    <a:pt x="20334" y="116451"/>
                  </a:lnTo>
                  <a:lnTo>
                    <a:pt x="21323" y="159730"/>
                  </a:lnTo>
                  <a:lnTo>
                    <a:pt x="22714" y="207204"/>
                  </a:lnTo>
                  <a:lnTo>
                    <a:pt x="19755" y="253648"/>
                  </a:lnTo>
                  <a:lnTo>
                    <a:pt x="14410" y="291946"/>
                  </a:lnTo>
                  <a:lnTo>
                    <a:pt x="0" y="339011"/>
                  </a:lnTo>
                  <a:lnTo>
                    <a:pt x="711" y="343292"/>
                  </a:lnTo>
                  <a:lnTo>
                    <a:pt x="5264" y="351811"/>
                  </a:lnTo>
                  <a:lnTo>
                    <a:pt x="13873" y="358420"/>
                  </a:lnTo>
                  <a:lnTo>
                    <a:pt x="34383" y="366107"/>
                  </a:lnTo>
                  <a:lnTo>
                    <a:pt x="72918" y="371655"/>
                  </a:lnTo>
                  <a:lnTo>
                    <a:pt x="113796" y="372045"/>
                  </a:lnTo>
                  <a:lnTo>
                    <a:pt x="150300" y="366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913">
              <a:extLst>
                <a:ext uri="{FF2B5EF4-FFF2-40B4-BE49-F238E27FC236}">
                  <a16:creationId xmlns:a16="http://schemas.microsoft.com/office/drawing/2014/main" xmlns="" id="{D72848C5-1ED2-46F9-9203-4210B0DEF75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031872" y="3910796"/>
              <a:ext cx="136779" cy="146855"/>
            </a:xfrm>
            <a:custGeom>
              <a:avLst/>
              <a:gdLst/>
              <a:ahLst/>
              <a:cxnLst/>
              <a:rect l="0" t="0" r="0" b="0"/>
              <a:pathLst>
                <a:path w="136779" h="146855">
                  <a:moveTo>
                    <a:pt x="85978" y="32554"/>
                  </a:moveTo>
                  <a:lnTo>
                    <a:pt x="85978" y="32554"/>
                  </a:lnTo>
                  <a:lnTo>
                    <a:pt x="85272" y="22415"/>
                  </a:lnTo>
                  <a:lnTo>
                    <a:pt x="82607" y="14877"/>
                  </a:lnTo>
                  <a:lnTo>
                    <a:pt x="73769" y="2700"/>
                  </a:lnTo>
                  <a:lnTo>
                    <a:pt x="70077" y="657"/>
                  </a:lnTo>
                  <a:lnTo>
                    <a:pt x="66205" y="0"/>
                  </a:lnTo>
                  <a:lnTo>
                    <a:pt x="56729" y="1857"/>
                  </a:lnTo>
                  <a:lnTo>
                    <a:pt x="43110" y="7387"/>
                  </a:lnTo>
                  <a:lnTo>
                    <a:pt x="22947" y="28546"/>
                  </a:lnTo>
                  <a:lnTo>
                    <a:pt x="6938" y="60529"/>
                  </a:lnTo>
                  <a:lnTo>
                    <a:pt x="0" y="93446"/>
                  </a:lnTo>
                  <a:lnTo>
                    <a:pt x="1314" y="115429"/>
                  </a:lnTo>
                  <a:lnTo>
                    <a:pt x="3430" y="119554"/>
                  </a:lnTo>
                  <a:lnTo>
                    <a:pt x="6252" y="122304"/>
                  </a:lnTo>
                  <a:lnTo>
                    <a:pt x="9544" y="124137"/>
                  </a:lnTo>
                  <a:lnTo>
                    <a:pt x="14560" y="123243"/>
                  </a:lnTo>
                  <a:lnTo>
                    <a:pt x="34400" y="111871"/>
                  </a:lnTo>
                  <a:lnTo>
                    <a:pt x="67435" y="79542"/>
                  </a:lnTo>
                  <a:lnTo>
                    <a:pt x="70793" y="77991"/>
                  </a:lnTo>
                  <a:lnTo>
                    <a:pt x="73738" y="77662"/>
                  </a:lnTo>
                  <a:lnTo>
                    <a:pt x="80773" y="81059"/>
                  </a:lnTo>
                  <a:lnTo>
                    <a:pt x="94549" y="94668"/>
                  </a:lnTo>
                  <a:lnTo>
                    <a:pt x="130972" y="140319"/>
                  </a:lnTo>
                  <a:lnTo>
                    <a:pt x="136778" y="146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418">
            <a:extLst>
              <a:ext uri="{FF2B5EF4-FFF2-40B4-BE49-F238E27FC236}">
                <a16:creationId xmlns:a16="http://schemas.microsoft.com/office/drawing/2014/main" xmlns="" id="{03B351AC-120C-4433-8063-927BCBDC2CFB}"/>
              </a:ext>
            </a:extLst>
          </p:cNvPr>
          <p:cNvGrpSpPr/>
          <p:nvPr/>
        </p:nvGrpSpPr>
        <p:grpSpPr>
          <a:xfrm>
            <a:off x="1372776" y="3688891"/>
            <a:ext cx="798925" cy="495760"/>
            <a:chOff x="1372776" y="3688891"/>
            <a:chExt cx="798925" cy="495760"/>
          </a:xfrm>
        </p:grpSpPr>
        <p:sp>
          <p:nvSpPr>
            <p:cNvPr id="280" name="SMARTInkShape-1914">
              <a:extLst>
                <a:ext uri="{FF2B5EF4-FFF2-40B4-BE49-F238E27FC236}">
                  <a16:creationId xmlns:a16="http://schemas.microsoft.com/office/drawing/2014/main" xmlns="" id="{3CF68CBB-BE9F-4782-93EB-96A48CBAE15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985729" y="3879850"/>
              <a:ext cx="141522" cy="247651"/>
            </a:xfrm>
            <a:custGeom>
              <a:avLst/>
              <a:gdLst/>
              <a:ahLst/>
              <a:cxnLst/>
              <a:rect l="0" t="0" r="0" b="0"/>
              <a:pathLst>
                <a:path w="141522" h="247651">
                  <a:moveTo>
                    <a:pt x="8171" y="0"/>
                  </a:moveTo>
                  <a:lnTo>
                    <a:pt x="8171" y="0"/>
                  </a:lnTo>
                  <a:lnTo>
                    <a:pt x="1429" y="0"/>
                  </a:lnTo>
                  <a:lnTo>
                    <a:pt x="148" y="705"/>
                  </a:lnTo>
                  <a:lnTo>
                    <a:pt x="0" y="1882"/>
                  </a:lnTo>
                  <a:lnTo>
                    <a:pt x="607" y="3371"/>
                  </a:lnTo>
                  <a:lnTo>
                    <a:pt x="45084" y="46087"/>
                  </a:lnTo>
                  <a:lnTo>
                    <a:pt x="87390" y="86406"/>
                  </a:lnTo>
                  <a:lnTo>
                    <a:pt x="117721" y="133004"/>
                  </a:lnTo>
                  <a:lnTo>
                    <a:pt x="133371" y="179186"/>
                  </a:lnTo>
                  <a:lnTo>
                    <a:pt x="139106" y="220779"/>
                  </a:lnTo>
                  <a:lnTo>
                    <a:pt x="141521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915">
              <a:extLst>
                <a:ext uri="{FF2B5EF4-FFF2-40B4-BE49-F238E27FC236}">
                  <a16:creationId xmlns:a16="http://schemas.microsoft.com/office/drawing/2014/main" xmlns="" id="{3FB3C4FD-FB66-4F62-88B7-C5C9B633195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832051" y="3750957"/>
              <a:ext cx="98350" cy="420994"/>
            </a:xfrm>
            <a:custGeom>
              <a:avLst/>
              <a:gdLst/>
              <a:ahLst/>
              <a:cxnLst/>
              <a:rect l="0" t="0" r="0" b="0"/>
              <a:pathLst>
                <a:path w="98350" h="420994">
                  <a:moveTo>
                    <a:pt x="85649" y="20943"/>
                  </a:moveTo>
                  <a:lnTo>
                    <a:pt x="85649" y="20943"/>
                  </a:lnTo>
                  <a:lnTo>
                    <a:pt x="84943" y="7145"/>
                  </a:lnTo>
                  <a:lnTo>
                    <a:pt x="82278" y="1170"/>
                  </a:lnTo>
                  <a:lnTo>
                    <a:pt x="79168" y="0"/>
                  </a:lnTo>
                  <a:lnTo>
                    <a:pt x="70069" y="581"/>
                  </a:lnTo>
                  <a:lnTo>
                    <a:pt x="49675" y="18359"/>
                  </a:lnTo>
                  <a:lnTo>
                    <a:pt x="29129" y="59453"/>
                  </a:lnTo>
                  <a:lnTo>
                    <a:pt x="16079" y="103205"/>
                  </a:lnTo>
                  <a:lnTo>
                    <a:pt x="9636" y="128702"/>
                  </a:lnTo>
                  <a:lnTo>
                    <a:pt x="5340" y="154871"/>
                  </a:lnTo>
                  <a:lnTo>
                    <a:pt x="2476" y="181489"/>
                  </a:lnTo>
                  <a:lnTo>
                    <a:pt x="567" y="208407"/>
                  </a:lnTo>
                  <a:lnTo>
                    <a:pt x="0" y="235524"/>
                  </a:lnTo>
                  <a:lnTo>
                    <a:pt x="327" y="262775"/>
                  </a:lnTo>
                  <a:lnTo>
                    <a:pt x="1251" y="290115"/>
                  </a:lnTo>
                  <a:lnTo>
                    <a:pt x="7922" y="333662"/>
                  </a:lnTo>
                  <a:lnTo>
                    <a:pt x="20059" y="368068"/>
                  </a:lnTo>
                  <a:lnTo>
                    <a:pt x="39565" y="395119"/>
                  </a:lnTo>
                  <a:lnTo>
                    <a:pt x="62345" y="409493"/>
                  </a:lnTo>
                  <a:lnTo>
                    <a:pt x="98349" y="420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916">
              <a:extLst>
                <a:ext uri="{FF2B5EF4-FFF2-40B4-BE49-F238E27FC236}">
                  <a16:creationId xmlns:a16="http://schemas.microsoft.com/office/drawing/2014/main" xmlns="" id="{21C8FA18-F280-4516-865A-52641DD803F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019300" y="3832029"/>
              <a:ext cx="152401" cy="352622"/>
            </a:xfrm>
            <a:custGeom>
              <a:avLst/>
              <a:gdLst/>
              <a:ahLst/>
              <a:cxnLst/>
              <a:rect l="0" t="0" r="0" b="0"/>
              <a:pathLst>
                <a:path w="152401" h="352622">
                  <a:moveTo>
                    <a:pt x="152400" y="3371"/>
                  </a:moveTo>
                  <a:lnTo>
                    <a:pt x="152400" y="3371"/>
                  </a:lnTo>
                  <a:lnTo>
                    <a:pt x="145658" y="0"/>
                  </a:lnTo>
                  <a:lnTo>
                    <a:pt x="142261" y="418"/>
                  </a:lnTo>
                  <a:lnTo>
                    <a:pt x="134723" y="4646"/>
                  </a:lnTo>
                  <a:lnTo>
                    <a:pt x="119175" y="28443"/>
                  </a:lnTo>
                  <a:lnTo>
                    <a:pt x="104534" y="72418"/>
                  </a:lnTo>
                  <a:lnTo>
                    <a:pt x="91850" y="111199"/>
                  </a:lnTo>
                  <a:lnTo>
                    <a:pt x="76100" y="155011"/>
                  </a:lnTo>
                  <a:lnTo>
                    <a:pt x="66961" y="178548"/>
                  </a:lnTo>
                  <a:lnTo>
                    <a:pt x="57341" y="202705"/>
                  </a:lnTo>
                  <a:lnTo>
                    <a:pt x="37244" y="250244"/>
                  </a:lnTo>
                  <a:lnTo>
                    <a:pt x="19375" y="293009"/>
                  </a:lnTo>
                  <a:lnTo>
                    <a:pt x="0" y="35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917">
              <a:extLst>
                <a:ext uri="{FF2B5EF4-FFF2-40B4-BE49-F238E27FC236}">
                  <a16:creationId xmlns:a16="http://schemas.microsoft.com/office/drawing/2014/main" xmlns="" id="{840D0297-0AC5-4E10-A862-C9C5D6EB6D0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461824" y="3867150"/>
              <a:ext cx="170127" cy="267449"/>
            </a:xfrm>
            <a:custGeom>
              <a:avLst/>
              <a:gdLst/>
              <a:ahLst/>
              <a:cxnLst/>
              <a:rect l="0" t="0" r="0" b="0"/>
              <a:pathLst>
                <a:path w="170127" h="267449">
                  <a:moveTo>
                    <a:pt x="5026" y="209550"/>
                  </a:moveTo>
                  <a:lnTo>
                    <a:pt x="5026" y="209550"/>
                  </a:lnTo>
                  <a:lnTo>
                    <a:pt x="0" y="168105"/>
                  </a:lnTo>
                  <a:lnTo>
                    <a:pt x="1381" y="145975"/>
                  </a:lnTo>
                  <a:lnTo>
                    <a:pt x="14059" y="118354"/>
                  </a:lnTo>
                  <a:lnTo>
                    <a:pt x="25268" y="103402"/>
                  </a:lnTo>
                  <a:lnTo>
                    <a:pt x="32632" y="99979"/>
                  </a:lnTo>
                  <a:lnTo>
                    <a:pt x="50221" y="99938"/>
                  </a:lnTo>
                  <a:lnTo>
                    <a:pt x="67916" y="114032"/>
                  </a:lnTo>
                  <a:lnTo>
                    <a:pt x="76586" y="124705"/>
                  </a:lnTo>
                  <a:lnTo>
                    <a:pt x="86219" y="153496"/>
                  </a:lnTo>
                  <a:lnTo>
                    <a:pt x="89090" y="186754"/>
                  </a:lnTo>
                  <a:lnTo>
                    <a:pt x="82772" y="233683"/>
                  </a:lnTo>
                  <a:lnTo>
                    <a:pt x="75798" y="254143"/>
                  </a:lnTo>
                  <a:lnTo>
                    <a:pt x="67995" y="264647"/>
                  </a:lnTo>
                  <a:lnTo>
                    <a:pt x="63939" y="267448"/>
                  </a:lnTo>
                  <a:lnTo>
                    <a:pt x="60529" y="265787"/>
                  </a:lnTo>
                  <a:lnTo>
                    <a:pt x="54859" y="254535"/>
                  </a:lnTo>
                  <a:lnTo>
                    <a:pt x="51071" y="208140"/>
                  </a:lnTo>
                  <a:lnTo>
                    <a:pt x="59592" y="163297"/>
                  </a:lnTo>
                  <a:lnTo>
                    <a:pt x="66803" y="138498"/>
                  </a:lnTo>
                  <a:lnTo>
                    <a:pt x="89868" y="92129"/>
                  </a:lnTo>
                  <a:lnTo>
                    <a:pt x="117522" y="52235"/>
                  </a:lnTo>
                  <a:lnTo>
                    <a:pt x="170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918">
              <a:extLst>
                <a:ext uri="{FF2B5EF4-FFF2-40B4-BE49-F238E27FC236}">
                  <a16:creationId xmlns:a16="http://schemas.microsoft.com/office/drawing/2014/main" xmlns="" id="{A40895A7-2685-4009-B212-BEB280F53A7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372776" y="3688891"/>
              <a:ext cx="142337" cy="482483"/>
            </a:xfrm>
            <a:custGeom>
              <a:avLst/>
              <a:gdLst/>
              <a:ahLst/>
              <a:cxnLst/>
              <a:rect l="0" t="0" r="0" b="0"/>
              <a:pathLst>
                <a:path w="142337" h="482483">
                  <a:moveTo>
                    <a:pt x="30574" y="159209"/>
                  </a:moveTo>
                  <a:lnTo>
                    <a:pt x="30574" y="159209"/>
                  </a:lnTo>
                  <a:lnTo>
                    <a:pt x="17482" y="154140"/>
                  </a:lnTo>
                  <a:lnTo>
                    <a:pt x="13289" y="149789"/>
                  </a:lnTo>
                  <a:lnTo>
                    <a:pt x="12701" y="150107"/>
                  </a:lnTo>
                  <a:lnTo>
                    <a:pt x="12308" y="151024"/>
                  </a:lnTo>
                  <a:lnTo>
                    <a:pt x="17454" y="189394"/>
                  </a:lnTo>
                  <a:lnTo>
                    <a:pt x="23802" y="221308"/>
                  </a:lnTo>
                  <a:lnTo>
                    <a:pt x="27564" y="264184"/>
                  </a:lnTo>
                  <a:lnTo>
                    <a:pt x="28568" y="288459"/>
                  </a:lnTo>
                  <a:lnTo>
                    <a:pt x="28531" y="313109"/>
                  </a:lnTo>
                  <a:lnTo>
                    <a:pt x="27801" y="338009"/>
                  </a:lnTo>
                  <a:lnTo>
                    <a:pt x="25108" y="385431"/>
                  </a:lnTo>
                  <a:lnTo>
                    <a:pt x="21560" y="425323"/>
                  </a:lnTo>
                  <a:lnTo>
                    <a:pt x="15595" y="466031"/>
                  </a:lnTo>
                  <a:lnTo>
                    <a:pt x="12730" y="482482"/>
                  </a:lnTo>
                  <a:lnTo>
                    <a:pt x="8510" y="463759"/>
                  </a:lnTo>
                  <a:lnTo>
                    <a:pt x="4775" y="425092"/>
                  </a:lnTo>
                  <a:lnTo>
                    <a:pt x="2791" y="399964"/>
                  </a:lnTo>
                  <a:lnTo>
                    <a:pt x="1469" y="369102"/>
                  </a:lnTo>
                  <a:lnTo>
                    <a:pt x="587" y="334415"/>
                  </a:lnTo>
                  <a:lnTo>
                    <a:pt x="0" y="297180"/>
                  </a:lnTo>
                  <a:lnTo>
                    <a:pt x="1019" y="257539"/>
                  </a:lnTo>
                  <a:lnTo>
                    <a:pt x="3109" y="216296"/>
                  </a:lnTo>
                  <a:lnTo>
                    <a:pt x="5914" y="173984"/>
                  </a:lnTo>
                  <a:lnTo>
                    <a:pt x="11312" y="137309"/>
                  </a:lnTo>
                  <a:lnTo>
                    <a:pt x="18438" y="104392"/>
                  </a:lnTo>
                  <a:lnTo>
                    <a:pt x="26717" y="73981"/>
                  </a:lnTo>
                  <a:lnTo>
                    <a:pt x="41560" y="32665"/>
                  </a:lnTo>
                  <a:lnTo>
                    <a:pt x="48481" y="17696"/>
                  </a:lnTo>
                  <a:lnTo>
                    <a:pt x="55918" y="8423"/>
                  </a:lnTo>
                  <a:lnTo>
                    <a:pt x="63697" y="2946"/>
                  </a:lnTo>
                  <a:lnTo>
                    <a:pt x="71706" y="0"/>
                  </a:lnTo>
                  <a:lnTo>
                    <a:pt x="81279" y="1564"/>
                  </a:lnTo>
                  <a:lnTo>
                    <a:pt x="103204" y="12709"/>
                  </a:lnTo>
                  <a:lnTo>
                    <a:pt x="132606" y="52302"/>
                  </a:lnTo>
                  <a:lnTo>
                    <a:pt x="141068" y="86295"/>
                  </a:lnTo>
                  <a:lnTo>
                    <a:pt x="142336" y="104249"/>
                  </a:lnTo>
                  <a:lnTo>
                    <a:pt x="132457" y="143013"/>
                  </a:lnTo>
                  <a:lnTo>
                    <a:pt x="112544" y="180939"/>
                  </a:lnTo>
                  <a:lnTo>
                    <a:pt x="71011" y="223973"/>
                  </a:lnTo>
                  <a:lnTo>
                    <a:pt x="25862" y="252906"/>
                  </a:lnTo>
                  <a:lnTo>
                    <a:pt x="5174" y="260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419">
            <a:extLst>
              <a:ext uri="{FF2B5EF4-FFF2-40B4-BE49-F238E27FC236}">
                <a16:creationId xmlns:a16="http://schemas.microsoft.com/office/drawing/2014/main" xmlns="" id="{E3A9CB6D-E0E4-45DD-8333-192AF61F9AB5}"/>
              </a:ext>
            </a:extLst>
          </p:cNvPr>
          <p:cNvGrpSpPr/>
          <p:nvPr/>
        </p:nvGrpSpPr>
        <p:grpSpPr>
          <a:xfrm>
            <a:off x="4673600" y="2463326"/>
            <a:ext cx="387351" cy="648175"/>
            <a:chOff x="4673600" y="2463326"/>
            <a:chExt cx="387351" cy="648175"/>
          </a:xfrm>
        </p:grpSpPr>
        <p:sp>
          <p:nvSpPr>
            <p:cNvPr id="286" name="SMARTInkShape-1919">
              <a:extLst>
                <a:ext uri="{FF2B5EF4-FFF2-40B4-BE49-F238E27FC236}">
                  <a16:creationId xmlns:a16="http://schemas.microsoft.com/office/drawing/2014/main" xmlns="" id="{E17DC238-A4FF-48B4-9C9E-206631DCEAB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686300" y="2985800"/>
              <a:ext cx="304801" cy="24101"/>
            </a:xfrm>
            <a:custGeom>
              <a:avLst/>
              <a:gdLst/>
              <a:ahLst/>
              <a:cxnLst/>
              <a:rect l="0" t="0" r="0" b="0"/>
              <a:pathLst>
                <a:path w="304801" h="24101">
                  <a:moveTo>
                    <a:pt x="0" y="24100"/>
                  </a:moveTo>
                  <a:lnTo>
                    <a:pt x="0" y="24100"/>
                  </a:lnTo>
                  <a:lnTo>
                    <a:pt x="3371" y="24100"/>
                  </a:lnTo>
                  <a:lnTo>
                    <a:pt x="49902" y="12167"/>
                  </a:lnTo>
                  <a:lnTo>
                    <a:pt x="87796" y="7507"/>
                  </a:lnTo>
                  <a:lnTo>
                    <a:pt x="135212" y="3085"/>
                  </a:lnTo>
                  <a:lnTo>
                    <a:pt x="159285" y="1623"/>
                  </a:lnTo>
                  <a:lnTo>
                    <a:pt x="206730" y="0"/>
                  </a:lnTo>
                  <a:lnTo>
                    <a:pt x="248043" y="1159"/>
                  </a:lnTo>
                  <a:lnTo>
                    <a:pt x="304800" y="5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920">
              <a:extLst>
                <a:ext uri="{FF2B5EF4-FFF2-40B4-BE49-F238E27FC236}">
                  <a16:creationId xmlns:a16="http://schemas.microsoft.com/office/drawing/2014/main" xmlns="" id="{3A36FCD0-F024-4393-8B2D-B1CA099AB6E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673600" y="3073400"/>
              <a:ext cx="387351" cy="38101"/>
            </a:xfrm>
            <a:custGeom>
              <a:avLst/>
              <a:gdLst/>
              <a:ahLst/>
              <a:cxnLst/>
              <a:rect l="0" t="0" r="0" b="0"/>
              <a:pathLst>
                <a:path w="387351" h="38101">
                  <a:moveTo>
                    <a:pt x="0" y="38100"/>
                  </a:moveTo>
                  <a:lnTo>
                    <a:pt x="0" y="38100"/>
                  </a:lnTo>
                  <a:lnTo>
                    <a:pt x="46879" y="32325"/>
                  </a:lnTo>
                  <a:lnTo>
                    <a:pt x="88803" y="25891"/>
                  </a:lnTo>
                  <a:lnTo>
                    <a:pt x="113530" y="22199"/>
                  </a:lnTo>
                  <a:lnTo>
                    <a:pt x="139891" y="18327"/>
                  </a:lnTo>
                  <a:lnTo>
                    <a:pt x="167345" y="14335"/>
                  </a:lnTo>
                  <a:lnTo>
                    <a:pt x="196935" y="10968"/>
                  </a:lnTo>
                  <a:lnTo>
                    <a:pt x="227951" y="8017"/>
                  </a:lnTo>
                  <a:lnTo>
                    <a:pt x="259917" y="5345"/>
                  </a:lnTo>
                  <a:lnTo>
                    <a:pt x="288284" y="3563"/>
                  </a:lnTo>
                  <a:lnTo>
                    <a:pt x="314249" y="2375"/>
                  </a:lnTo>
                  <a:lnTo>
                    <a:pt x="354861" y="1056"/>
                  </a:lnTo>
                  <a:lnTo>
                    <a:pt x="387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921">
              <a:extLst>
                <a:ext uri="{FF2B5EF4-FFF2-40B4-BE49-F238E27FC236}">
                  <a16:creationId xmlns:a16="http://schemas.microsoft.com/office/drawing/2014/main" xmlns="" id="{7F783028-3C82-4705-B6B5-7AD16C02F91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750683" y="2463326"/>
              <a:ext cx="143051" cy="324325"/>
            </a:xfrm>
            <a:custGeom>
              <a:avLst/>
              <a:gdLst/>
              <a:ahLst/>
              <a:cxnLst/>
              <a:rect l="0" t="0" r="0" b="0"/>
              <a:pathLst>
                <a:path w="143051" h="324325">
                  <a:moveTo>
                    <a:pt x="5467" y="63974"/>
                  </a:moveTo>
                  <a:lnTo>
                    <a:pt x="5467" y="63974"/>
                  </a:lnTo>
                  <a:lnTo>
                    <a:pt x="2096" y="60603"/>
                  </a:lnTo>
                  <a:lnTo>
                    <a:pt x="441" y="55185"/>
                  </a:lnTo>
                  <a:lnTo>
                    <a:pt x="0" y="51765"/>
                  </a:lnTo>
                  <a:lnTo>
                    <a:pt x="2749" y="40209"/>
                  </a:lnTo>
                  <a:lnTo>
                    <a:pt x="11403" y="27848"/>
                  </a:lnTo>
                  <a:lnTo>
                    <a:pt x="29647" y="15248"/>
                  </a:lnTo>
                  <a:lnTo>
                    <a:pt x="63039" y="2578"/>
                  </a:lnTo>
                  <a:lnTo>
                    <a:pt x="97471" y="0"/>
                  </a:lnTo>
                  <a:lnTo>
                    <a:pt x="117384" y="5908"/>
                  </a:lnTo>
                  <a:lnTo>
                    <a:pt x="126645" y="10446"/>
                  </a:lnTo>
                  <a:lnTo>
                    <a:pt x="138816" y="24897"/>
                  </a:lnTo>
                  <a:lnTo>
                    <a:pt x="143050" y="33689"/>
                  </a:lnTo>
                  <a:lnTo>
                    <a:pt x="142109" y="56629"/>
                  </a:lnTo>
                  <a:lnTo>
                    <a:pt x="127798" y="97310"/>
                  </a:lnTo>
                  <a:lnTo>
                    <a:pt x="103802" y="142525"/>
                  </a:lnTo>
                  <a:lnTo>
                    <a:pt x="72468" y="187908"/>
                  </a:lnTo>
                  <a:lnTo>
                    <a:pt x="40136" y="226284"/>
                  </a:lnTo>
                  <a:lnTo>
                    <a:pt x="10669" y="270856"/>
                  </a:lnTo>
                  <a:lnTo>
                    <a:pt x="2540" y="292881"/>
                  </a:lnTo>
                  <a:lnTo>
                    <a:pt x="3516" y="299129"/>
                  </a:lnTo>
                  <a:lnTo>
                    <a:pt x="18167" y="324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922">
              <a:extLst>
                <a:ext uri="{FF2B5EF4-FFF2-40B4-BE49-F238E27FC236}">
                  <a16:creationId xmlns:a16="http://schemas.microsoft.com/office/drawing/2014/main" xmlns="" id="{FFF85781-216C-4348-B4BA-6F1DE5F5E3E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745117" y="2825750"/>
              <a:ext cx="64023" cy="37063"/>
            </a:xfrm>
            <a:custGeom>
              <a:avLst/>
              <a:gdLst/>
              <a:ahLst/>
              <a:cxnLst/>
              <a:rect l="0" t="0" r="0" b="0"/>
              <a:pathLst>
                <a:path w="64023" h="37063">
                  <a:moveTo>
                    <a:pt x="23733" y="19050"/>
                  </a:moveTo>
                  <a:lnTo>
                    <a:pt x="23733" y="19050"/>
                  </a:lnTo>
                  <a:lnTo>
                    <a:pt x="0" y="19050"/>
                  </a:lnTo>
                  <a:lnTo>
                    <a:pt x="5569" y="25792"/>
                  </a:lnTo>
                  <a:lnTo>
                    <a:pt x="14249" y="29102"/>
                  </a:lnTo>
                  <a:lnTo>
                    <a:pt x="54396" y="37062"/>
                  </a:lnTo>
                  <a:lnTo>
                    <a:pt x="60409" y="35757"/>
                  </a:lnTo>
                  <a:lnTo>
                    <a:pt x="63000" y="34422"/>
                  </a:lnTo>
                  <a:lnTo>
                    <a:pt x="64022" y="32120"/>
                  </a:lnTo>
                  <a:lnTo>
                    <a:pt x="63276" y="25799"/>
                  </a:lnTo>
                  <a:lnTo>
                    <a:pt x="51186" y="18287"/>
                  </a:lnTo>
                  <a:lnTo>
                    <a:pt x="46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420">
            <a:extLst>
              <a:ext uri="{FF2B5EF4-FFF2-40B4-BE49-F238E27FC236}">
                <a16:creationId xmlns:a16="http://schemas.microsoft.com/office/drawing/2014/main" xmlns="" id="{65938B20-1DED-4B1E-8E16-C066FF18657F}"/>
              </a:ext>
            </a:extLst>
          </p:cNvPr>
          <p:cNvGrpSpPr/>
          <p:nvPr/>
        </p:nvGrpSpPr>
        <p:grpSpPr>
          <a:xfrm>
            <a:off x="3603966" y="2591062"/>
            <a:ext cx="688971" cy="635870"/>
            <a:chOff x="3603966" y="2591062"/>
            <a:chExt cx="688971" cy="635870"/>
          </a:xfrm>
        </p:grpSpPr>
        <p:sp>
          <p:nvSpPr>
            <p:cNvPr id="291" name="SMARTInkShape-1923">
              <a:extLst>
                <a:ext uri="{FF2B5EF4-FFF2-40B4-BE49-F238E27FC236}">
                  <a16:creationId xmlns:a16="http://schemas.microsoft.com/office/drawing/2014/main" xmlns="" id="{19FC1407-C172-4F42-A188-AEBB22B390B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603966" y="2730500"/>
              <a:ext cx="145350" cy="373903"/>
            </a:xfrm>
            <a:custGeom>
              <a:avLst/>
              <a:gdLst/>
              <a:ahLst/>
              <a:cxnLst/>
              <a:rect l="0" t="0" r="0" b="0"/>
              <a:pathLst>
                <a:path w="145350" h="373903">
                  <a:moveTo>
                    <a:pt x="21884" y="0"/>
                  </a:moveTo>
                  <a:lnTo>
                    <a:pt x="21884" y="0"/>
                  </a:lnTo>
                  <a:lnTo>
                    <a:pt x="21884" y="46139"/>
                  </a:lnTo>
                  <a:lnTo>
                    <a:pt x="22589" y="76951"/>
                  </a:lnTo>
                  <a:lnTo>
                    <a:pt x="25255" y="114163"/>
                  </a:lnTo>
                  <a:lnTo>
                    <a:pt x="25028" y="159865"/>
                  </a:lnTo>
                  <a:lnTo>
                    <a:pt x="23980" y="184893"/>
                  </a:lnTo>
                  <a:lnTo>
                    <a:pt x="20934" y="229636"/>
                  </a:lnTo>
                  <a:lnTo>
                    <a:pt x="17228" y="267866"/>
                  </a:lnTo>
                  <a:lnTo>
                    <a:pt x="11176" y="307105"/>
                  </a:lnTo>
                  <a:lnTo>
                    <a:pt x="7012" y="322523"/>
                  </a:lnTo>
                  <a:lnTo>
                    <a:pt x="4914" y="326493"/>
                  </a:lnTo>
                  <a:lnTo>
                    <a:pt x="2808" y="328434"/>
                  </a:lnTo>
                  <a:lnTo>
                    <a:pt x="702" y="329023"/>
                  </a:lnTo>
                  <a:lnTo>
                    <a:pt x="0" y="326593"/>
                  </a:lnTo>
                  <a:lnTo>
                    <a:pt x="9063" y="284630"/>
                  </a:lnTo>
                  <a:lnTo>
                    <a:pt x="23730" y="250689"/>
                  </a:lnTo>
                  <a:lnTo>
                    <a:pt x="51593" y="221661"/>
                  </a:lnTo>
                  <a:lnTo>
                    <a:pt x="83290" y="201928"/>
                  </a:lnTo>
                  <a:lnTo>
                    <a:pt x="102562" y="197460"/>
                  </a:lnTo>
                  <a:lnTo>
                    <a:pt x="111653" y="197257"/>
                  </a:lnTo>
                  <a:lnTo>
                    <a:pt x="119830" y="199944"/>
                  </a:lnTo>
                  <a:lnTo>
                    <a:pt x="134560" y="210455"/>
                  </a:lnTo>
                  <a:lnTo>
                    <a:pt x="142518" y="226415"/>
                  </a:lnTo>
                  <a:lnTo>
                    <a:pt x="145349" y="245973"/>
                  </a:lnTo>
                  <a:lnTo>
                    <a:pt x="144255" y="268777"/>
                  </a:lnTo>
                  <a:lnTo>
                    <a:pt x="135773" y="291141"/>
                  </a:lnTo>
                  <a:lnTo>
                    <a:pt x="103960" y="334244"/>
                  </a:lnTo>
                  <a:lnTo>
                    <a:pt x="74033" y="359385"/>
                  </a:lnTo>
                  <a:lnTo>
                    <a:pt x="39452" y="373498"/>
                  </a:lnTo>
                  <a:lnTo>
                    <a:pt x="22401" y="373902"/>
                  </a:lnTo>
                  <a:lnTo>
                    <a:pt x="15879" y="372035"/>
                  </a:lnTo>
                  <a:lnTo>
                    <a:pt x="10825" y="367262"/>
                  </a:lnTo>
                  <a:lnTo>
                    <a:pt x="3328" y="352551"/>
                  </a:lnTo>
                  <a:lnTo>
                    <a:pt x="3289" y="332373"/>
                  </a:lnTo>
                  <a:lnTo>
                    <a:pt x="9184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924">
              <a:extLst>
                <a:ext uri="{FF2B5EF4-FFF2-40B4-BE49-F238E27FC236}">
                  <a16:creationId xmlns:a16="http://schemas.microsoft.com/office/drawing/2014/main" xmlns="" id="{F48F0FE0-F4CD-4AC2-955A-F25C0411CAA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811406" y="2660911"/>
              <a:ext cx="218232" cy="501349"/>
            </a:xfrm>
            <a:custGeom>
              <a:avLst/>
              <a:gdLst/>
              <a:ahLst/>
              <a:cxnLst/>
              <a:rect l="0" t="0" r="0" b="0"/>
              <a:pathLst>
                <a:path w="218232" h="501349">
                  <a:moveTo>
                    <a:pt x="17644" y="6089"/>
                  </a:moveTo>
                  <a:lnTo>
                    <a:pt x="17644" y="6089"/>
                  </a:lnTo>
                  <a:lnTo>
                    <a:pt x="5711" y="1063"/>
                  </a:lnTo>
                  <a:lnTo>
                    <a:pt x="0" y="0"/>
                  </a:lnTo>
                  <a:lnTo>
                    <a:pt x="42087" y="3133"/>
                  </a:lnTo>
                  <a:lnTo>
                    <a:pt x="77426" y="4775"/>
                  </a:lnTo>
                  <a:lnTo>
                    <a:pt x="116886" y="6211"/>
                  </a:lnTo>
                  <a:lnTo>
                    <a:pt x="153239" y="9200"/>
                  </a:lnTo>
                  <a:lnTo>
                    <a:pt x="200173" y="16163"/>
                  </a:lnTo>
                  <a:lnTo>
                    <a:pt x="214406" y="18716"/>
                  </a:lnTo>
                  <a:lnTo>
                    <a:pt x="216552" y="20152"/>
                  </a:lnTo>
                  <a:lnTo>
                    <a:pt x="217983" y="21814"/>
                  </a:lnTo>
                  <a:lnTo>
                    <a:pt x="218231" y="24333"/>
                  </a:lnTo>
                  <a:lnTo>
                    <a:pt x="215209" y="34621"/>
                  </a:lnTo>
                  <a:lnTo>
                    <a:pt x="204493" y="64870"/>
                  </a:lnTo>
                  <a:lnTo>
                    <a:pt x="202327" y="101373"/>
                  </a:lnTo>
                  <a:lnTo>
                    <a:pt x="203833" y="145094"/>
                  </a:lnTo>
                  <a:lnTo>
                    <a:pt x="206228" y="180758"/>
                  </a:lnTo>
                  <a:lnTo>
                    <a:pt x="207292" y="220127"/>
                  </a:lnTo>
                  <a:lnTo>
                    <a:pt x="205884" y="259262"/>
                  </a:lnTo>
                  <a:lnTo>
                    <a:pt x="203612" y="297115"/>
                  </a:lnTo>
                  <a:lnTo>
                    <a:pt x="202602" y="332755"/>
                  </a:lnTo>
                  <a:lnTo>
                    <a:pt x="198662" y="377810"/>
                  </a:lnTo>
                  <a:lnTo>
                    <a:pt x="191716" y="419410"/>
                  </a:lnTo>
                  <a:lnTo>
                    <a:pt x="189096" y="450539"/>
                  </a:lnTo>
                  <a:lnTo>
                    <a:pt x="194561" y="450585"/>
                  </a:lnTo>
                  <a:lnTo>
                    <a:pt x="194856" y="451291"/>
                  </a:lnTo>
                  <a:lnTo>
                    <a:pt x="195183" y="453959"/>
                  </a:lnTo>
                  <a:lnTo>
                    <a:pt x="195975" y="454952"/>
                  </a:lnTo>
                  <a:lnTo>
                    <a:pt x="201759" y="456929"/>
                  </a:lnTo>
                  <a:lnTo>
                    <a:pt x="201770" y="456932"/>
                  </a:lnTo>
                  <a:lnTo>
                    <a:pt x="195045" y="460308"/>
                  </a:lnTo>
                  <a:lnTo>
                    <a:pt x="150892" y="466398"/>
                  </a:lnTo>
                  <a:lnTo>
                    <a:pt x="108691" y="483027"/>
                  </a:lnTo>
                  <a:lnTo>
                    <a:pt x="76488" y="497821"/>
                  </a:lnTo>
                  <a:lnTo>
                    <a:pt x="62272" y="501348"/>
                  </a:lnTo>
                  <a:lnTo>
                    <a:pt x="68444" y="495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925">
              <a:extLst>
                <a:ext uri="{FF2B5EF4-FFF2-40B4-BE49-F238E27FC236}">
                  <a16:creationId xmlns:a16="http://schemas.microsoft.com/office/drawing/2014/main" xmlns="" id="{CB208341-F116-4C4B-9BEE-7BD4FC9CDDC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108450" y="2591062"/>
              <a:ext cx="184487" cy="635870"/>
            </a:xfrm>
            <a:custGeom>
              <a:avLst/>
              <a:gdLst/>
              <a:ahLst/>
              <a:cxnLst/>
              <a:rect l="0" t="0" r="0" b="0"/>
              <a:pathLst>
                <a:path w="184487" h="635870">
                  <a:moveTo>
                    <a:pt x="101600" y="6088"/>
                  </a:moveTo>
                  <a:lnTo>
                    <a:pt x="101600" y="6088"/>
                  </a:lnTo>
                  <a:lnTo>
                    <a:pt x="101600" y="0"/>
                  </a:lnTo>
                  <a:lnTo>
                    <a:pt x="121864" y="44516"/>
                  </a:lnTo>
                  <a:lnTo>
                    <a:pt x="130832" y="78436"/>
                  </a:lnTo>
                  <a:lnTo>
                    <a:pt x="143285" y="120792"/>
                  </a:lnTo>
                  <a:lnTo>
                    <a:pt x="150556" y="143941"/>
                  </a:lnTo>
                  <a:lnTo>
                    <a:pt x="157521" y="170662"/>
                  </a:lnTo>
                  <a:lnTo>
                    <a:pt x="164280" y="199765"/>
                  </a:lnTo>
                  <a:lnTo>
                    <a:pt x="170904" y="230456"/>
                  </a:lnTo>
                  <a:lnTo>
                    <a:pt x="176025" y="260794"/>
                  </a:lnTo>
                  <a:lnTo>
                    <a:pt x="180144" y="290898"/>
                  </a:lnTo>
                  <a:lnTo>
                    <a:pt x="183596" y="320844"/>
                  </a:lnTo>
                  <a:lnTo>
                    <a:pt x="184486" y="349981"/>
                  </a:lnTo>
                  <a:lnTo>
                    <a:pt x="183668" y="378578"/>
                  </a:lnTo>
                  <a:lnTo>
                    <a:pt x="181712" y="406815"/>
                  </a:lnTo>
                  <a:lnTo>
                    <a:pt x="178997" y="433400"/>
                  </a:lnTo>
                  <a:lnTo>
                    <a:pt x="175776" y="458885"/>
                  </a:lnTo>
                  <a:lnTo>
                    <a:pt x="165612" y="505781"/>
                  </a:lnTo>
                  <a:lnTo>
                    <a:pt x="146983" y="545439"/>
                  </a:lnTo>
                  <a:lnTo>
                    <a:pt x="109324" y="592757"/>
                  </a:lnTo>
                  <a:lnTo>
                    <a:pt x="66886" y="623475"/>
                  </a:lnTo>
                  <a:lnTo>
                    <a:pt x="33144" y="635869"/>
                  </a:lnTo>
                  <a:lnTo>
                    <a:pt x="24919" y="635492"/>
                  </a:lnTo>
                  <a:lnTo>
                    <a:pt x="0" y="622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SMARTInkShape-Group421">
            <a:extLst>
              <a:ext uri="{FF2B5EF4-FFF2-40B4-BE49-F238E27FC236}">
                <a16:creationId xmlns:a16="http://schemas.microsoft.com/office/drawing/2014/main" xmlns="" id="{A8072764-5B11-4610-ACF2-9B6447D83F47}"/>
              </a:ext>
            </a:extLst>
          </p:cNvPr>
          <p:cNvGrpSpPr/>
          <p:nvPr/>
        </p:nvGrpSpPr>
        <p:grpSpPr>
          <a:xfrm>
            <a:off x="1806962" y="2594514"/>
            <a:ext cx="1561910" cy="548737"/>
            <a:chOff x="1806962" y="2594514"/>
            <a:chExt cx="1561910" cy="548737"/>
          </a:xfrm>
        </p:grpSpPr>
        <p:sp>
          <p:nvSpPr>
            <p:cNvPr id="295" name="SMARTInkShape-1926">
              <a:extLst>
                <a:ext uri="{FF2B5EF4-FFF2-40B4-BE49-F238E27FC236}">
                  <a16:creationId xmlns:a16="http://schemas.microsoft.com/office/drawing/2014/main" xmlns="" id="{75A04630-245D-42F6-898F-DE2EF21D8D6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099890" y="2869664"/>
              <a:ext cx="176711" cy="180891"/>
            </a:xfrm>
            <a:custGeom>
              <a:avLst/>
              <a:gdLst/>
              <a:ahLst/>
              <a:cxnLst/>
              <a:rect l="0" t="0" r="0" b="0"/>
              <a:pathLst>
                <a:path w="176711" h="180891">
                  <a:moveTo>
                    <a:pt x="138610" y="32286"/>
                  </a:moveTo>
                  <a:lnTo>
                    <a:pt x="138610" y="32286"/>
                  </a:lnTo>
                  <a:lnTo>
                    <a:pt x="126677" y="18471"/>
                  </a:lnTo>
                  <a:lnTo>
                    <a:pt x="120607" y="10624"/>
                  </a:lnTo>
                  <a:lnTo>
                    <a:pt x="110853" y="2432"/>
                  </a:lnTo>
                  <a:lnTo>
                    <a:pt x="105994" y="389"/>
                  </a:lnTo>
                  <a:lnTo>
                    <a:pt x="96832" y="0"/>
                  </a:lnTo>
                  <a:lnTo>
                    <a:pt x="73629" y="10490"/>
                  </a:lnTo>
                  <a:lnTo>
                    <a:pt x="44411" y="40488"/>
                  </a:lnTo>
                  <a:lnTo>
                    <a:pt x="16781" y="80656"/>
                  </a:lnTo>
                  <a:lnTo>
                    <a:pt x="834" y="123837"/>
                  </a:lnTo>
                  <a:lnTo>
                    <a:pt x="0" y="147529"/>
                  </a:lnTo>
                  <a:lnTo>
                    <a:pt x="5039" y="166055"/>
                  </a:lnTo>
                  <a:lnTo>
                    <a:pt x="14334" y="178993"/>
                  </a:lnTo>
                  <a:lnTo>
                    <a:pt x="21187" y="180890"/>
                  </a:lnTo>
                  <a:lnTo>
                    <a:pt x="38209" y="177355"/>
                  </a:lnTo>
                  <a:lnTo>
                    <a:pt x="67626" y="156722"/>
                  </a:lnTo>
                  <a:lnTo>
                    <a:pt x="102055" y="118153"/>
                  </a:lnTo>
                  <a:lnTo>
                    <a:pt x="125584" y="74348"/>
                  </a:lnTo>
                  <a:lnTo>
                    <a:pt x="136037" y="28966"/>
                  </a:lnTo>
                  <a:lnTo>
                    <a:pt x="137466" y="20227"/>
                  </a:lnTo>
                  <a:lnTo>
                    <a:pt x="137142" y="19308"/>
                  </a:lnTo>
                  <a:lnTo>
                    <a:pt x="136220" y="20106"/>
                  </a:lnTo>
                  <a:lnTo>
                    <a:pt x="134900" y="22049"/>
                  </a:lnTo>
                  <a:lnTo>
                    <a:pt x="136413" y="41639"/>
                  </a:lnTo>
                  <a:lnTo>
                    <a:pt x="149021" y="80569"/>
                  </a:lnTo>
                  <a:lnTo>
                    <a:pt x="167399" y="126412"/>
                  </a:lnTo>
                  <a:lnTo>
                    <a:pt x="176710" y="159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927">
              <a:extLst>
                <a:ext uri="{FF2B5EF4-FFF2-40B4-BE49-F238E27FC236}">
                  <a16:creationId xmlns:a16="http://schemas.microsoft.com/office/drawing/2014/main" xmlns="" id="{47126791-1D1F-4DA5-A49D-B0D184D1A6A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333750" y="3041650"/>
              <a:ext cx="35122" cy="95251"/>
            </a:xfrm>
            <a:custGeom>
              <a:avLst/>
              <a:gdLst/>
              <a:ahLst/>
              <a:cxnLst/>
              <a:rect l="0" t="0" r="0" b="0"/>
              <a:pathLst>
                <a:path w="35122" h="95251">
                  <a:moveTo>
                    <a:pt x="31750" y="0"/>
                  </a:moveTo>
                  <a:lnTo>
                    <a:pt x="31750" y="0"/>
                  </a:lnTo>
                  <a:lnTo>
                    <a:pt x="35121" y="6742"/>
                  </a:lnTo>
                  <a:lnTo>
                    <a:pt x="34894" y="15697"/>
                  </a:lnTo>
                  <a:lnTo>
                    <a:pt x="24978" y="5132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928">
              <a:extLst>
                <a:ext uri="{FF2B5EF4-FFF2-40B4-BE49-F238E27FC236}">
                  <a16:creationId xmlns:a16="http://schemas.microsoft.com/office/drawing/2014/main" xmlns="" id="{57B004A3-77B0-43FC-9B68-68121B7929C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915952" y="2708962"/>
              <a:ext cx="176499" cy="408889"/>
            </a:xfrm>
            <a:custGeom>
              <a:avLst/>
              <a:gdLst/>
              <a:ahLst/>
              <a:cxnLst/>
              <a:rect l="0" t="0" r="0" b="0"/>
              <a:pathLst>
                <a:path w="176499" h="408889">
                  <a:moveTo>
                    <a:pt x="176498" y="8838"/>
                  </a:moveTo>
                  <a:lnTo>
                    <a:pt x="176498" y="8838"/>
                  </a:lnTo>
                  <a:lnTo>
                    <a:pt x="155450" y="0"/>
                  </a:lnTo>
                  <a:lnTo>
                    <a:pt x="149766" y="124"/>
                  </a:lnTo>
                  <a:lnTo>
                    <a:pt x="137806" y="4024"/>
                  </a:lnTo>
                  <a:lnTo>
                    <a:pt x="101331" y="30988"/>
                  </a:lnTo>
                  <a:lnTo>
                    <a:pt x="62112" y="75687"/>
                  </a:lnTo>
                  <a:lnTo>
                    <a:pt x="33702" y="120628"/>
                  </a:lnTo>
                  <a:lnTo>
                    <a:pt x="14020" y="167413"/>
                  </a:lnTo>
                  <a:lnTo>
                    <a:pt x="2686" y="214077"/>
                  </a:lnTo>
                  <a:lnTo>
                    <a:pt x="0" y="260687"/>
                  </a:lnTo>
                  <a:lnTo>
                    <a:pt x="4921" y="301628"/>
                  </a:lnTo>
                  <a:lnTo>
                    <a:pt x="15575" y="337228"/>
                  </a:lnTo>
                  <a:lnTo>
                    <a:pt x="32069" y="367161"/>
                  </a:lnTo>
                  <a:lnTo>
                    <a:pt x="53041" y="387050"/>
                  </a:lnTo>
                  <a:lnTo>
                    <a:pt x="87598" y="408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929">
              <a:extLst>
                <a:ext uri="{FF2B5EF4-FFF2-40B4-BE49-F238E27FC236}">
                  <a16:creationId xmlns:a16="http://schemas.microsoft.com/office/drawing/2014/main" xmlns="" id="{53BE40D6-2A18-419D-A20B-98FD649244C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806962" y="2594514"/>
              <a:ext cx="174239" cy="548737"/>
            </a:xfrm>
            <a:custGeom>
              <a:avLst/>
              <a:gdLst/>
              <a:ahLst/>
              <a:cxnLst/>
              <a:rect l="0" t="0" r="0" b="0"/>
              <a:pathLst>
                <a:path w="174239" h="548737">
                  <a:moveTo>
                    <a:pt x="174238" y="15336"/>
                  </a:moveTo>
                  <a:lnTo>
                    <a:pt x="174238" y="15336"/>
                  </a:lnTo>
                  <a:lnTo>
                    <a:pt x="174238" y="11965"/>
                  </a:lnTo>
                  <a:lnTo>
                    <a:pt x="172356" y="8428"/>
                  </a:lnTo>
                  <a:lnTo>
                    <a:pt x="168463" y="4505"/>
                  </a:lnTo>
                  <a:lnTo>
                    <a:pt x="162028" y="409"/>
                  </a:lnTo>
                  <a:lnTo>
                    <a:pt x="150702" y="0"/>
                  </a:lnTo>
                  <a:lnTo>
                    <a:pt x="143731" y="879"/>
                  </a:lnTo>
                  <a:lnTo>
                    <a:pt x="117064" y="15599"/>
                  </a:lnTo>
                  <a:lnTo>
                    <a:pt x="80078" y="47948"/>
                  </a:lnTo>
                  <a:lnTo>
                    <a:pt x="52191" y="84158"/>
                  </a:lnTo>
                  <a:lnTo>
                    <a:pt x="26862" y="129179"/>
                  </a:lnTo>
                  <a:lnTo>
                    <a:pt x="18131" y="154026"/>
                  </a:lnTo>
                  <a:lnTo>
                    <a:pt x="10900" y="179763"/>
                  </a:lnTo>
                  <a:lnTo>
                    <a:pt x="6079" y="206798"/>
                  </a:lnTo>
                  <a:lnTo>
                    <a:pt x="2866" y="234699"/>
                  </a:lnTo>
                  <a:lnTo>
                    <a:pt x="723" y="263178"/>
                  </a:lnTo>
                  <a:lnTo>
                    <a:pt x="0" y="291336"/>
                  </a:lnTo>
                  <a:lnTo>
                    <a:pt x="224" y="319281"/>
                  </a:lnTo>
                  <a:lnTo>
                    <a:pt x="1078" y="347082"/>
                  </a:lnTo>
                  <a:lnTo>
                    <a:pt x="4470" y="374083"/>
                  </a:lnTo>
                  <a:lnTo>
                    <a:pt x="9554" y="400551"/>
                  </a:lnTo>
                  <a:lnTo>
                    <a:pt x="15765" y="426662"/>
                  </a:lnTo>
                  <a:lnTo>
                    <a:pt x="30193" y="466965"/>
                  </a:lnTo>
                  <a:lnTo>
                    <a:pt x="56063" y="509691"/>
                  </a:lnTo>
                  <a:lnTo>
                    <a:pt x="76560" y="528560"/>
                  </a:lnTo>
                  <a:lnTo>
                    <a:pt x="123438" y="548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930">
              <a:extLst>
                <a:ext uri="{FF2B5EF4-FFF2-40B4-BE49-F238E27FC236}">
                  <a16:creationId xmlns:a16="http://schemas.microsoft.com/office/drawing/2014/main" xmlns="" id="{615BF39D-33D9-485C-BE1C-BE2A9AF665D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023685" y="2756685"/>
              <a:ext cx="236916" cy="348466"/>
            </a:xfrm>
            <a:custGeom>
              <a:avLst/>
              <a:gdLst/>
              <a:ahLst/>
              <a:cxnLst/>
              <a:rect l="0" t="0" r="0" b="0"/>
              <a:pathLst>
                <a:path w="236916" h="348466">
                  <a:moveTo>
                    <a:pt x="21015" y="18265"/>
                  </a:moveTo>
                  <a:lnTo>
                    <a:pt x="21015" y="18265"/>
                  </a:lnTo>
                  <a:lnTo>
                    <a:pt x="11581" y="5173"/>
                  </a:lnTo>
                  <a:lnTo>
                    <a:pt x="6709" y="1863"/>
                  </a:lnTo>
                  <a:lnTo>
                    <a:pt x="0" y="0"/>
                  </a:lnTo>
                  <a:lnTo>
                    <a:pt x="3208" y="8971"/>
                  </a:lnTo>
                  <a:lnTo>
                    <a:pt x="29257" y="53588"/>
                  </a:lnTo>
                  <a:lnTo>
                    <a:pt x="53841" y="86175"/>
                  </a:lnTo>
                  <a:lnTo>
                    <a:pt x="82877" y="121120"/>
                  </a:lnTo>
                  <a:lnTo>
                    <a:pt x="112244" y="155465"/>
                  </a:lnTo>
                  <a:lnTo>
                    <a:pt x="141759" y="193308"/>
                  </a:lnTo>
                  <a:lnTo>
                    <a:pt x="169224" y="233645"/>
                  </a:lnTo>
                  <a:lnTo>
                    <a:pt x="190837" y="275091"/>
                  </a:lnTo>
                  <a:lnTo>
                    <a:pt x="215501" y="321237"/>
                  </a:lnTo>
                  <a:lnTo>
                    <a:pt x="231953" y="346745"/>
                  </a:lnTo>
                  <a:lnTo>
                    <a:pt x="233607" y="348024"/>
                  </a:lnTo>
                  <a:lnTo>
                    <a:pt x="236915" y="348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931">
              <a:extLst>
                <a:ext uri="{FF2B5EF4-FFF2-40B4-BE49-F238E27FC236}">
                  <a16:creationId xmlns:a16="http://schemas.microsoft.com/office/drawing/2014/main" xmlns="" id="{9D070F20-EEF4-4C74-9B48-209853007C9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043522" y="2719565"/>
              <a:ext cx="242479" cy="404636"/>
            </a:xfrm>
            <a:custGeom>
              <a:avLst/>
              <a:gdLst/>
              <a:ahLst/>
              <a:cxnLst/>
              <a:rect l="0" t="0" r="0" b="0"/>
              <a:pathLst>
                <a:path w="242479" h="404636">
                  <a:moveTo>
                    <a:pt x="242478" y="10935"/>
                  </a:moveTo>
                  <a:lnTo>
                    <a:pt x="242478" y="10935"/>
                  </a:lnTo>
                  <a:lnTo>
                    <a:pt x="239107" y="4193"/>
                  </a:lnTo>
                  <a:lnTo>
                    <a:pt x="237408" y="2207"/>
                  </a:lnTo>
                  <a:lnTo>
                    <a:pt x="233640" y="0"/>
                  </a:lnTo>
                  <a:lnTo>
                    <a:pt x="225850" y="6546"/>
                  </a:lnTo>
                  <a:lnTo>
                    <a:pt x="215332" y="20978"/>
                  </a:lnTo>
                  <a:lnTo>
                    <a:pt x="195394" y="58988"/>
                  </a:lnTo>
                  <a:lnTo>
                    <a:pt x="174985" y="94616"/>
                  </a:lnTo>
                  <a:lnTo>
                    <a:pt x="149922" y="141495"/>
                  </a:lnTo>
                  <a:lnTo>
                    <a:pt x="136324" y="167825"/>
                  </a:lnTo>
                  <a:lnTo>
                    <a:pt x="121614" y="193845"/>
                  </a:lnTo>
                  <a:lnTo>
                    <a:pt x="106163" y="219659"/>
                  </a:lnTo>
                  <a:lnTo>
                    <a:pt x="90218" y="245334"/>
                  </a:lnTo>
                  <a:lnTo>
                    <a:pt x="59331" y="290796"/>
                  </a:lnTo>
                  <a:lnTo>
                    <a:pt x="32668" y="330051"/>
                  </a:lnTo>
                  <a:lnTo>
                    <a:pt x="10430" y="373128"/>
                  </a:lnTo>
                  <a:lnTo>
                    <a:pt x="470" y="394673"/>
                  </a:lnTo>
                  <a:lnTo>
                    <a:pt x="0" y="397994"/>
                  </a:lnTo>
                  <a:lnTo>
                    <a:pt x="1178" y="404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932">
              <a:extLst>
                <a:ext uri="{FF2B5EF4-FFF2-40B4-BE49-F238E27FC236}">
                  <a16:creationId xmlns:a16="http://schemas.microsoft.com/office/drawing/2014/main" xmlns="" id="{1AFAB6D9-0773-40EE-87F2-A979C703857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489000" y="2795221"/>
              <a:ext cx="184351" cy="280486"/>
            </a:xfrm>
            <a:custGeom>
              <a:avLst/>
              <a:gdLst/>
              <a:ahLst/>
              <a:cxnLst/>
              <a:rect l="0" t="0" r="0" b="0"/>
              <a:pathLst>
                <a:path w="184351" h="280486">
                  <a:moveTo>
                    <a:pt x="184350" y="17829"/>
                  </a:moveTo>
                  <a:lnTo>
                    <a:pt x="184350" y="17829"/>
                  </a:lnTo>
                  <a:lnTo>
                    <a:pt x="184350" y="14458"/>
                  </a:lnTo>
                  <a:lnTo>
                    <a:pt x="182468" y="10922"/>
                  </a:lnTo>
                  <a:lnTo>
                    <a:pt x="178575" y="6998"/>
                  </a:lnTo>
                  <a:lnTo>
                    <a:pt x="172141" y="2902"/>
                  </a:lnTo>
                  <a:lnTo>
                    <a:pt x="153843" y="0"/>
                  </a:lnTo>
                  <a:lnTo>
                    <a:pt x="127176" y="9254"/>
                  </a:lnTo>
                  <a:lnTo>
                    <a:pt x="90190" y="38885"/>
                  </a:lnTo>
                  <a:lnTo>
                    <a:pt x="62303" y="70697"/>
                  </a:lnTo>
                  <a:lnTo>
                    <a:pt x="35562" y="107648"/>
                  </a:lnTo>
                  <a:lnTo>
                    <a:pt x="14270" y="145237"/>
                  </a:lnTo>
                  <a:lnTo>
                    <a:pt x="2926" y="181229"/>
                  </a:lnTo>
                  <a:lnTo>
                    <a:pt x="0" y="213923"/>
                  </a:lnTo>
                  <a:lnTo>
                    <a:pt x="5755" y="240213"/>
                  </a:lnTo>
                  <a:lnTo>
                    <a:pt x="19132" y="259894"/>
                  </a:lnTo>
                  <a:lnTo>
                    <a:pt x="27638" y="268106"/>
                  </a:lnTo>
                  <a:lnTo>
                    <a:pt x="48378" y="277230"/>
                  </a:lnTo>
                  <a:lnTo>
                    <a:pt x="85736" y="280485"/>
                  </a:lnTo>
                  <a:lnTo>
                    <a:pt x="112299" y="277087"/>
                  </a:lnTo>
                  <a:lnTo>
                    <a:pt x="144971" y="263980"/>
                  </a:lnTo>
                  <a:lnTo>
                    <a:pt x="171650" y="246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933">
              <a:extLst>
                <a:ext uri="{FF2B5EF4-FFF2-40B4-BE49-F238E27FC236}">
                  <a16:creationId xmlns:a16="http://schemas.microsoft.com/office/drawing/2014/main" xmlns="" id="{79BAAF32-76B4-4236-A1F8-0262DA5E21A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500079" y="2946400"/>
              <a:ext cx="205022" cy="25401"/>
            </a:xfrm>
            <a:custGeom>
              <a:avLst/>
              <a:gdLst/>
              <a:ahLst/>
              <a:cxnLst/>
              <a:rect l="0" t="0" r="0" b="0"/>
              <a:pathLst>
                <a:path w="205022" h="25401">
                  <a:moveTo>
                    <a:pt x="8171" y="25400"/>
                  </a:moveTo>
                  <a:lnTo>
                    <a:pt x="8171" y="25400"/>
                  </a:lnTo>
                  <a:lnTo>
                    <a:pt x="1429" y="22029"/>
                  </a:lnTo>
                  <a:lnTo>
                    <a:pt x="149" y="21742"/>
                  </a:lnTo>
                  <a:lnTo>
                    <a:pt x="0" y="22256"/>
                  </a:lnTo>
                  <a:lnTo>
                    <a:pt x="607" y="23304"/>
                  </a:lnTo>
                  <a:lnTo>
                    <a:pt x="14945" y="24779"/>
                  </a:lnTo>
                  <a:lnTo>
                    <a:pt x="53923" y="18474"/>
                  </a:lnTo>
                  <a:lnTo>
                    <a:pt x="91535" y="11503"/>
                  </a:lnTo>
                  <a:lnTo>
                    <a:pt x="132005" y="5112"/>
                  </a:lnTo>
                  <a:lnTo>
                    <a:pt x="168806" y="2272"/>
                  </a:lnTo>
                  <a:lnTo>
                    <a:pt x="205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SMARTInkShape-Group422">
            <a:extLst>
              <a:ext uri="{FF2B5EF4-FFF2-40B4-BE49-F238E27FC236}">
                <a16:creationId xmlns:a16="http://schemas.microsoft.com/office/drawing/2014/main" xmlns="" id="{8EEA6459-1AC2-496D-9633-03BB194958E3}"/>
              </a:ext>
            </a:extLst>
          </p:cNvPr>
          <p:cNvGrpSpPr/>
          <p:nvPr/>
        </p:nvGrpSpPr>
        <p:grpSpPr>
          <a:xfrm>
            <a:off x="860229" y="261717"/>
            <a:ext cx="6610530" cy="2011184"/>
            <a:chOff x="860229" y="261717"/>
            <a:chExt cx="6610530" cy="2011184"/>
          </a:xfrm>
        </p:grpSpPr>
        <p:sp>
          <p:nvSpPr>
            <p:cNvPr id="304" name="SMARTInkShape-1934">
              <a:extLst>
                <a:ext uri="{FF2B5EF4-FFF2-40B4-BE49-F238E27FC236}">
                  <a16:creationId xmlns:a16="http://schemas.microsoft.com/office/drawing/2014/main" xmlns="" id="{840F835F-21F9-4C41-9295-BEAAF9DBE4C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60229" y="368300"/>
              <a:ext cx="75174" cy="1403351"/>
            </a:xfrm>
            <a:custGeom>
              <a:avLst/>
              <a:gdLst/>
              <a:ahLst/>
              <a:cxnLst/>
              <a:rect l="0" t="0" r="0" b="0"/>
              <a:pathLst>
                <a:path w="75174" h="14033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7043" y="40426"/>
                  </a:lnTo>
                  <a:lnTo>
                    <a:pt x="11588" y="85465"/>
                  </a:lnTo>
                  <a:lnTo>
                    <a:pt x="13788" y="114127"/>
                  </a:lnTo>
                  <a:lnTo>
                    <a:pt x="15960" y="145934"/>
                  </a:lnTo>
                  <a:lnTo>
                    <a:pt x="18114" y="179840"/>
                  </a:lnTo>
                  <a:lnTo>
                    <a:pt x="20961" y="220788"/>
                  </a:lnTo>
                  <a:lnTo>
                    <a:pt x="24270" y="266431"/>
                  </a:lnTo>
                  <a:lnTo>
                    <a:pt x="27887" y="315204"/>
                  </a:lnTo>
                  <a:lnTo>
                    <a:pt x="31004" y="370297"/>
                  </a:lnTo>
                  <a:lnTo>
                    <a:pt x="33787" y="429603"/>
                  </a:lnTo>
                  <a:lnTo>
                    <a:pt x="36348" y="491719"/>
                  </a:lnTo>
                  <a:lnTo>
                    <a:pt x="40173" y="556413"/>
                  </a:lnTo>
                  <a:lnTo>
                    <a:pt x="44839" y="622825"/>
                  </a:lnTo>
                  <a:lnTo>
                    <a:pt x="50066" y="690383"/>
                  </a:lnTo>
                  <a:lnTo>
                    <a:pt x="54962" y="757294"/>
                  </a:lnTo>
                  <a:lnTo>
                    <a:pt x="59637" y="823774"/>
                  </a:lnTo>
                  <a:lnTo>
                    <a:pt x="64165" y="889966"/>
                  </a:lnTo>
                  <a:lnTo>
                    <a:pt x="67889" y="953850"/>
                  </a:lnTo>
                  <a:lnTo>
                    <a:pt x="71078" y="1016194"/>
                  </a:lnTo>
                  <a:lnTo>
                    <a:pt x="73909" y="1077513"/>
                  </a:lnTo>
                  <a:lnTo>
                    <a:pt x="75091" y="1131797"/>
                  </a:lnTo>
                  <a:lnTo>
                    <a:pt x="75173" y="1181393"/>
                  </a:lnTo>
                  <a:lnTo>
                    <a:pt x="74522" y="1227862"/>
                  </a:lnTo>
                  <a:lnTo>
                    <a:pt x="73383" y="1268013"/>
                  </a:lnTo>
                  <a:lnTo>
                    <a:pt x="71918" y="1303953"/>
                  </a:lnTo>
                  <a:lnTo>
                    <a:pt x="70236" y="1337085"/>
                  </a:lnTo>
                  <a:lnTo>
                    <a:pt x="66871" y="140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935">
              <a:extLst>
                <a:ext uri="{FF2B5EF4-FFF2-40B4-BE49-F238E27FC236}">
                  <a16:creationId xmlns:a16="http://schemas.microsoft.com/office/drawing/2014/main" xmlns="" id="{5E63EB0B-0D1C-44D8-8725-49677B7D46B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89000" y="261717"/>
              <a:ext cx="6581759" cy="2011184"/>
            </a:xfrm>
            <a:custGeom>
              <a:avLst/>
              <a:gdLst/>
              <a:ahLst/>
              <a:cxnLst/>
              <a:rect l="0" t="0" r="0" b="0"/>
              <a:pathLst>
                <a:path w="6581759" h="2011184">
                  <a:moveTo>
                    <a:pt x="0" y="138333"/>
                  </a:moveTo>
                  <a:lnTo>
                    <a:pt x="0" y="138333"/>
                  </a:lnTo>
                  <a:lnTo>
                    <a:pt x="33893" y="140214"/>
                  </a:lnTo>
                  <a:lnTo>
                    <a:pt x="72213" y="142697"/>
                  </a:lnTo>
                  <a:lnTo>
                    <a:pt x="98237" y="143359"/>
                  </a:lnTo>
                  <a:lnTo>
                    <a:pt x="126875" y="143800"/>
                  </a:lnTo>
                  <a:lnTo>
                    <a:pt x="160783" y="144800"/>
                  </a:lnTo>
                  <a:lnTo>
                    <a:pt x="198205" y="146172"/>
                  </a:lnTo>
                  <a:lnTo>
                    <a:pt x="237970" y="147792"/>
                  </a:lnTo>
                  <a:lnTo>
                    <a:pt x="282825" y="148873"/>
                  </a:lnTo>
                  <a:lnTo>
                    <a:pt x="331072" y="149593"/>
                  </a:lnTo>
                  <a:lnTo>
                    <a:pt x="381581" y="150073"/>
                  </a:lnTo>
                  <a:lnTo>
                    <a:pt x="437126" y="150393"/>
                  </a:lnTo>
                  <a:lnTo>
                    <a:pt x="496029" y="150606"/>
                  </a:lnTo>
                  <a:lnTo>
                    <a:pt x="557169" y="150749"/>
                  </a:lnTo>
                  <a:lnTo>
                    <a:pt x="621918" y="150138"/>
                  </a:lnTo>
                  <a:lnTo>
                    <a:pt x="689073" y="149025"/>
                  </a:lnTo>
                  <a:lnTo>
                    <a:pt x="757832" y="147578"/>
                  </a:lnTo>
                  <a:lnTo>
                    <a:pt x="832599" y="145202"/>
                  </a:lnTo>
                  <a:lnTo>
                    <a:pt x="911372" y="142207"/>
                  </a:lnTo>
                  <a:lnTo>
                    <a:pt x="992814" y="138799"/>
                  </a:lnTo>
                  <a:lnTo>
                    <a:pt x="1076743" y="135116"/>
                  </a:lnTo>
                  <a:lnTo>
                    <a:pt x="1162329" y="131249"/>
                  </a:lnTo>
                  <a:lnTo>
                    <a:pt x="1249019" y="127261"/>
                  </a:lnTo>
                  <a:lnTo>
                    <a:pt x="1338563" y="123190"/>
                  </a:lnTo>
                  <a:lnTo>
                    <a:pt x="1430008" y="119066"/>
                  </a:lnTo>
                  <a:lnTo>
                    <a:pt x="1522722" y="114905"/>
                  </a:lnTo>
                  <a:lnTo>
                    <a:pt x="1619104" y="110014"/>
                  </a:lnTo>
                  <a:lnTo>
                    <a:pt x="1717930" y="104637"/>
                  </a:lnTo>
                  <a:lnTo>
                    <a:pt x="1818387" y="98936"/>
                  </a:lnTo>
                  <a:lnTo>
                    <a:pt x="1920636" y="93018"/>
                  </a:lnTo>
                  <a:lnTo>
                    <a:pt x="2024079" y="86956"/>
                  </a:lnTo>
                  <a:lnTo>
                    <a:pt x="2128319" y="80799"/>
                  </a:lnTo>
                  <a:lnTo>
                    <a:pt x="2233091" y="74577"/>
                  </a:lnTo>
                  <a:lnTo>
                    <a:pt x="2338216" y="68312"/>
                  </a:lnTo>
                  <a:lnTo>
                    <a:pt x="2443577" y="62019"/>
                  </a:lnTo>
                  <a:lnTo>
                    <a:pt x="2551918" y="56413"/>
                  </a:lnTo>
                  <a:lnTo>
                    <a:pt x="2662245" y="51264"/>
                  </a:lnTo>
                  <a:lnTo>
                    <a:pt x="2773897" y="46420"/>
                  </a:lnTo>
                  <a:lnTo>
                    <a:pt x="2885726" y="41780"/>
                  </a:lnTo>
                  <a:lnTo>
                    <a:pt x="2997673" y="37275"/>
                  </a:lnTo>
                  <a:lnTo>
                    <a:pt x="3109699" y="32861"/>
                  </a:lnTo>
                  <a:lnTo>
                    <a:pt x="3221071" y="28507"/>
                  </a:lnTo>
                  <a:lnTo>
                    <a:pt x="3332009" y="24194"/>
                  </a:lnTo>
                  <a:lnTo>
                    <a:pt x="3442655" y="19907"/>
                  </a:lnTo>
                  <a:lnTo>
                    <a:pt x="3555931" y="16343"/>
                  </a:lnTo>
                  <a:lnTo>
                    <a:pt x="3670960" y="13262"/>
                  </a:lnTo>
                  <a:lnTo>
                    <a:pt x="3787156" y="10502"/>
                  </a:lnTo>
                  <a:lnTo>
                    <a:pt x="3902015" y="7957"/>
                  </a:lnTo>
                  <a:lnTo>
                    <a:pt x="4015982" y="5555"/>
                  </a:lnTo>
                  <a:lnTo>
                    <a:pt x="4129355" y="3247"/>
                  </a:lnTo>
                  <a:lnTo>
                    <a:pt x="4240214" y="1709"/>
                  </a:lnTo>
                  <a:lnTo>
                    <a:pt x="4349398" y="684"/>
                  </a:lnTo>
                  <a:lnTo>
                    <a:pt x="4457466" y="0"/>
                  </a:lnTo>
                  <a:lnTo>
                    <a:pt x="4565494" y="250"/>
                  </a:lnTo>
                  <a:lnTo>
                    <a:pt x="4673496" y="1122"/>
                  </a:lnTo>
                  <a:lnTo>
                    <a:pt x="4781481" y="2409"/>
                  </a:lnTo>
                  <a:lnTo>
                    <a:pt x="4885927" y="3973"/>
                  </a:lnTo>
                  <a:lnTo>
                    <a:pt x="4988010" y="5721"/>
                  </a:lnTo>
                  <a:lnTo>
                    <a:pt x="5088525" y="7591"/>
                  </a:lnTo>
                  <a:lnTo>
                    <a:pt x="5183050" y="9544"/>
                  </a:lnTo>
                  <a:lnTo>
                    <a:pt x="5273584" y="11552"/>
                  </a:lnTo>
                  <a:lnTo>
                    <a:pt x="5361455" y="13595"/>
                  </a:lnTo>
                  <a:lnTo>
                    <a:pt x="5446144" y="16369"/>
                  </a:lnTo>
                  <a:lnTo>
                    <a:pt x="5528706" y="19629"/>
                  </a:lnTo>
                  <a:lnTo>
                    <a:pt x="5609854" y="23214"/>
                  </a:lnTo>
                  <a:lnTo>
                    <a:pt x="5685824" y="27015"/>
                  </a:lnTo>
                  <a:lnTo>
                    <a:pt x="5758345" y="30960"/>
                  </a:lnTo>
                  <a:lnTo>
                    <a:pt x="5828562" y="35001"/>
                  </a:lnTo>
                  <a:lnTo>
                    <a:pt x="5893014" y="39106"/>
                  </a:lnTo>
                  <a:lnTo>
                    <a:pt x="5953620" y="43254"/>
                  </a:lnTo>
                  <a:lnTo>
                    <a:pt x="6011664" y="47430"/>
                  </a:lnTo>
                  <a:lnTo>
                    <a:pt x="6066587" y="51626"/>
                  </a:lnTo>
                  <a:lnTo>
                    <a:pt x="6119430" y="55834"/>
                  </a:lnTo>
                  <a:lnTo>
                    <a:pt x="6170887" y="60050"/>
                  </a:lnTo>
                  <a:lnTo>
                    <a:pt x="6216480" y="64272"/>
                  </a:lnTo>
                  <a:lnTo>
                    <a:pt x="6258164" y="68498"/>
                  </a:lnTo>
                  <a:lnTo>
                    <a:pt x="6297243" y="72726"/>
                  </a:lnTo>
                  <a:lnTo>
                    <a:pt x="6331762" y="76251"/>
                  </a:lnTo>
                  <a:lnTo>
                    <a:pt x="6363241" y="79306"/>
                  </a:lnTo>
                  <a:lnTo>
                    <a:pt x="6392694" y="82048"/>
                  </a:lnTo>
                  <a:lnTo>
                    <a:pt x="6438590" y="88858"/>
                  </a:lnTo>
                  <a:lnTo>
                    <a:pt x="6474745" y="95883"/>
                  </a:lnTo>
                  <a:lnTo>
                    <a:pt x="6516078" y="104510"/>
                  </a:lnTo>
                  <a:lnTo>
                    <a:pt x="6556003" y="127172"/>
                  </a:lnTo>
                  <a:lnTo>
                    <a:pt x="6568791" y="144661"/>
                  </a:lnTo>
                  <a:lnTo>
                    <a:pt x="6577767" y="167957"/>
                  </a:lnTo>
                  <a:lnTo>
                    <a:pt x="6581758" y="197125"/>
                  </a:lnTo>
                  <a:lnTo>
                    <a:pt x="6581649" y="238311"/>
                  </a:lnTo>
                  <a:lnTo>
                    <a:pt x="6580632" y="262135"/>
                  </a:lnTo>
                  <a:lnTo>
                    <a:pt x="6579250" y="289306"/>
                  </a:lnTo>
                  <a:lnTo>
                    <a:pt x="6577622" y="318710"/>
                  </a:lnTo>
                  <a:lnTo>
                    <a:pt x="6575831" y="349601"/>
                  </a:lnTo>
                  <a:lnTo>
                    <a:pt x="6574637" y="382895"/>
                  </a:lnTo>
                  <a:lnTo>
                    <a:pt x="6573841" y="417791"/>
                  </a:lnTo>
                  <a:lnTo>
                    <a:pt x="6573311" y="453755"/>
                  </a:lnTo>
                  <a:lnTo>
                    <a:pt x="6572957" y="493959"/>
                  </a:lnTo>
                  <a:lnTo>
                    <a:pt x="6572721" y="536989"/>
                  </a:lnTo>
                  <a:lnTo>
                    <a:pt x="6572564" y="581904"/>
                  </a:lnTo>
                  <a:lnTo>
                    <a:pt x="6571754" y="628075"/>
                  </a:lnTo>
                  <a:lnTo>
                    <a:pt x="6570507" y="675083"/>
                  </a:lnTo>
                  <a:lnTo>
                    <a:pt x="6568971" y="722650"/>
                  </a:lnTo>
                  <a:lnTo>
                    <a:pt x="6567242" y="770588"/>
                  </a:lnTo>
                  <a:lnTo>
                    <a:pt x="6565384" y="818775"/>
                  </a:lnTo>
                  <a:lnTo>
                    <a:pt x="6563438" y="867128"/>
                  </a:lnTo>
                  <a:lnTo>
                    <a:pt x="6560026" y="915591"/>
                  </a:lnTo>
                  <a:lnTo>
                    <a:pt x="6555634" y="964127"/>
                  </a:lnTo>
                  <a:lnTo>
                    <a:pt x="6550589" y="1012712"/>
                  </a:lnTo>
                  <a:lnTo>
                    <a:pt x="6545109" y="1060625"/>
                  </a:lnTo>
                  <a:lnTo>
                    <a:pt x="6539340" y="1108089"/>
                  </a:lnTo>
                  <a:lnTo>
                    <a:pt x="6533377" y="1155253"/>
                  </a:lnTo>
                  <a:lnTo>
                    <a:pt x="6527285" y="1200102"/>
                  </a:lnTo>
                  <a:lnTo>
                    <a:pt x="6521106" y="1243407"/>
                  </a:lnTo>
                  <a:lnTo>
                    <a:pt x="6514871" y="1285682"/>
                  </a:lnTo>
                  <a:lnTo>
                    <a:pt x="6507892" y="1327271"/>
                  </a:lnTo>
                  <a:lnTo>
                    <a:pt x="6500416" y="1368403"/>
                  </a:lnTo>
                  <a:lnTo>
                    <a:pt x="6492611" y="1409230"/>
                  </a:lnTo>
                  <a:lnTo>
                    <a:pt x="6485290" y="1447031"/>
                  </a:lnTo>
                  <a:lnTo>
                    <a:pt x="6478293" y="1482815"/>
                  </a:lnTo>
                  <a:lnTo>
                    <a:pt x="6471513" y="1517254"/>
                  </a:lnTo>
                  <a:lnTo>
                    <a:pt x="6464170" y="1550092"/>
                  </a:lnTo>
                  <a:lnTo>
                    <a:pt x="6456452" y="1581861"/>
                  </a:lnTo>
                  <a:lnTo>
                    <a:pt x="6448484" y="1612918"/>
                  </a:lnTo>
                  <a:lnTo>
                    <a:pt x="6439646" y="1641384"/>
                  </a:lnTo>
                  <a:lnTo>
                    <a:pt x="6430225" y="1668123"/>
                  </a:lnTo>
                  <a:lnTo>
                    <a:pt x="6420417" y="1693710"/>
                  </a:lnTo>
                  <a:lnTo>
                    <a:pt x="6398230" y="1740954"/>
                  </a:lnTo>
                  <a:lnTo>
                    <a:pt x="6373552" y="1783354"/>
                  </a:lnTo>
                  <a:lnTo>
                    <a:pt x="6346120" y="1818660"/>
                  </a:lnTo>
                  <a:lnTo>
                    <a:pt x="6309939" y="1850815"/>
                  </a:lnTo>
                  <a:lnTo>
                    <a:pt x="6265873" y="1879453"/>
                  </a:lnTo>
                  <a:lnTo>
                    <a:pt x="6240293" y="1891041"/>
                  </a:lnTo>
                  <a:lnTo>
                    <a:pt x="6213362" y="1901588"/>
                  </a:lnTo>
                  <a:lnTo>
                    <a:pt x="6183413" y="1911442"/>
                  </a:lnTo>
                  <a:lnTo>
                    <a:pt x="6151453" y="1920833"/>
                  </a:lnTo>
                  <a:lnTo>
                    <a:pt x="6118152" y="1929916"/>
                  </a:lnTo>
                  <a:lnTo>
                    <a:pt x="6081134" y="1937383"/>
                  </a:lnTo>
                  <a:lnTo>
                    <a:pt x="6041639" y="1943772"/>
                  </a:lnTo>
                  <a:lnTo>
                    <a:pt x="6000493" y="1949442"/>
                  </a:lnTo>
                  <a:lnTo>
                    <a:pt x="5956129" y="1955339"/>
                  </a:lnTo>
                  <a:lnTo>
                    <a:pt x="5909620" y="1961387"/>
                  </a:lnTo>
                  <a:lnTo>
                    <a:pt x="5861679" y="1967536"/>
                  </a:lnTo>
                  <a:lnTo>
                    <a:pt x="5809963" y="1972340"/>
                  </a:lnTo>
                  <a:lnTo>
                    <a:pt x="5755732" y="1976249"/>
                  </a:lnTo>
                  <a:lnTo>
                    <a:pt x="5699821" y="1979560"/>
                  </a:lnTo>
                  <a:lnTo>
                    <a:pt x="5639264" y="1983179"/>
                  </a:lnTo>
                  <a:lnTo>
                    <a:pt x="5575609" y="1987003"/>
                  </a:lnTo>
                  <a:lnTo>
                    <a:pt x="5509890" y="1990963"/>
                  </a:lnTo>
                  <a:lnTo>
                    <a:pt x="5440677" y="1994308"/>
                  </a:lnTo>
                  <a:lnTo>
                    <a:pt x="5369134" y="1997244"/>
                  </a:lnTo>
                  <a:lnTo>
                    <a:pt x="5296039" y="1999907"/>
                  </a:lnTo>
                  <a:lnTo>
                    <a:pt x="5219792" y="2002388"/>
                  </a:lnTo>
                  <a:lnTo>
                    <a:pt x="5141445" y="2004748"/>
                  </a:lnTo>
                  <a:lnTo>
                    <a:pt x="5061696" y="2007026"/>
                  </a:lnTo>
                  <a:lnTo>
                    <a:pt x="4978898" y="2008545"/>
                  </a:lnTo>
                  <a:lnTo>
                    <a:pt x="4894066" y="2009558"/>
                  </a:lnTo>
                  <a:lnTo>
                    <a:pt x="4807877" y="2010233"/>
                  </a:lnTo>
                  <a:lnTo>
                    <a:pt x="4718667" y="2010683"/>
                  </a:lnTo>
                  <a:lnTo>
                    <a:pt x="4627445" y="2010983"/>
                  </a:lnTo>
                  <a:lnTo>
                    <a:pt x="4534881" y="2011183"/>
                  </a:lnTo>
                  <a:lnTo>
                    <a:pt x="4441420" y="2010611"/>
                  </a:lnTo>
                  <a:lnTo>
                    <a:pt x="4347363" y="2009524"/>
                  </a:lnTo>
                  <a:lnTo>
                    <a:pt x="4252909" y="2008093"/>
                  </a:lnTo>
                  <a:lnTo>
                    <a:pt x="4158188" y="2006434"/>
                  </a:lnTo>
                  <a:lnTo>
                    <a:pt x="4063292" y="2004623"/>
                  </a:lnTo>
                  <a:lnTo>
                    <a:pt x="3968278" y="2002710"/>
                  </a:lnTo>
                  <a:lnTo>
                    <a:pt x="3869658" y="2000023"/>
                  </a:lnTo>
                  <a:lnTo>
                    <a:pt x="3768633" y="1996821"/>
                  </a:lnTo>
                  <a:lnTo>
                    <a:pt x="3666005" y="1993275"/>
                  </a:lnTo>
                  <a:lnTo>
                    <a:pt x="3563720" y="1989500"/>
                  </a:lnTo>
                  <a:lnTo>
                    <a:pt x="3461664" y="1985572"/>
                  </a:lnTo>
                  <a:lnTo>
                    <a:pt x="3359759" y="1981542"/>
                  </a:lnTo>
                  <a:lnTo>
                    <a:pt x="3257956" y="1976739"/>
                  </a:lnTo>
                  <a:lnTo>
                    <a:pt x="3156221" y="1971421"/>
                  </a:lnTo>
                  <a:lnTo>
                    <a:pt x="3054530" y="1965758"/>
                  </a:lnTo>
                  <a:lnTo>
                    <a:pt x="2950754" y="1959866"/>
                  </a:lnTo>
                  <a:lnTo>
                    <a:pt x="2845586" y="1953822"/>
                  </a:lnTo>
                  <a:lnTo>
                    <a:pt x="2739490" y="1947675"/>
                  </a:lnTo>
                  <a:lnTo>
                    <a:pt x="2634188" y="1941461"/>
                  </a:lnTo>
                  <a:lnTo>
                    <a:pt x="2529414" y="1935202"/>
                  </a:lnTo>
                  <a:lnTo>
                    <a:pt x="2424993" y="1928912"/>
                  </a:lnTo>
                  <a:lnTo>
                    <a:pt x="2323628" y="1922603"/>
                  </a:lnTo>
                  <a:lnTo>
                    <a:pt x="2224302" y="1916280"/>
                  </a:lnTo>
                  <a:lnTo>
                    <a:pt x="2126335" y="1909947"/>
                  </a:lnTo>
                  <a:lnTo>
                    <a:pt x="2028568" y="1902903"/>
                  </a:lnTo>
                  <a:lnTo>
                    <a:pt x="1930934" y="1895386"/>
                  </a:lnTo>
                  <a:lnTo>
                    <a:pt x="1833389" y="1887551"/>
                  </a:lnTo>
                  <a:lnTo>
                    <a:pt x="1740137" y="1878801"/>
                  </a:lnTo>
                  <a:lnTo>
                    <a:pt x="1649747" y="1869439"/>
                  </a:lnTo>
                  <a:lnTo>
                    <a:pt x="1561265" y="1859670"/>
                  </a:lnTo>
                  <a:lnTo>
                    <a:pt x="1476877" y="1850336"/>
                  </a:lnTo>
                  <a:lnTo>
                    <a:pt x="1395218" y="1841290"/>
                  </a:lnTo>
                  <a:lnTo>
                    <a:pt x="1315378" y="1832438"/>
                  </a:lnTo>
                  <a:lnTo>
                    <a:pt x="1238869" y="1822303"/>
                  </a:lnTo>
                  <a:lnTo>
                    <a:pt x="1164579" y="1811313"/>
                  </a:lnTo>
                  <a:lnTo>
                    <a:pt x="1091769" y="1799753"/>
                  </a:lnTo>
                  <a:lnTo>
                    <a:pt x="1022769" y="1788519"/>
                  </a:lnTo>
                  <a:lnTo>
                    <a:pt x="956307" y="1777501"/>
                  </a:lnTo>
                  <a:lnTo>
                    <a:pt x="891538" y="1766628"/>
                  </a:lnTo>
                  <a:lnTo>
                    <a:pt x="830719" y="1755852"/>
                  </a:lnTo>
                  <a:lnTo>
                    <a:pt x="772535" y="1745140"/>
                  </a:lnTo>
                  <a:lnTo>
                    <a:pt x="716107" y="1734471"/>
                  </a:lnTo>
                  <a:lnTo>
                    <a:pt x="661555" y="1724536"/>
                  </a:lnTo>
                  <a:lnTo>
                    <a:pt x="608253" y="1715091"/>
                  </a:lnTo>
                  <a:lnTo>
                    <a:pt x="555785" y="1705971"/>
                  </a:lnTo>
                  <a:lnTo>
                    <a:pt x="506696" y="1697775"/>
                  </a:lnTo>
                  <a:lnTo>
                    <a:pt x="459858" y="1690194"/>
                  </a:lnTo>
                  <a:lnTo>
                    <a:pt x="414522" y="1683024"/>
                  </a:lnTo>
                  <a:lnTo>
                    <a:pt x="372304" y="1676127"/>
                  </a:lnTo>
                  <a:lnTo>
                    <a:pt x="332164" y="1669412"/>
                  </a:lnTo>
                  <a:lnTo>
                    <a:pt x="293409" y="1662819"/>
                  </a:lnTo>
                  <a:lnTo>
                    <a:pt x="257695" y="1655601"/>
                  </a:lnTo>
                  <a:lnTo>
                    <a:pt x="224008" y="1647968"/>
                  </a:lnTo>
                  <a:lnTo>
                    <a:pt x="191672" y="1640056"/>
                  </a:lnTo>
                  <a:lnTo>
                    <a:pt x="163765" y="1632665"/>
                  </a:lnTo>
                  <a:lnTo>
                    <a:pt x="138810" y="1625621"/>
                  </a:lnTo>
                  <a:lnTo>
                    <a:pt x="96265" y="1611444"/>
                  </a:lnTo>
                  <a:lnTo>
                    <a:pt x="50630" y="1586891"/>
                  </a:lnTo>
                  <a:lnTo>
                    <a:pt x="24174" y="1558292"/>
                  </a:lnTo>
                  <a:lnTo>
                    <a:pt x="8198" y="1521106"/>
                  </a:lnTo>
                  <a:lnTo>
                    <a:pt x="1619" y="1476627"/>
                  </a:lnTo>
                  <a:lnTo>
                    <a:pt x="10593" y="1432880"/>
                  </a:lnTo>
                  <a:lnTo>
                    <a:pt x="19050" y="1401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423">
            <a:extLst>
              <a:ext uri="{FF2B5EF4-FFF2-40B4-BE49-F238E27FC236}">
                <a16:creationId xmlns:a16="http://schemas.microsoft.com/office/drawing/2014/main" xmlns="" id="{18CA64D2-2882-4D69-9F91-7FF7D06E8292}"/>
              </a:ext>
            </a:extLst>
          </p:cNvPr>
          <p:cNvGrpSpPr/>
          <p:nvPr/>
        </p:nvGrpSpPr>
        <p:grpSpPr>
          <a:xfrm>
            <a:off x="1289050" y="2566808"/>
            <a:ext cx="419101" cy="500026"/>
            <a:chOff x="1289050" y="2566808"/>
            <a:chExt cx="419101" cy="500026"/>
          </a:xfrm>
        </p:grpSpPr>
        <p:sp>
          <p:nvSpPr>
            <p:cNvPr id="307" name="SMARTInkShape-1936">
              <a:extLst>
                <a:ext uri="{FF2B5EF4-FFF2-40B4-BE49-F238E27FC236}">
                  <a16:creationId xmlns:a16="http://schemas.microsoft.com/office/drawing/2014/main" xmlns="" id="{C1007342-142A-46BF-834D-760C957675D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289050" y="2566808"/>
              <a:ext cx="184437" cy="500026"/>
            </a:xfrm>
            <a:custGeom>
              <a:avLst/>
              <a:gdLst/>
              <a:ahLst/>
              <a:cxnLst/>
              <a:rect l="0" t="0" r="0" b="0"/>
              <a:pathLst>
                <a:path w="184437" h="500026">
                  <a:moveTo>
                    <a:pt x="0" y="100192"/>
                  </a:moveTo>
                  <a:lnTo>
                    <a:pt x="0" y="100192"/>
                  </a:lnTo>
                  <a:lnTo>
                    <a:pt x="0" y="90772"/>
                  </a:lnTo>
                  <a:lnTo>
                    <a:pt x="0" y="92007"/>
                  </a:lnTo>
                  <a:lnTo>
                    <a:pt x="10139" y="128130"/>
                  </a:lnTo>
                  <a:lnTo>
                    <a:pt x="17677" y="166937"/>
                  </a:lnTo>
                  <a:lnTo>
                    <a:pt x="25731" y="212406"/>
                  </a:lnTo>
                  <a:lnTo>
                    <a:pt x="29854" y="236385"/>
                  </a:lnTo>
                  <a:lnTo>
                    <a:pt x="33308" y="262248"/>
                  </a:lnTo>
                  <a:lnTo>
                    <a:pt x="36316" y="289368"/>
                  </a:lnTo>
                  <a:lnTo>
                    <a:pt x="39028" y="317326"/>
                  </a:lnTo>
                  <a:lnTo>
                    <a:pt x="42246" y="343020"/>
                  </a:lnTo>
                  <a:lnTo>
                    <a:pt x="49585" y="390384"/>
                  </a:lnTo>
                  <a:lnTo>
                    <a:pt x="55669" y="429309"/>
                  </a:lnTo>
                  <a:lnTo>
                    <a:pt x="61180" y="473345"/>
                  </a:lnTo>
                  <a:lnTo>
                    <a:pt x="63042" y="500025"/>
                  </a:lnTo>
                  <a:lnTo>
                    <a:pt x="61783" y="499392"/>
                  </a:lnTo>
                  <a:lnTo>
                    <a:pt x="56622" y="491162"/>
                  </a:lnTo>
                  <a:lnTo>
                    <a:pt x="45783" y="450436"/>
                  </a:lnTo>
                  <a:lnTo>
                    <a:pt x="41811" y="428233"/>
                  </a:lnTo>
                  <a:lnTo>
                    <a:pt x="37752" y="402141"/>
                  </a:lnTo>
                  <a:lnTo>
                    <a:pt x="33634" y="373458"/>
                  </a:lnTo>
                  <a:lnTo>
                    <a:pt x="28773" y="340225"/>
                  </a:lnTo>
                  <a:lnTo>
                    <a:pt x="23415" y="303959"/>
                  </a:lnTo>
                  <a:lnTo>
                    <a:pt x="17727" y="265670"/>
                  </a:lnTo>
                  <a:lnTo>
                    <a:pt x="13935" y="228855"/>
                  </a:lnTo>
                  <a:lnTo>
                    <a:pt x="11406" y="193023"/>
                  </a:lnTo>
                  <a:lnTo>
                    <a:pt x="9721" y="157846"/>
                  </a:lnTo>
                  <a:lnTo>
                    <a:pt x="9303" y="129456"/>
                  </a:lnTo>
                  <a:lnTo>
                    <a:pt x="10720" y="84741"/>
                  </a:lnTo>
                  <a:lnTo>
                    <a:pt x="15484" y="41913"/>
                  </a:lnTo>
                  <a:lnTo>
                    <a:pt x="23110" y="22785"/>
                  </a:lnTo>
                  <a:lnTo>
                    <a:pt x="28107" y="14720"/>
                  </a:lnTo>
                  <a:lnTo>
                    <a:pt x="44947" y="3879"/>
                  </a:lnTo>
                  <a:lnTo>
                    <a:pt x="55365" y="0"/>
                  </a:lnTo>
                  <a:lnTo>
                    <a:pt x="67249" y="942"/>
                  </a:lnTo>
                  <a:lnTo>
                    <a:pt x="93623" y="11395"/>
                  </a:lnTo>
                  <a:lnTo>
                    <a:pt x="136239" y="47227"/>
                  </a:lnTo>
                  <a:lnTo>
                    <a:pt x="159799" y="79475"/>
                  </a:lnTo>
                  <a:lnTo>
                    <a:pt x="176855" y="113562"/>
                  </a:lnTo>
                  <a:lnTo>
                    <a:pt x="184436" y="145175"/>
                  </a:lnTo>
                  <a:lnTo>
                    <a:pt x="180279" y="170044"/>
                  </a:lnTo>
                  <a:lnTo>
                    <a:pt x="166907" y="191210"/>
                  </a:lnTo>
                  <a:lnTo>
                    <a:pt x="131612" y="220842"/>
                  </a:lnTo>
                  <a:lnTo>
                    <a:pt x="92697" y="238089"/>
                  </a:lnTo>
                  <a:lnTo>
                    <a:pt x="57150" y="246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937">
              <a:extLst>
                <a:ext uri="{FF2B5EF4-FFF2-40B4-BE49-F238E27FC236}">
                  <a16:creationId xmlns:a16="http://schemas.microsoft.com/office/drawing/2014/main" xmlns="" id="{79BE4CB3-0148-4E2E-B17E-CCDAD82CA86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439629" y="2806700"/>
              <a:ext cx="268522" cy="210559"/>
            </a:xfrm>
            <a:custGeom>
              <a:avLst/>
              <a:gdLst/>
              <a:ahLst/>
              <a:cxnLst/>
              <a:rect l="0" t="0" r="0" b="0"/>
              <a:pathLst>
                <a:path w="268522" h="210559">
                  <a:moveTo>
                    <a:pt x="8171" y="50800"/>
                  </a:moveTo>
                  <a:lnTo>
                    <a:pt x="8171" y="50800"/>
                  </a:lnTo>
                  <a:lnTo>
                    <a:pt x="1429" y="47429"/>
                  </a:lnTo>
                  <a:lnTo>
                    <a:pt x="149" y="45025"/>
                  </a:lnTo>
                  <a:lnTo>
                    <a:pt x="0" y="42011"/>
                  </a:lnTo>
                  <a:lnTo>
                    <a:pt x="607" y="38591"/>
                  </a:lnTo>
                  <a:lnTo>
                    <a:pt x="4540" y="35605"/>
                  </a:lnTo>
                  <a:lnTo>
                    <a:pt x="18316" y="30406"/>
                  </a:lnTo>
                  <a:lnTo>
                    <a:pt x="49277" y="26883"/>
                  </a:lnTo>
                  <a:lnTo>
                    <a:pt x="74888" y="37348"/>
                  </a:lnTo>
                  <a:lnTo>
                    <a:pt x="102029" y="57521"/>
                  </a:lnTo>
                  <a:lnTo>
                    <a:pt x="138286" y="101318"/>
                  </a:lnTo>
                  <a:lnTo>
                    <a:pt x="153253" y="136047"/>
                  </a:lnTo>
                  <a:lnTo>
                    <a:pt x="162871" y="181186"/>
                  </a:lnTo>
                  <a:lnTo>
                    <a:pt x="161358" y="200706"/>
                  </a:lnTo>
                  <a:lnTo>
                    <a:pt x="158979" y="207888"/>
                  </a:lnTo>
                  <a:lnTo>
                    <a:pt x="155982" y="210558"/>
                  </a:lnTo>
                  <a:lnTo>
                    <a:pt x="152573" y="210222"/>
                  </a:lnTo>
                  <a:lnTo>
                    <a:pt x="148889" y="207882"/>
                  </a:lnTo>
                  <a:lnTo>
                    <a:pt x="142914" y="195873"/>
                  </a:lnTo>
                  <a:lnTo>
                    <a:pt x="139318" y="175955"/>
                  </a:lnTo>
                  <a:lnTo>
                    <a:pt x="142671" y="129040"/>
                  </a:lnTo>
                  <a:lnTo>
                    <a:pt x="151205" y="93335"/>
                  </a:lnTo>
                  <a:lnTo>
                    <a:pt x="171280" y="51016"/>
                  </a:lnTo>
                  <a:lnTo>
                    <a:pt x="190730" y="33022"/>
                  </a:lnTo>
                  <a:lnTo>
                    <a:pt x="227363" y="14959"/>
                  </a:lnTo>
                  <a:lnTo>
                    <a:pt x="268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SMARTInkShape-Group424">
            <a:extLst>
              <a:ext uri="{FF2B5EF4-FFF2-40B4-BE49-F238E27FC236}">
                <a16:creationId xmlns:a16="http://schemas.microsoft.com/office/drawing/2014/main" xmlns="" id="{A027AC1A-7A41-40F9-B02B-4666BECBB851}"/>
              </a:ext>
            </a:extLst>
          </p:cNvPr>
          <p:cNvGrpSpPr/>
          <p:nvPr/>
        </p:nvGrpSpPr>
        <p:grpSpPr>
          <a:xfrm>
            <a:off x="9474200" y="1055081"/>
            <a:ext cx="1990297" cy="420822"/>
            <a:chOff x="9474200" y="1055081"/>
            <a:chExt cx="1990297" cy="420822"/>
          </a:xfrm>
        </p:grpSpPr>
        <p:sp>
          <p:nvSpPr>
            <p:cNvPr id="310" name="SMARTInkShape-1938">
              <a:extLst>
                <a:ext uri="{FF2B5EF4-FFF2-40B4-BE49-F238E27FC236}">
                  <a16:creationId xmlns:a16="http://schemas.microsoft.com/office/drawing/2014/main" xmlns="" id="{FB134490-99B6-48D0-95AB-BD2265C0403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474200" y="1055081"/>
              <a:ext cx="224016" cy="420822"/>
            </a:xfrm>
            <a:custGeom>
              <a:avLst/>
              <a:gdLst/>
              <a:ahLst/>
              <a:cxnLst/>
              <a:rect l="0" t="0" r="0" b="0"/>
              <a:pathLst>
                <a:path w="224016" h="420822">
                  <a:moveTo>
                    <a:pt x="0" y="100619"/>
                  </a:moveTo>
                  <a:lnTo>
                    <a:pt x="0" y="100619"/>
                  </a:lnTo>
                  <a:lnTo>
                    <a:pt x="2117" y="143984"/>
                  </a:lnTo>
                  <a:lnTo>
                    <a:pt x="10113" y="178689"/>
                  </a:lnTo>
                  <a:lnTo>
                    <a:pt x="18841" y="219513"/>
                  </a:lnTo>
                  <a:lnTo>
                    <a:pt x="26717" y="264233"/>
                  </a:lnTo>
                  <a:lnTo>
                    <a:pt x="29806" y="288012"/>
                  </a:lnTo>
                  <a:lnTo>
                    <a:pt x="34414" y="333482"/>
                  </a:lnTo>
                  <a:lnTo>
                    <a:pt x="36461" y="370154"/>
                  </a:lnTo>
                  <a:lnTo>
                    <a:pt x="37775" y="415203"/>
                  </a:lnTo>
                  <a:lnTo>
                    <a:pt x="37955" y="420821"/>
                  </a:lnTo>
                  <a:lnTo>
                    <a:pt x="33707" y="389098"/>
                  </a:lnTo>
                  <a:lnTo>
                    <a:pt x="32620" y="350893"/>
                  </a:lnTo>
                  <a:lnTo>
                    <a:pt x="33036" y="322502"/>
                  </a:lnTo>
                  <a:lnTo>
                    <a:pt x="34017" y="288757"/>
                  </a:lnTo>
                  <a:lnTo>
                    <a:pt x="35378" y="251445"/>
                  </a:lnTo>
                  <a:lnTo>
                    <a:pt x="38403" y="213869"/>
                  </a:lnTo>
                  <a:lnTo>
                    <a:pt x="42535" y="176119"/>
                  </a:lnTo>
                  <a:lnTo>
                    <a:pt x="47407" y="138253"/>
                  </a:lnTo>
                  <a:lnTo>
                    <a:pt x="53477" y="108069"/>
                  </a:lnTo>
                  <a:lnTo>
                    <a:pt x="67747" y="61362"/>
                  </a:lnTo>
                  <a:lnTo>
                    <a:pt x="88277" y="17412"/>
                  </a:lnTo>
                  <a:lnTo>
                    <a:pt x="96951" y="9165"/>
                  </a:lnTo>
                  <a:lnTo>
                    <a:pt x="117877" y="0"/>
                  </a:lnTo>
                  <a:lnTo>
                    <a:pt x="145052" y="1572"/>
                  </a:lnTo>
                  <a:lnTo>
                    <a:pt x="160203" y="4954"/>
                  </a:lnTo>
                  <a:lnTo>
                    <a:pt x="188323" y="21883"/>
                  </a:lnTo>
                  <a:lnTo>
                    <a:pt x="201749" y="33311"/>
                  </a:lnTo>
                  <a:lnTo>
                    <a:pt x="218548" y="62943"/>
                  </a:lnTo>
                  <a:lnTo>
                    <a:pt x="224015" y="79735"/>
                  </a:lnTo>
                  <a:lnTo>
                    <a:pt x="222721" y="97280"/>
                  </a:lnTo>
                  <a:lnTo>
                    <a:pt x="208114" y="133707"/>
                  </a:lnTo>
                  <a:lnTo>
                    <a:pt x="168750" y="179802"/>
                  </a:lnTo>
                  <a:lnTo>
                    <a:pt x="133798" y="203310"/>
                  </a:lnTo>
                  <a:lnTo>
                    <a:pt x="98976" y="220343"/>
                  </a:lnTo>
                  <a:lnTo>
                    <a:pt x="67033" y="229226"/>
                  </a:lnTo>
                  <a:lnTo>
                    <a:pt x="63034" y="229396"/>
                  </a:lnTo>
                  <a:lnTo>
                    <a:pt x="57150" y="227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939">
              <a:extLst>
                <a:ext uri="{FF2B5EF4-FFF2-40B4-BE49-F238E27FC236}">
                  <a16:creationId xmlns:a16="http://schemas.microsoft.com/office/drawing/2014/main" xmlns="" id="{B03AAE79-19BB-48C5-84FF-1589D28A3BE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576644" y="1239133"/>
              <a:ext cx="186607" cy="164761"/>
            </a:xfrm>
            <a:custGeom>
              <a:avLst/>
              <a:gdLst/>
              <a:ahLst/>
              <a:cxnLst/>
              <a:rect l="0" t="0" r="0" b="0"/>
              <a:pathLst>
                <a:path w="186607" h="164761">
                  <a:moveTo>
                    <a:pt x="186606" y="5467"/>
                  </a:moveTo>
                  <a:lnTo>
                    <a:pt x="186606" y="5467"/>
                  </a:lnTo>
                  <a:lnTo>
                    <a:pt x="183235" y="2096"/>
                  </a:lnTo>
                  <a:lnTo>
                    <a:pt x="182949" y="1103"/>
                  </a:lnTo>
                  <a:lnTo>
                    <a:pt x="183462" y="441"/>
                  </a:lnTo>
                  <a:lnTo>
                    <a:pt x="184508" y="0"/>
                  </a:lnTo>
                  <a:lnTo>
                    <a:pt x="185984" y="12862"/>
                  </a:lnTo>
                  <a:lnTo>
                    <a:pt x="176309" y="41290"/>
                  </a:lnTo>
                  <a:lnTo>
                    <a:pt x="153296" y="79895"/>
                  </a:lnTo>
                  <a:lnTo>
                    <a:pt x="117392" y="119242"/>
                  </a:lnTo>
                  <a:lnTo>
                    <a:pt x="72102" y="150969"/>
                  </a:lnTo>
                  <a:lnTo>
                    <a:pt x="33049" y="164760"/>
                  </a:lnTo>
                  <a:lnTo>
                    <a:pt x="15817" y="164223"/>
                  </a:lnTo>
                  <a:lnTo>
                    <a:pt x="9247" y="162105"/>
                  </a:lnTo>
                  <a:lnTo>
                    <a:pt x="4866" y="157870"/>
                  </a:lnTo>
                  <a:lnTo>
                    <a:pt x="0" y="145639"/>
                  </a:lnTo>
                  <a:lnTo>
                    <a:pt x="631" y="122886"/>
                  </a:lnTo>
                  <a:lnTo>
                    <a:pt x="7290" y="110335"/>
                  </a:lnTo>
                  <a:lnTo>
                    <a:pt x="12028" y="105012"/>
                  </a:lnTo>
                  <a:lnTo>
                    <a:pt x="30463" y="100980"/>
                  </a:lnTo>
                  <a:lnTo>
                    <a:pt x="55120" y="103656"/>
                  </a:lnTo>
                  <a:lnTo>
                    <a:pt x="96063" y="120324"/>
                  </a:lnTo>
                  <a:lnTo>
                    <a:pt x="134613" y="138982"/>
                  </a:lnTo>
                  <a:lnTo>
                    <a:pt x="180147" y="161723"/>
                  </a:lnTo>
                  <a:lnTo>
                    <a:pt x="186606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940">
              <a:extLst>
                <a:ext uri="{FF2B5EF4-FFF2-40B4-BE49-F238E27FC236}">
                  <a16:creationId xmlns:a16="http://schemas.microsoft.com/office/drawing/2014/main" xmlns="" id="{7EED2991-CA13-4CCF-B97D-AC4DB28003C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807700" y="1162050"/>
              <a:ext cx="93224" cy="311151"/>
            </a:xfrm>
            <a:custGeom>
              <a:avLst/>
              <a:gdLst/>
              <a:ahLst/>
              <a:cxnLst/>
              <a:rect l="0" t="0" r="0" b="0"/>
              <a:pathLst>
                <a:path w="93224" h="311151">
                  <a:moveTo>
                    <a:pt x="76200" y="0"/>
                  </a:moveTo>
                  <a:lnTo>
                    <a:pt x="76200" y="0"/>
                  </a:lnTo>
                  <a:lnTo>
                    <a:pt x="88409" y="15580"/>
                  </a:lnTo>
                  <a:lnTo>
                    <a:pt x="93223" y="49458"/>
                  </a:lnTo>
                  <a:lnTo>
                    <a:pt x="92468" y="81248"/>
                  </a:lnTo>
                  <a:lnTo>
                    <a:pt x="87663" y="116544"/>
                  </a:lnTo>
                  <a:lnTo>
                    <a:pt x="76120" y="153397"/>
                  </a:lnTo>
                  <a:lnTo>
                    <a:pt x="63465" y="190943"/>
                  </a:lnTo>
                  <a:lnTo>
                    <a:pt x="49372" y="227386"/>
                  </a:lnTo>
                  <a:lnTo>
                    <a:pt x="23723" y="272847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941">
              <a:extLst>
                <a:ext uri="{FF2B5EF4-FFF2-40B4-BE49-F238E27FC236}">
                  <a16:creationId xmlns:a16="http://schemas.microsoft.com/office/drawing/2014/main" xmlns="" id="{6C38F376-7D17-424F-BF13-A0435D67107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1049000" y="130810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35329" y="19625"/>
                  </a:lnTo>
                  <a:lnTo>
                    <a:pt x="80316" y="10205"/>
                  </a:lnTo>
                  <a:lnTo>
                    <a:pt x="124065" y="333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942">
              <a:extLst>
                <a:ext uri="{FF2B5EF4-FFF2-40B4-BE49-F238E27FC236}">
                  <a16:creationId xmlns:a16="http://schemas.microsoft.com/office/drawing/2014/main" xmlns="" id="{9BA44D97-C0C7-4E69-A316-432BD29F517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1074400" y="1384300"/>
              <a:ext cx="203201" cy="38101"/>
            </a:xfrm>
            <a:custGeom>
              <a:avLst/>
              <a:gdLst/>
              <a:ahLst/>
              <a:cxnLst/>
              <a:rect l="0" t="0" r="0" b="0"/>
              <a:pathLst>
                <a:path w="203201" h="38101">
                  <a:moveTo>
                    <a:pt x="0" y="38100"/>
                  </a:moveTo>
                  <a:lnTo>
                    <a:pt x="0" y="38100"/>
                  </a:lnTo>
                  <a:lnTo>
                    <a:pt x="18030" y="36689"/>
                  </a:lnTo>
                  <a:lnTo>
                    <a:pt x="55594" y="27961"/>
                  </a:lnTo>
                  <a:lnTo>
                    <a:pt x="93617" y="20423"/>
                  </a:lnTo>
                  <a:lnTo>
                    <a:pt x="136387" y="12369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943">
              <a:extLst>
                <a:ext uri="{FF2B5EF4-FFF2-40B4-BE49-F238E27FC236}">
                  <a16:creationId xmlns:a16="http://schemas.microsoft.com/office/drawing/2014/main" xmlns="" id="{0B19F6F2-93C0-438F-AD0E-C4D685CD106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1339015" y="1261639"/>
              <a:ext cx="125482" cy="200198"/>
            </a:xfrm>
            <a:custGeom>
              <a:avLst/>
              <a:gdLst/>
              <a:ahLst/>
              <a:cxnLst/>
              <a:rect l="0" t="0" r="0" b="0"/>
              <a:pathLst>
                <a:path w="125482" h="200198">
                  <a:moveTo>
                    <a:pt x="122735" y="33761"/>
                  </a:moveTo>
                  <a:lnTo>
                    <a:pt x="122735" y="33761"/>
                  </a:lnTo>
                  <a:lnTo>
                    <a:pt x="122030" y="19258"/>
                  </a:lnTo>
                  <a:lnTo>
                    <a:pt x="119365" y="10617"/>
                  </a:lnTo>
                  <a:lnTo>
                    <a:pt x="113946" y="3954"/>
                  </a:lnTo>
                  <a:lnTo>
                    <a:pt x="110526" y="1190"/>
                  </a:lnTo>
                  <a:lnTo>
                    <a:pt x="99199" y="0"/>
                  </a:lnTo>
                  <a:lnTo>
                    <a:pt x="92228" y="670"/>
                  </a:lnTo>
                  <a:lnTo>
                    <a:pt x="62190" y="15098"/>
                  </a:lnTo>
                  <a:lnTo>
                    <a:pt x="33221" y="43988"/>
                  </a:lnTo>
                  <a:lnTo>
                    <a:pt x="10134" y="86102"/>
                  </a:lnTo>
                  <a:lnTo>
                    <a:pt x="0" y="130957"/>
                  </a:lnTo>
                  <a:lnTo>
                    <a:pt x="3274" y="158804"/>
                  </a:lnTo>
                  <a:lnTo>
                    <a:pt x="12493" y="182469"/>
                  </a:lnTo>
                  <a:lnTo>
                    <a:pt x="25994" y="197690"/>
                  </a:lnTo>
                  <a:lnTo>
                    <a:pt x="35664" y="200197"/>
                  </a:lnTo>
                  <a:lnTo>
                    <a:pt x="59578" y="197338"/>
                  </a:lnTo>
                  <a:lnTo>
                    <a:pt x="90694" y="183828"/>
                  </a:lnTo>
                  <a:lnTo>
                    <a:pt x="107081" y="164898"/>
                  </a:lnTo>
                  <a:lnTo>
                    <a:pt x="119308" y="140728"/>
                  </a:lnTo>
                  <a:lnTo>
                    <a:pt x="125481" y="104025"/>
                  </a:lnTo>
                  <a:lnTo>
                    <a:pt x="121746" y="70494"/>
                  </a:lnTo>
                  <a:lnTo>
                    <a:pt x="104115" y="29441"/>
                  </a:lnTo>
                  <a:lnTo>
                    <a:pt x="90985" y="2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944">
              <a:extLst>
                <a:ext uri="{FF2B5EF4-FFF2-40B4-BE49-F238E27FC236}">
                  <a16:creationId xmlns:a16="http://schemas.microsoft.com/office/drawing/2014/main" xmlns="" id="{1C038F4F-B7A5-49AF-9449-2A5B4D6DE3F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634715" y="1270000"/>
              <a:ext cx="182386" cy="175501"/>
            </a:xfrm>
            <a:custGeom>
              <a:avLst/>
              <a:gdLst/>
              <a:ahLst/>
              <a:cxnLst/>
              <a:rect l="0" t="0" r="0" b="0"/>
              <a:pathLst>
                <a:path w="182386" h="175501">
                  <a:moveTo>
                    <a:pt x="10935" y="38100"/>
                  </a:moveTo>
                  <a:lnTo>
                    <a:pt x="10935" y="38100"/>
                  </a:lnTo>
                  <a:lnTo>
                    <a:pt x="4192" y="31358"/>
                  </a:lnTo>
                  <a:lnTo>
                    <a:pt x="883" y="24285"/>
                  </a:lnTo>
                  <a:lnTo>
                    <a:pt x="0" y="20423"/>
                  </a:lnTo>
                  <a:lnTo>
                    <a:pt x="822" y="17143"/>
                  </a:lnTo>
                  <a:lnTo>
                    <a:pt x="5500" y="11617"/>
                  </a:lnTo>
                  <a:lnTo>
                    <a:pt x="16047" y="8691"/>
                  </a:lnTo>
                  <a:lnTo>
                    <a:pt x="22808" y="7911"/>
                  </a:lnTo>
                  <a:lnTo>
                    <a:pt x="55924" y="16925"/>
                  </a:lnTo>
                  <a:lnTo>
                    <a:pt x="79142" y="34804"/>
                  </a:lnTo>
                  <a:lnTo>
                    <a:pt x="99106" y="59919"/>
                  </a:lnTo>
                  <a:lnTo>
                    <a:pt x="112681" y="89895"/>
                  </a:lnTo>
                  <a:lnTo>
                    <a:pt x="118144" y="135134"/>
                  </a:lnTo>
                  <a:lnTo>
                    <a:pt x="112911" y="157426"/>
                  </a:lnTo>
                  <a:lnTo>
                    <a:pt x="108552" y="166334"/>
                  </a:lnTo>
                  <a:lnTo>
                    <a:pt x="104235" y="171567"/>
                  </a:lnTo>
                  <a:lnTo>
                    <a:pt x="99947" y="174351"/>
                  </a:lnTo>
                  <a:lnTo>
                    <a:pt x="95676" y="175500"/>
                  </a:lnTo>
                  <a:lnTo>
                    <a:pt x="92828" y="172739"/>
                  </a:lnTo>
                  <a:lnTo>
                    <a:pt x="89667" y="160264"/>
                  </a:lnTo>
                  <a:lnTo>
                    <a:pt x="97997" y="119923"/>
                  </a:lnTo>
                  <a:lnTo>
                    <a:pt x="113834" y="85754"/>
                  </a:lnTo>
                  <a:lnTo>
                    <a:pt x="146552" y="38344"/>
                  </a:lnTo>
                  <a:lnTo>
                    <a:pt x="182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945">
              <a:extLst>
                <a:ext uri="{FF2B5EF4-FFF2-40B4-BE49-F238E27FC236}">
                  <a16:creationId xmlns:a16="http://schemas.microsoft.com/office/drawing/2014/main" xmlns="" id="{03F45960-3A0D-4D72-A202-E22E21F3C64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958043" y="1143883"/>
              <a:ext cx="132108" cy="310268"/>
            </a:xfrm>
            <a:custGeom>
              <a:avLst/>
              <a:gdLst/>
              <a:ahLst/>
              <a:cxnLst/>
              <a:rect l="0" t="0" r="0" b="0"/>
              <a:pathLst>
                <a:path w="132108" h="310268">
                  <a:moveTo>
                    <a:pt x="132107" y="5467"/>
                  </a:moveTo>
                  <a:lnTo>
                    <a:pt x="132107" y="5467"/>
                  </a:lnTo>
                  <a:lnTo>
                    <a:pt x="111385" y="441"/>
                  </a:lnTo>
                  <a:lnTo>
                    <a:pt x="105593" y="0"/>
                  </a:lnTo>
                  <a:lnTo>
                    <a:pt x="93512" y="3272"/>
                  </a:lnTo>
                  <a:lnTo>
                    <a:pt x="87326" y="6121"/>
                  </a:lnTo>
                  <a:lnTo>
                    <a:pt x="61767" y="30355"/>
                  </a:lnTo>
                  <a:lnTo>
                    <a:pt x="43929" y="61919"/>
                  </a:lnTo>
                  <a:lnTo>
                    <a:pt x="27301" y="102523"/>
                  </a:lnTo>
                  <a:lnTo>
                    <a:pt x="12855" y="148792"/>
                  </a:lnTo>
                  <a:lnTo>
                    <a:pt x="3139" y="191934"/>
                  </a:lnTo>
                  <a:lnTo>
                    <a:pt x="0" y="230863"/>
                  </a:lnTo>
                  <a:lnTo>
                    <a:pt x="8011" y="264628"/>
                  </a:lnTo>
                  <a:lnTo>
                    <a:pt x="24743" y="288572"/>
                  </a:lnTo>
                  <a:lnTo>
                    <a:pt x="35131" y="297920"/>
                  </a:lnTo>
                  <a:lnTo>
                    <a:pt x="57963" y="306426"/>
                  </a:lnTo>
                  <a:lnTo>
                    <a:pt x="94007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946">
              <a:extLst>
                <a:ext uri="{FF2B5EF4-FFF2-40B4-BE49-F238E27FC236}">
                  <a16:creationId xmlns:a16="http://schemas.microsoft.com/office/drawing/2014/main" xmlns="" id="{BBC267D3-2BCD-4616-8ADC-89305ADC244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122783" y="1240942"/>
              <a:ext cx="113418" cy="162409"/>
            </a:xfrm>
            <a:custGeom>
              <a:avLst/>
              <a:gdLst/>
              <a:ahLst/>
              <a:cxnLst/>
              <a:rect l="0" t="0" r="0" b="0"/>
              <a:pathLst>
                <a:path w="113418" h="162409">
                  <a:moveTo>
                    <a:pt x="5467" y="3658"/>
                  </a:moveTo>
                  <a:lnTo>
                    <a:pt x="5467" y="3658"/>
                  </a:lnTo>
                  <a:lnTo>
                    <a:pt x="2097" y="287"/>
                  </a:lnTo>
                  <a:lnTo>
                    <a:pt x="1104" y="0"/>
                  </a:lnTo>
                  <a:lnTo>
                    <a:pt x="441" y="513"/>
                  </a:lnTo>
                  <a:lnTo>
                    <a:pt x="0" y="1562"/>
                  </a:lnTo>
                  <a:lnTo>
                    <a:pt x="32451" y="45569"/>
                  </a:lnTo>
                  <a:lnTo>
                    <a:pt x="61598" y="84358"/>
                  </a:lnTo>
                  <a:lnTo>
                    <a:pt x="92206" y="130162"/>
                  </a:lnTo>
                  <a:lnTo>
                    <a:pt x="113417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947">
              <a:extLst>
                <a:ext uri="{FF2B5EF4-FFF2-40B4-BE49-F238E27FC236}">
                  <a16:creationId xmlns:a16="http://schemas.microsoft.com/office/drawing/2014/main" xmlns="" id="{30EE4B3B-D5B0-4C4B-AF65-6617AC225E7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102850" y="1238250"/>
              <a:ext cx="177801" cy="215901"/>
            </a:xfrm>
            <a:custGeom>
              <a:avLst/>
              <a:gdLst/>
              <a:ahLst/>
              <a:cxnLst/>
              <a:rect l="0" t="0" r="0" b="0"/>
              <a:pathLst>
                <a:path w="177801" h="215901">
                  <a:moveTo>
                    <a:pt x="177800" y="0"/>
                  </a:moveTo>
                  <a:lnTo>
                    <a:pt x="177800" y="0"/>
                  </a:lnTo>
                  <a:lnTo>
                    <a:pt x="171057" y="0"/>
                  </a:lnTo>
                  <a:lnTo>
                    <a:pt x="162103" y="7526"/>
                  </a:lnTo>
                  <a:lnTo>
                    <a:pt x="128994" y="45466"/>
                  </a:lnTo>
                  <a:lnTo>
                    <a:pt x="90589" y="92964"/>
                  </a:lnTo>
                  <a:lnTo>
                    <a:pt x="60489" y="126925"/>
                  </a:lnTo>
                  <a:lnTo>
                    <a:pt x="23095" y="174015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948">
              <a:extLst>
                <a:ext uri="{FF2B5EF4-FFF2-40B4-BE49-F238E27FC236}">
                  <a16:creationId xmlns:a16="http://schemas.microsoft.com/office/drawing/2014/main" xmlns="" id="{20365579-6C82-41AA-AB61-062E4BF36AD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363200" y="1296283"/>
              <a:ext cx="88901" cy="5468"/>
            </a:xfrm>
            <a:custGeom>
              <a:avLst/>
              <a:gdLst/>
              <a:ahLst/>
              <a:cxnLst/>
              <a:rect l="0" t="0" r="0" b="0"/>
              <a:pathLst>
                <a:path w="88901" h="54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49284" y="4259"/>
                  </a:lnTo>
                  <a:lnTo>
                    <a:pt x="889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949">
              <a:extLst>
                <a:ext uri="{FF2B5EF4-FFF2-40B4-BE49-F238E27FC236}">
                  <a16:creationId xmlns:a16="http://schemas.microsoft.com/office/drawing/2014/main" xmlns="" id="{150B75A7-05FE-4561-88DF-1E69950C990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368951" y="1371600"/>
              <a:ext cx="178400" cy="11938"/>
            </a:xfrm>
            <a:custGeom>
              <a:avLst/>
              <a:gdLst/>
              <a:ahLst/>
              <a:cxnLst/>
              <a:rect l="0" t="0" r="0" b="0"/>
              <a:pathLst>
                <a:path w="178400" h="11938">
                  <a:moveTo>
                    <a:pt x="25999" y="0"/>
                  </a:moveTo>
                  <a:lnTo>
                    <a:pt x="25999" y="0"/>
                  </a:lnTo>
                  <a:lnTo>
                    <a:pt x="4014" y="6907"/>
                  </a:lnTo>
                  <a:lnTo>
                    <a:pt x="758" y="8838"/>
                  </a:lnTo>
                  <a:lnTo>
                    <a:pt x="0" y="10126"/>
                  </a:lnTo>
                  <a:lnTo>
                    <a:pt x="904" y="10984"/>
                  </a:lnTo>
                  <a:lnTo>
                    <a:pt x="8495" y="11937"/>
                  </a:lnTo>
                  <a:lnTo>
                    <a:pt x="55389" y="8786"/>
                  </a:lnTo>
                  <a:lnTo>
                    <a:pt x="92683" y="3905"/>
                  </a:lnTo>
                  <a:lnTo>
                    <a:pt x="135130" y="1736"/>
                  </a:lnTo>
                  <a:lnTo>
                    <a:pt x="1783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3" name="SMARTInkShape-1950">
            <a:extLst>
              <a:ext uri="{FF2B5EF4-FFF2-40B4-BE49-F238E27FC236}">
                <a16:creationId xmlns:a16="http://schemas.microsoft.com/office/drawing/2014/main" xmlns="" id="{D9B53980-8DFB-4677-AA1C-6940183FF47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585200" y="13208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6" name="SMARTInkShape-Group426">
            <a:extLst>
              <a:ext uri="{FF2B5EF4-FFF2-40B4-BE49-F238E27FC236}">
                <a16:creationId xmlns:a16="http://schemas.microsoft.com/office/drawing/2014/main" xmlns="" id="{CE62C240-F269-4914-8F6B-547288E4E53D}"/>
              </a:ext>
            </a:extLst>
          </p:cNvPr>
          <p:cNvGrpSpPr/>
          <p:nvPr/>
        </p:nvGrpSpPr>
        <p:grpSpPr>
          <a:xfrm>
            <a:off x="6871142" y="858155"/>
            <a:ext cx="552009" cy="437481"/>
            <a:chOff x="6871142" y="858155"/>
            <a:chExt cx="552009" cy="437481"/>
          </a:xfrm>
        </p:grpSpPr>
        <p:sp>
          <p:nvSpPr>
            <p:cNvPr id="324" name="SMARTInkShape-1951">
              <a:extLst>
                <a:ext uri="{FF2B5EF4-FFF2-40B4-BE49-F238E27FC236}">
                  <a16:creationId xmlns:a16="http://schemas.microsoft.com/office/drawing/2014/main" xmlns="" id="{FE625871-D08F-4264-9266-8CC912310EA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153631" y="1028700"/>
              <a:ext cx="269520" cy="15453"/>
            </a:xfrm>
            <a:custGeom>
              <a:avLst/>
              <a:gdLst/>
              <a:ahLst/>
              <a:cxnLst/>
              <a:rect l="0" t="0" r="0" b="0"/>
              <a:pathLst>
                <a:path w="269520" h="15453">
                  <a:moveTo>
                    <a:pt x="21869" y="6350"/>
                  </a:moveTo>
                  <a:lnTo>
                    <a:pt x="21869" y="6350"/>
                  </a:lnTo>
                  <a:lnTo>
                    <a:pt x="4413" y="7055"/>
                  </a:lnTo>
                  <a:lnTo>
                    <a:pt x="1765" y="8231"/>
                  </a:lnTo>
                  <a:lnTo>
                    <a:pt x="0" y="9721"/>
                  </a:lnTo>
                  <a:lnTo>
                    <a:pt x="2350" y="11420"/>
                  </a:lnTo>
                  <a:lnTo>
                    <a:pt x="14369" y="15188"/>
                  </a:lnTo>
                  <a:lnTo>
                    <a:pt x="46523" y="15452"/>
                  </a:lnTo>
                  <a:lnTo>
                    <a:pt x="92093" y="12512"/>
                  </a:lnTo>
                  <a:lnTo>
                    <a:pt x="118074" y="9753"/>
                  </a:lnTo>
                  <a:lnTo>
                    <a:pt x="145272" y="6502"/>
                  </a:lnTo>
                  <a:lnTo>
                    <a:pt x="171165" y="4334"/>
                  </a:lnTo>
                  <a:lnTo>
                    <a:pt x="196189" y="2890"/>
                  </a:lnTo>
                  <a:lnTo>
                    <a:pt x="236927" y="1284"/>
                  </a:lnTo>
                  <a:lnTo>
                    <a:pt x="2695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952">
              <a:extLst>
                <a:ext uri="{FF2B5EF4-FFF2-40B4-BE49-F238E27FC236}">
                  <a16:creationId xmlns:a16="http://schemas.microsoft.com/office/drawing/2014/main" xmlns="" id="{8F7119D2-E4B0-4A13-92FC-5B49DDBAE21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871142" y="858155"/>
              <a:ext cx="456759" cy="437481"/>
            </a:xfrm>
            <a:custGeom>
              <a:avLst/>
              <a:gdLst/>
              <a:ahLst/>
              <a:cxnLst/>
              <a:rect l="0" t="0" r="0" b="0"/>
              <a:pathLst>
                <a:path w="456759" h="437481">
                  <a:moveTo>
                    <a:pt x="139258" y="322945"/>
                  </a:moveTo>
                  <a:lnTo>
                    <a:pt x="139258" y="322945"/>
                  </a:lnTo>
                  <a:lnTo>
                    <a:pt x="135887" y="298526"/>
                  </a:lnTo>
                  <a:lnTo>
                    <a:pt x="130419" y="275415"/>
                  </a:lnTo>
                  <a:lnTo>
                    <a:pt x="120748" y="262780"/>
                  </a:lnTo>
                  <a:lnTo>
                    <a:pt x="114218" y="257435"/>
                  </a:lnTo>
                  <a:lnTo>
                    <a:pt x="97555" y="253377"/>
                  </a:lnTo>
                  <a:lnTo>
                    <a:pt x="88173" y="253283"/>
                  </a:lnTo>
                  <a:lnTo>
                    <a:pt x="54741" y="266635"/>
                  </a:lnTo>
                  <a:lnTo>
                    <a:pt x="34196" y="288276"/>
                  </a:lnTo>
                  <a:lnTo>
                    <a:pt x="10527" y="330311"/>
                  </a:lnTo>
                  <a:lnTo>
                    <a:pt x="1611" y="359380"/>
                  </a:lnTo>
                  <a:lnTo>
                    <a:pt x="0" y="388762"/>
                  </a:lnTo>
                  <a:lnTo>
                    <a:pt x="7280" y="412640"/>
                  </a:lnTo>
                  <a:lnTo>
                    <a:pt x="13173" y="422958"/>
                  </a:lnTo>
                  <a:lnTo>
                    <a:pt x="22746" y="429837"/>
                  </a:lnTo>
                  <a:lnTo>
                    <a:pt x="48434" y="437480"/>
                  </a:lnTo>
                  <a:lnTo>
                    <a:pt x="94630" y="431670"/>
                  </a:lnTo>
                  <a:lnTo>
                    <a:pt x="123657" y="414541"/>
                  </a:lnTo>
                  <a:lnTo>
                    <a:pt x="149963" y="387643"/>
                  </a:lnTo>
                  <a:lnTo>
                    <a:pt x="173414" y="349818"/>
                  </a:lnTo>
                  <a:lnTo>
                    <a:pt x="183901" y="326044"/>
                  </a:lnTo>
                  <a:lnTo>
                    <a:pt x="193714" y="299611"/>
                  </a:lnTo>
                  <a:lnTo>
                    <a:pt x="203079" y="271406"/>
                  </a:lnTo>
                  <a:lnTo>
                    <a:pt x="211438" y="240608"/>
                  </a:lnTo>
                  <a:lnTo>
                    <a:pt x="219128" y="208081"/>
                  </a:lnTo>
                  <a:lnTo>
                    <a:pt x="226371" y="174402"/>
                  </a:lnTo>
                  <a:lnTo>
                    <a:pt x="231200" y="144894"/>
                  </a:lnTo>
                  <a:lnTo>
                    <a:pt x="234420" y="118167"/>
                  </a:lnTo>
                  <a:lnTo>
                    <a:pt x="237996" y="73182"/>
                  </a:lnTo>
                  <a:lnTo>
                    <a:pt x="238598" y="30846"/>
                  </a:lnTo>
                  <a:lnTo>
                    <a:pt x="233738" y="17205"/>
                  </a:lnTo>
                  <a:lnTo>
                    <a:pt x="230467" y="16107"/>
                  </a:lnTo>
                  <a:lnTo>
                    <a:pt x="226875" y="18198"/>
                  </a:lnTo>
                  <a:lnTo>
                    <a:pt x="223069" y="22413"/>
                  </a:lnTo>
                  <a:lnTo>
                    <a:pt x="204229" y="62057"/>
                  </a:lnTo>
                  <a:lnTo>
                    <a:pt x="190712" y="104454"/>
                  </a:lnTo>
                  <a:lnTo>
                    <a:pt x="184144" y="128601"/>
                  </a:lnTo>
                  <a:lnTo>
                    <a:pt x="179059" y="154577"/>
                  </a:lnTo>
                  <a:lnTo>
                    <a:pt x="174964" y="181772"/>
                  </a:lnTo>
                  <a:lnTo>
                    <a:pt x="171527" y="209779"/>
                  </a:lnTo>
                  <a:lnTo>
                    <a:pt x="169944" y="236212"/>
                  </a:lnTo>
                  <a:lnTo>
                    <a:pt x="169593" y="261596"/>
                  </a:lnTo>
                  <a:lnTo>
                    <a:pt x="171791" y="309084"/>
                  </a:lnTo>
                  <a:lnTo>
                    <a:pt x="177470" y="351357"/>
                  </a:lnTo>
                  <a:lnTo>
                    <a:pt x="195344" y="397372"/>
                  </a:lnTo>
                  <a:lnTo>
                    <a:pt x="210516" y="414349"/>
                  </a:lnTo>
                  <a:lnTo>
                    <a:pt x="218514" y="419865"/>
                  </a:lnTo>
                  <a:lnTo>
                    <a:pt x="228078" y="420719"/>
                  </a:lnTo>
                  <a:lnTo>
                    <a:pt x="249995" y="414143"/>
                  </a:lnTo>
                  <a:lnTo>
                    <a:pt x="289504" y="381089"/>
                  </a:lnTo>
                  <a:lnTo>
                    <a:pt x="319863" y="343848"/>
                  </a:lnTo>
                  <a:lnTo>
                    <a:pt x="350760" y="296252"/>
                  </a:lnTo>
                  <a:lnTo>
                    <a:pt x="364926" y="267755"/>
                  </a:lnTo>
                  <a:lnTo>
                    <a:pt x="378604" y="237468"/>
                  </a:lnTo>
                  <a:lnTo>
                    <a:pt x="391250" y="204577"/>
                  </a:lnTo>
                  <a:lnTo>
                    <a:pt x="403208" y="169950"/>
                  </a:lnTo>
                  <a:lnTo>
                    <a:pt x="414709" y="134165"/>
                  </a:lnTo>
                  <a:lnTo>
                    <a:pt x="423786" y="103958"/>
                  </a:lnTo>
                  <a:lnTo>
                    <a:pt x="431249" y="77470"/>
                  </a:lnTo>
                  <a:lnTo>
                    <a:pt x="441892" y="35340"/>
                  </a:lnTo>
                  <a:lnTo>
                    <a:pt x="446474" y="3249"/>
                  </a:lnTo>
                  <a:lnTo>
                    <a:pt x="444963" y="453"/>
                  </a:lnTo>
                  <a:lnTo>
                    <a:pt x="442543" y="0"/>
                  </a:lnTo>
                  <a:lnTo>
                    <a:pt x="434213" y="10786"/>
                  </a:lnTo>
                  <a:lnTo>
                    <a:pt x="417622" y="51948"/>
                  </a:lnTo>
                  <a:lnTo>
                    <a:pt x="406203" y="95963"/>
                  </a:lnTo>
                  <a:lnTo>
                    <a:pt x="401182" y="121529"/>
                  </a:lnTo>
                  <a:lnTo>
                    <a:pt x="396424" y="148451"/>
                  </a:lnTo>
                  <a:lnTo>
                    <a:pt x="391136" y="175571"/>
                  </a:lnTo>
                  <a:lnTo>
                    <a:pt x="385493" y="202824"/>
                  </a:lnTo>
                  <a:lnTo>
                    <a:pt x="379614" y="230164"/>
                  </a:lnTo>
                  <a:lnTo>
                    <a:pt x="374285" y="256152"/>
                  </a:lnTo>
                  <a:lnTo>
                    <a:pt x="369320" y="281239"/>
                  </a:lnTo>
                  <a:lnTo>
                    <a:pt x="360747" y="326281"/>
                  </a:lnTo>
                  <a:lnTo>
                    <a:pt x="353364" y="373322"/>
                  </a:lnTo>
                  <a:lnTo>
                    <a:pt x="353890" y="393313"/>
                  </a:lnTo>
                  <a:lnTo>
                    <a:pt x="356429" y="400196"/>
                  </a:lnTo>
                  <a:lnTo>
                    <a:pt x="364895" y="409725"/>
                  </a:lnTo>
                  <a:lnTo>
                    <a:pt x="371528" y="410432"/>
                  </a:lnTo>
                  <a:lnTo>
                    <a:pt x="388303" y="405572"/>
                  </a:lnTo>
                  <a:lnTo>
                    <a:pt x="417581" y="387565"/>
                  </a:lnTo>
                  <a:lnTo>
                    <a:pt x="456758" y="329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7" name="SMARTInkShape-1953">
            <a:extLst>
              <a:ext uri="{FF2B5EF4-FFF2-40B4-BE49-F238E27FC236}">
                <a16:creationId xmlns:a16="http://schemas.microsoft.com/office/drawing/2014/main" xmlns="" id="{B1CBB4B1-FD11-4ED3-BE8A-21FF2CF3265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000750" y="842591"/>
            <a:ext cx="95251" cy="490910"/>
          </a:xfrm>
          <a:custGeom>
            <a:avLst/>
            <a:gdLst/>
            <a:ahLst/>
            <a:cxnLst/>
            <a:rect l="0" t="0" r="0" b="0"/>
            <a:pathLst>
              <a:path w="95251" h="490910">
                <a:moveTo>
                  <a:pt x="95250" y="33709"/>
                </a:moveTo>
                <a:lnTo>
                  <a:pt x="95250" y="33709"/>
                </a:lnTo>
                <a:lnTo>
                  <a:pt x="86411" y="10565"/>
                </a:lnTo>
                <a:lnTo>
                  <a:pt x="80502" y="3902"/>
                </a:lnTo>
                <a:lnTo>
                  <a:pt x="76952" y="1138"/>
                </a:lnTo>
                <a:lnTo>
                  <a:pt x="73174" y="0"/>
                </a:lnTo>
                <a:lnTo>
                  <a:pt x="65213" y="618"/>
                </a:lnTo>
                <a:lnTo>
                  <a:pt x="46055" y="18417"/>
                </a:lnTo>
                <a:lnTo>
                  <a:pt x="25876" y="59517"/>
                </a:lnTo>
                <a:lnTo>
                  <a:pt x="16674" y="95744"/>
                </a:lnTo>
                <a:lnTo>
                  <a:pt x="10939" y="135363"/>
                </a:lnTo>
                <a:lnTo>
                  <a:pt x="8389" y="176491"/>
                </a:lnTo>
                <a:lnTo>
                  <a:pt x="9138" y="220169"/>
                </a:lnTo>
                <a:lnTo>
                  <a:pt x="11117" y="265453"/>
                </a:lnTo>
                <a:lnTo>
                  <a:pt x="11996" y="311449"/>
                </a:lnTo>
                <a:lnTo>
                  <a:pt x="14269" y="355880"/>
                </a:lnTo>
                <a:lnTo>
                  <a:pt x="15514" y="396324"/>
                </a:lnTo>
                <a:lnTo>
                  <a:pt x="8987" y="442188"/>
                </a:lnTo>
                <a:lnTo>
                  <a:pt x="0" y="4909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6" name="SMARTInkShape-Group428">
            <a:extLst>
              <a:ext uri="{FF2B5EF4-FFF2-40B4-BE49-F238E27FC236}">
                <a16:creationId xmlns:a16="http://schemas.microsoft.com/office/drawing/2014/main" xmlns="" id="{5834A8FE-718D-4577-A203-82F18EBC9D7F}"/>
              </a:ext>
            </a:extLst>
          </p:cNvPr>
          <p:cNvGrpSpPr/>
          <p:nvPr/>
        </p:nvGrpSpPr>
        <p:grpSpPr>
          <a:xfrm>
            <a:off x="5521219" y="317500"/>
            <a:ext cx="1102013" cy="1549961"/>
            <a:chOff x="5521219" y="317500"/>
            <a:chExt cx="1102013" cy="1549961"/>
          </a:xfrm>
        </p:grpSpPr>
        <p:sp>
          <p:nvSpPr>
            <p:cNvPr id="328" name="SMARTInkShape-1954">
              <a:extLst>
                <a:ext uri="{FF2B5EF4-FFF2-40B4-BE49-F238E27FC236}">
                  <a16:creationId xmlns:a16="http://schemas.microsoft.com/office/drawing/2014/main" xmlns="" id="{F7719BA6-96B5-422C-838F-5D51292F920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350000" y="10922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34530" y="19050"/>
                  </a:lnTo>
                  <a:lnTo>
                    <a:pt x="65911" y="15287"/>
                  </a:lnTo>
                  <a:lnTo>
                    <a:pt x="101967" y="9616"/>
                  </a:lnTo>
                  <a:lnTo>
                    <a:pt x="148353" y="316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955">
              <a:extLst>
                <a:ext uri="{FF2B5EF4-FFF2-40B4-BE49-F238E27FC236}">
                  <a16:creationId xmlns:a16="http://schemas.microsoft.com/office/drawing/2014/main" xmlns="" id="{5DFAC9B4-2354-48A9-95BC-BC45FC6BC03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918198" y="1111250"/>
              <a:ext cx="184153" cy="69851"/>
            </a:xfrm>
            <a:custGeom>
              <a:avLst/>
              <a:gdLst/>
              <a:ahLst/>
              <a:cxnLst/>
              <a:rect l="0" t="0" r="0" b="0"/>
              <a:pathLst>
                <a:path w="184153" h="69851">
                  <a:moveTo>
                    <a:pt x="2" y="69850"/>
                  </a:moveTo>
                  <a:lnTo>
                    <a:pt x="2" y="69850"/>
                  </a:lnTo>
                  <a:lnTo>
                    <a:pt x="0" y="61012"/>
                  </a:lnTo>
                  <a:lnTo>
                    <a:pt x="7528" y="55103"/>
                  </a:lnTo>
                  <a:lnTo>
                    <a:pt x="48840" y="36441"/>
                  </a:lnTo>
                  <a:lnTo>
                    <a:pt x="95062" y="21930"/>
                  </a:lnTo>
                  <a:lnTo>
                    <a:pt x="129740" y="13039"/>
                  </a:lnTo>
                  <a:lnTo>
                    <a:pt x="1841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956">
              <a:extLst>
                <a:ext uri="{FF2B5EF4-FFF2-40B4-BE49-F238E27FC236}">
                  <a16:creationId xmlns:a16="http://schemas.microsoft.com/office/drawing/2014/main" xmlns="" id="{33176B93-99EA-487F-8B31-023EA735464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216928" y="897871"/>
              <a:ext cx="145773" cy="387235"/>
            </a:xfrm>
            <a:custGeom>
              <a:avLst/>
              <a:gdLst/>
              <a:ahLst/>
              <a:cxnLst/>
              <a:rect l="0" t="0" r="0" b="0"/>
              <a:pathLst>
                <a:path w="145773" h="387235">
                  <a:moveTo>
                    <a:pt x="145772" y="41929"/>
                  </a:moveTo>
                  <a:lnTo>
                    <a:pt x="145772" y="41929"/>
                  </a:lnTo>
                  <a:lnTo>
                    <a:pt x="137895" y="14505"/>
                  </a:lnTo>
                  <a:lnTo>
                    <a:pt x="129570" y="5987"/>
                  </a:lnTo>
                  <a:lnTo>
                    <a:pt x="120696" y="1260"/>
                  </a:lnTo>
                  <a:lnTo>
                    <a:pt x="116355" y="0"/>
                  </a:lnTo>
                  <a:lnTo>
                    <a:pt x="104005" y="2362"/>
                  </a:lnTo>
                  <a:lnTo>
                    <a:pt x="96760" y="4968"/>
                  </a:lnTo>
                  <a:lnTo>
                    <a:pt x="66339" y="28861"/>
                  </a:lnTo>
                  <a:lnTo>
                    <a:pt x="33885" y="72864"/>
                  </a:lnTo>
                  <a:lnTo>
                    <a:pt x="18197" y="111652"/>
                  </a:lnTo>
                  <a:lnTo>
                    <a:pt x="7227" y="154761"/>
                  </a:lnTo>
                  <a:lnTo>
                    <a:pt x="0" y="199792"/>
                  </a:lnTo>
                  <a:lnTo>
                    <a:pt x="1962" y="243794"/>
                  </a:lnTo>
                  <a:lnTo>
                    <a:pt x="9890" y="284752"/>
                  </a:lnTo>
                  <a:lnTo>
                    <a:pt x="20469" y="319419"/>
                  </a:lnTo>
                  <a:lnTo>
                    <a:pt x="38325" y="359960"/>
                  </a:lnTo>
                  <a:lnTo>
                    <a:pt x="52626" y="377539"/>
                  </a:lnTo>
                  <a:lnTo>
                    <a:pt x="60392" y="384203"/>
                  </a:lnTo>
                  <a:lnTo>
                    <a:pt x="69096" y="387234"/>
                  </a:lnTo>
                  <a:lnTo>
                    <a:pt x="107672" y="384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957">
              <a:extLst>
                <a:ext uri="{FF2B5EF4-FFF2-40B4-BE49-F238E27FC236}">
                  <a16:creationId xmlns:a16="http://schemas.microsoft.com/office/drawing/2014/main" xmlns="" id="{37809567-7F4D-40A2-9411-C6133FCEE2E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412166" y="931629"/>
              <a:ext cx="71185" cy="326709"/>
            </a:xfrm>
            <a:custGeom>
              <a:avLst/>
              <a:gdLst/>
              <a:ahLst/>
              <a:cxnLst/>
              <a:rect l="0" t="0" r="0" b="0"/>
              <a:pathLst>
                <a:path w="71185" h="326709">
                  <a:moveTo>
                    <a:pt x="64834" y="8171"/>
                  </a:moveTo>
                  <a:lnTo>
                    <a:pt x="64834" y="8171"/>
                  </a:lnTo>
                  <a:lnTo>
                    <a:pt x="64834" y="1429"/>
                  </a:lnTo>
                  <a:lnTo>
                    <a:pt x="64129" y="149"/>
                  </a:lnTo>
                  <a:lnTo>
                    <a:pt x="62953" y="0"/>
                  </a:lnTo>
                  <a:lnTo>
                    <a:pt x="61463" y="607"/>
                  </a:lnTo>
                  <a:lnTo>
                    <a:pt x="43180" y="46869"/>
                  </a:lnTo>
                  <a:lnTo>
                    <a:pt x="32632" y="78287"/>
                  </a:lnTo>
                  <a:lnTo>
                    <a:pt x="23241" y="115769"/>
                  </a:lnTo>
                  <a:lnTo>
                    <a:pt x="14363" y="155946"/>
                  </a:lnTo>
                  <a:lnTo>
                    <a:pt x="6419" y="196615"/>
                  </a:lnTo>
                  <a:lnTo>
                    <a:pt x="536" y="235857"/>
                  </a:lnTo>
                  <a:lnTo>
                    <a:pt x="0" y="280166"/>
                  </a:lnTo>
                  <a:lnTo>
                    <a:pt x="4310" y="312267"/>
                  </a:lnTo>
                  <a:lnTo>
                    <a:pt x="6845" y="318851"/>
                  </a:lnTo>
                  <a:lnTo>
                    <a:pt x="9947" y="323241"/>
                  </a:lnTo>
                  <a:lnTo>
                    <a:pt x="13426" y="326168"/>
                  </a:lnTo>
                  <a:lnTo>
                    <a:pt x="18568" y="326708"/>
                  </a:lnTo>
                  <a:lnTo>
                    <a:pt x="31806" y="323545"/>
                  </a:lnTo>
                  <a:lnTo>
                    <a:pt x="71184" y="293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958">
              <a:extLst>
                <a:ext uri="{FF2B5EF4-FFF2-40B4-BE49-F238E27FC236}">
                  <a16:creationId xmlns:a16="http://schemas.microsoft.com/office/drawing/2014/main" xmlns="" id="{5C1ED8A8-BC1D-4F95-9927-E950630B65B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580531" y="681793"/>
              <a:ext cx="176228" cy="800489"/>
            </a:xfrm>
            <a:custGeom>
              <a:avLst/>
              <a:gdLst/>
              <a:ahLst/>
              <a:cxnLst/>
              <a:rect l="0" t="0" r="0" b="0"/>
              <a:pathLst>
                <a:path w="176228" h="800489">
                  <a:moveTo>
                    <a:pt x="172569" y="86557"/>
                  </a:moveTo>
                  <a:lnTo>
                    <a:pt x="172569" y="86557"/>
                  </a:lnTo>
                  <a:lnTo>
                    <a:pt x="176227" y="61915"/>
                  </a:lnTo>
                  <a:lnTo>
                    <a:pt x="174665" y="45736"/>
                  </a:lnTo>
                  <a:lnTo>
                    <a:pt x="163077" y="20761"/>
                  </a:lnTo>
                  <a:lnTo>
                    <a:pt x="146238" y="2229"/>
                  </a:lnTo>
                  <a:lnTo>
                    <a:pt x="138082" y="0"/>
                  </a:lnTo>
                  <a:lnTo>
                    <a:pt x="117730" y="1285"/>
                  </a:lnTo>
                  <a:lnTo>
                    <a:pt x="94574" y="14086"/>
                  </a:lnTo>
                  <a:lnTo>
                    <a:pt x="70171" y="36709"/>
                  </a:lnTo>
                  <a:lnTo>
                    <a:pt x="45214" y="70282"/>
                  </a:lnTo>
                  <a:lnTo>
                    <a:pt x="23775" y="114366"/>
                  </a:lnTo>
                  <a:lnTo>
                    <a:pt x="14106" y="138963"/>
                  </a:lnTo>
                  <a:lnTo>
                    <a:pt x="7660" y="164533"/>
                  </a:lnTo>
                  <a:lnTo>
                    <a:pt x="3363" y="190752"/>
                  </a:lnTo>
                  <a:lnTo>
                    <a:pt x="498" y="217404"/>
                  </a:lnTo>
                  <a:lnTo>
                    <a:pt x="0" y="244344"/>
                  </a:lnTo>
                  <a:lnTo>
                    <a:pt x="1079" y="271476"/>
                  </a:lnTo>
                  <a:lnTo>
                    <a:pt x="3210" y="298736"/>
                  </a:lnTo>
                  <a:lnTo>
                    <a:pt x="7452" y="326082"/>
                  </a:lnTo>
                  <a:lnTo>
                    <a:pt x="13101" y="353485"/>
                  </a:lnTo>
                  <a:lnTo>
                    <a:pt x="19690" y="380926"/>
                  </a:lnTo>
                  <a:lnTo>
                    <a:pt x="27612" y="408392"/>
                  </a:lnTo>
                  <a:lnTo>
                    <a:pt x="36420" y="435875"/>
                  </a:lnTo>
                  <a:lnTo>
                    <a:pt x="45819" y="463369"/>
                  </a:lnTo>
                  <a:lnTo>
                    <a:pt x="54203" y="490165"/>
                  </a:lnTo>
                  <a:lnTo>
                    <a:pt x="61908" y="516496"/>
                  </a:lnTo>
                  <a:lnTo>
                    <a:pt x="69163" y="542516"/>
                  </a:lnTo>
                  <a:lnTo>
                    <a:pt x="76114" y="567624"/>
                  </a:lnTo>
                  <a:lnTo>
                    <a:pt x="82865" y="592124"/>
                  </a:lnTo>
                  <a:lnTo>
                    <a:pt x="94601" y="637926"/>
                  </a:lnTo>
                  <a:lnTo>
                    <a:pt x="102168" y="677097"/>
                  </a:lnTo>
                  <a:lnTo>
                    <a:pt x="102240" y="711439"/>
                  </a:lnTo>
                  <a:lnTo>
                    <a:pt x="96155" y="741755"/>
                  </a:lnTo>
                  <a:lnTo>
                    <a:pt x="84045" y="766987"/>
                  </a:lnTo>
                  <a:lnTo>
                    <a:pt x="67373" y="784317"/>
                  </a:lnTo>
                  <a:lnTo>
                    <a:pt x="48909" y="795311"/>
                  </a:lnTo>
                  <a:lnTo>
                    <a:pt x="31296" y="800198"/>
                  </a:lnTo>
                  <a:lnTo>
                    <a:pt x="17824" y="800488"/>
                  </a:lnTo>
                  <a:lnTo>
                    <a:pt x="8543" y="798265"/>
                  </a:lnTo>
                  <a:lnTo>
                    <a:pt x="6069" y="796685"/>
                  </a:lnTo>
                  <a:lnTo>
                    <a:pt x="1119" y="791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959">
              <a:extLst>
                <a:ext uri="{FF2B5EF4-FFF2-40B4-BE49-F238E27FC236}">
                  <a16:creationId xmlns:a16="http://schemas.microsoft.com/office/drawing/2014/main" xmlns="" id="{9120B1C1-C876-4967-9B1C-D74F60EBD46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21219" y="1719759"/>
              <a:ext cx="168382" cy="147702"/>
            </a:xfrm>
            <a:custGeom>
              <a:avLst/>
              <a:gdLst/>
              <a:ahLst/>
              <a:cxnLst/>
              <a:rect l="0" t="0" r="0" b="0"/>
              <a:pathLst>
                <a:path w="168382" h="147702">
                  <a:moveTo>
                    <a:pt x="98531" y="96341"/>
                  </a:moveTo>
                  <a:lnTo>
                    <a:pt x="98531" y="96341"/>
                  </a:lnTo>
                  <a:lnTo>
                    <a:pt x="97825" y="51788"/>
                  </a:lnTo>
                  <a:lnTo>
                    <a:pt x="92756" y="36965"/>
                  </a:lnTo>
                  <a:lnTo>
                    <a:pt x="74765" y="10519"/>
                  </a:lnTo>
                  <a:lnTo>
                    <a:pt x="62405" y="513"/>
                  </a:lnTo>
                  <a:lnTo>
                    <a:pt x="57513" y="0"/>
                  </a:lnTo>
                  <a:lnTo>
                    <a:pt x="46434" y="3193"/>
                  </a:lnTo>
                  <a:lnTo>
                    <a:pt x="21555" y="26408"/>
                  </a:lnTo>
                  <a:lnTo>
                    <a:pt x="9521" y="50208"/>
                  </a:lnTo>
                  <a:lnTo>
                    <a:pt x="661" y="89492"/>
                  </a:lnTo>
                  <a:lnTo>
                    <a:pt x="0" y="113758"/>
                  </a:lnTo>
                  <a:lnTo>
                    <a:pt x="4410" y="133950"/>
                  </a:lnTo>
                  <a:lnTo>
                    <a:pt x="8973" y="140464"/>
                  </a:lnTo>
                  <a:lnTo>
                    <a:pt x="14836" y="144806"/>
                  </a:lnTo>
                  <a:lnTo>
                    <a:pt x="21567" y="147701"/>
                  </a:lnTo>
                  <a:lnTo>
                    <a:pt x="29583" y="147514"/>
                  </a:lnTo>
                  <a:lnTo>
                    <a:pt x="47897" y="141662"/>
                  </a:lnTo>
                  <a:lnTo>
                    <a:pt x="74670" y="119726"/>
                  </a:lnTo>
                  <a:lnTo>
                    <a:pt x="86279" y="100854"/>
                  </a:lnTo>
                  <a:lnTo>
                    <a:pt x="97623" y="71222"/>
                  </a:lnTo>
                  <a:lnTo>
                    <a:pt x="99337" y="70422"/>
                  </a:lnTo>
                  <a:lnTo>
                    <a:pt x="101185" y="70595"/>
                  </a:lnTo>
                  <a:lnTo>
                    <a:pt x="145297" y="116180"/>
                  </a:lnTo>
                  <a:lnTo>
                    <a:pt x="168381" y="128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960">
              <a:extLst>
                <a:ext uri="{FF2B5EF4-FFF2-40B4-BE49-F238E27FC236}">
                  <a16:creationId xmlns:a16="http://schemas.microsoft.com/office/drawing/2014/main" xmlns="" id="{7E3D0C06-A9EC-4406-B6F6-EA0A98A629B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527800" y="910742"/>
              <a:ext cx="95432" cy="397359"/>
            </a:xfrm>
            <a:custGeom>
              <a:avLst/>
              <a:gdLst/>
              <a:ahLst/>
              <a:cxnLst/>
              <a:rect l="0" t="0" r="0" b="0"/>
              <a:pathLst>
                <a:path w="95432" h="397359">
                  <a:moveTo>
                    <a:pt x="50800" y="3658"/>
                  </a:moveTo>
                  <a:lnTo>
                    <a:pt x="50800" y="3658"/>
                  </a:lnTo>
                  <a:lnTo>
                    <a:pt x="47141" y="0"/>
                  </a:lnTo>
                  <a:lnTo>
                    <a:pt x="55511" y="12134"/>
                  </a:lnTo>
                  <a:lnTo>
                    <a:pt x="77132" y="54408"/>
                  </a:lnTo>
                  <a:lnTo>
                    <a:pt x="87432" y="89243"/>
                  </a:lnTo>
                  <a:lnTo>
                    <a:pt x="94597" y="131301"/>
                  </a:lnTo>
                  <a:lnTo>
                    <a:pt x="95431" y="178216"/>
                  </a:lnTo>
                  <a:lnTo>
                    <a:pt x="93449" y="225408"/>
                  </a:lnTo>
                  <a:lnTo>
                    <a:pt x="87394" y="270841"/>
                  </a:lnTo>
                  <a:lnTo>
                    <a:pt x="72944" y="312201"/>
                  </a:lnTo>
                  <a:lnTo>
                    <a:pt x="48346" y="357702"/>
                  </a:lnTo>
                  <a:lnTo>
                    <a:pt x="29718" y="376440"/>
                  </a:lnTo>
                  <a:lnTo>
                    <a:pt x="0" y="397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961">
              <a:extLst>
                <a:ext uri="{FF2B5EF4-FFF2-40B4-BE49-F238E27FC236}">
                  <a16:creationId xmlns:a16="http://schemas.microsoft.com/office/drawing/2014/main" xmlns="" id="{093196D7-64B6-4BC6-9FEE-82F9F6CBEDD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557317" y="317500"/>
              <a:ext cx="119845" cy="285533"/>
            </a:xfrm>
            <a:custGeom>
              <a:avLst/>
              <a:gdLst/>
              <a:ahLst/>
              <a:cxnLst/>
              <a:rect l="0" t="0" r="0" b="0"/>
              <a:pathLst>
                <a:path w="119845" h="285533">
                  <a:moveTo>
                    <a:pt x="11633" y="0"/>
                  </a:moveTo>
                  <a:lnTo>
                    <a:pt x="11633" y="0"/>
                  </a:lnTo>
                  <a:lnTo>
                    <a:pt x="8262" y="3371"/>
                  </a:lnTo>
                  <a:lnTo>
                    <a:pt x="5675" y="48021"/>
                  </a:lnTo>
                  <a:lnTo>
                    <a:pt x="5457" y="80609"/>
                  </a:lnTo>
                  <a:lnTo>
                    <a:pt x="5360" y="116260"/>
                  </a:lnTo>
                  <a:lnTo>
                    <a:pt x="7198" y="155152"/>
                  </a:lnTo>
                  <a:lnTo>
                    <a:pt x="8956" y="194546"/>
                  </a:lnTo>
                  <a:lnTo>
                    <a:pt x="7386" y="230868"/>
                  </a:lnTo>
                  <a:lnTo>
                    <a:pt x="1334" y="277078"/>
                  </a:lnTo>
                  <a:lnTo>
                    <a:pt x="0" y="285424"/>
                  </a:lnTo>
                  <a:lnTo>
                    <a:pt x="350" y="285532"/>
                  </a:lnTo>
                  <a:lnTo>
                    <a:pt x="2620" y="280009"/>
                  </a:lnTo>
                  <a:lnTo>
                    <a:pt x="12649" y="234574"/>
                  </a:lnTo>
                  <a:lnTo>
                    <a:pt x="34825" y="193289"/>
                  </a:lnTo>
                  <a:lnTo>
                    <a:pt x="61997" y="152664"/>
                  </a:lnTo>
                  <a:lnTo>
                    <a:pt x="74233" y="142639"/>
                  </a:lnTo>
                  <a:lnTo>
                    <a:pt x="79472" y="140954"/>
                  </a:lnTo>
                  <a:lnTo>
                    <a:pt x="84376" y="140536"/>
                  </a:lnTo>
                  <a:lnTo>
                    <a:pt x="95469" y="145716"/>
                  </a:lnTo>
                  <a:lnTo>
                    <a:pt x="106749" y="155779"/>
                  </a:lnTo>
                  <a:lnTo>
                    <a:pt x="116466" y="169659"/>
                  </a:lnTo>
                  <a:lnTo>
                    <a:pt x="119844" y="188999"/>
                  </a:lnTo>
                  <a:lnTo>
                    <a:pt x="117582" y="210999"/>
                  </a:lnTo>
                  <a:lnTo>
                    <a:pt x="109520" y="232537"/>
                  </a:lnTo>
                  <a:lnTo>
                    <a:pt x="93239" y="250105"/>
                  </a:lnTo>
                  <a:lnTo>
                    <a:pt x="71891" y="263558"/>
                  </a:lnTo>
                  <a:lnTo>
                    <a:pt x="29337" y="276062"/>
                  </a:lnTo>
                  <a:lnTo>
                    <a:pt x="5283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429">
            <a:extLst>
              <a:ext uri="{FF2B5EF4-FFF2-40B4-BE49-F238E27FC236}">
                <a16:creationId xmlns:a16="http://schemas.microsoft.com/office/drawing/2014/main" xmlns="" id="{8B1A5176-C5D0-4825-B5C6-C4A09D2FEB77}"/>
              </a:ext>
            </a:extLst>
          </p:cNvPr>
          <p:cNvGrpSpPr/>
          <p:nvPr/>
        </p:nvGrpSpPr>
        <p:grpSpPr>
          <a:xfrm>
            <a:off x="4603750" y="1076129"/>
            <a:ext cx="266701" cy="136722"/>
            <a:chOff x="4603750" y="1076129"/>
            <a:chExt cx="266701" cy="136722"/>
          </a:xfrm>
        </p:grpSpPr>
        <p:sp>
          <p:nvSpPr>
            <p:cNvPr id="337" name="SMARTInkShape-1962">
              <a:extLst>
                <a:ext uri="{FF2B5EF4-FFF2-40B4-BE49-F238E27FC236}">
                  <a16:creationId xmlns:a16="http://schemas.microsoft.com/office/drawing/2014/main" xmlns="" id="{5EF01981-F736-4B86-91D3-3E03A2E3921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610100" y="1162050"/>
              <a:ext cx="260351" cy="50801"/>
            </a:xfrm>
            <a:custGeom>
              <a:avLst/>
              <a:gdLst/>
              <a:ahLst/>
              <a:cxnLst/>
              <a:rect l="0" t="0" r="0" b="0"/>
              <a:pathLst>
                <a:path w="260351" h="50801">
                  <a:moveTo>
                    <a:pt x="0" y="50800"/>
                  </a:moveTo>
                  <a:lnTo>
                    <a:pt x="0" y="50800"/>
                  </a:lnTo>
                  <a:lnTo>
                    <a:pt x="43235" y="44319"/>
                  </a:lnTo>
                  <a:lnTo>
                    <a:pt x="66218" y="40130"/>
                  </a:lnTo>
                  <a:lnTo>
                    <a:pt x="92828" y="35220"/>
                  </a:lnTo>
                  <a:lnTo>
                    <a:pt x="123269" y="29124"/>
                  </a:lnTo>
                  <a:lnTo>
                    <a:pt x="156263" y="22238"/>
                  </a:lnTo>
                  <a:lnTo>
                    <a:pt x="190958" y="14826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963">
              <a:extLst>
                <a:ext uri="{FF2B5EF4-FFF2-40B4-BE49-F238E27FC236}">
                  <a16:creationId xmlns:a16="http://schemas.microsoft.com/office/drawing/2014/main" xmlns="" id="{ABB57FD6-6CDC-4FD3-BE2C-4B0B8963BA4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603750" y="1076129"/>
              <a:ext cx="228601" cy="9722"/>
            </a:xfrm>
            <a:custGeom>
              <a:avLst/>
              <a:gdLst/>
              <a:ahLst/>
              <a:cxnLst/>
              <a:rect l="0" t="0" r="0" b="0"/>
              <a:pathLst>
                <a:path w="228601" h="9722">
                  <a:moveTo>
                    <a:pt x="0" y="3371"/>
                  </a:moveTo>
                  <a:lnTo>
                    <a:pt x="0" y="3371"/>
                  </a:lnTo>
                  <a:lnTo>
                    <a:pt x="39999" y="3371"/>
                  </a:lnTo>
                  <a:lnTo>
                    <a:pt x="86875" y="0"/>
                  </a:lnTo>
                  <a:lnTo>
                    <a:pt x="122572" y="227"/>
                  </a:lnTo>
                  <a:lnTo>
                    <a:pt x="158899" y="2679"/>
                  </a:lnTo>
                  <a:lnTo>
                    <a:pt x="205439" y="7321"/>
                  </a:lnTo>
                  <a:lnTo>
                    <a:pt x="22860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SMARTInkShape-Group430">
            <a:extLst>
              <a:ext uri="{FF2B5EF4-FFF2-40B4-BE49-F238E27FC236}">
                <a16:creationId xmlns:a16="http://schemas.microsoft.com/office/drawing/2014/main" xmlns="" id="{4B3A8B36-D409-4856-9D6F-A884DCBFA367}"/>
              </a:ext>
            </a:extLst>
          </p:cNvPr>
          <p:cNvGrpSpPr/>
          <p:nvPr/>
        </p:nvGrpSpPr>
        <p:grpSpPr>
          <a:xfrm>
            <a:off x="3522866" y="781050"/>
            <a:ext cx="605791" cy="571501"/>
            <a:chOff x="3522866" y="781050"/>
            <a:chExt cx="605791" cy="571501"/>
          </a:xfrm>
        </p:grpSpPr>
        <p:sp>
          <p:nvSpPr>
            <p:cNvPr id="340" name="SMARTInkShape-1964">
              <a:extLst>
                <a:ext uri="{FF2B5EF4-FFF2-40B4-BE49-F238E27FC236}">
                  <a16:creationId xmlns:a16="http://schemas.microsoft.com/office/drawing/2014/main" xmlns="" id="{DE8C0B17-A74A-451C-BDA6-7EC82998EB0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981450" y="781050"/>
              <a:ext cx="147207" cy="571501"/>
            </a:xfrm>
            <a:custGeom>
              <a:avLst/>
              <a:gdLst/>
              <a:ahLst/>
              <a:cxnLst/>
              <a:rect l="0" t="0" r="0" b="0"/>
              <a:pathLst>
                <a:path w="147207" h="571501">
                  <a:moveTo>
                    <a:pt x="19050" y="0"/>
                  </a:moveTo>
                  <a:lnTo>
                    <a:pt x="19050" y="0"/>
                  </a:lnTo>
                  <a:lnTo>
                    <a:pt x="22421" y="0"/>
                  </a:lnTo>
                  <a:lnTo>
                    <a:pt x="38002" y="10113"/>
                  </a:lnTo>
                  <a:lnTo>
                    <a:pt x="74325" y="51230"/>
                  </a:lnTo>
                  <a:lnTo>
                    <a:pt x="97239" y="88150"/>
                  </a:lnTo>
                  <a:lnTo>
                    <a:pt x="117771" y="134193"/>
                  </a:lnTo>
                  <a:lnTo>
                    <a:pt x="127197" y="159312"/>
                  </a:lnTo>
                  <a:lnTo>
                    <a:pt x="134892" y="186641"/>
                  </a:lnTo>
                  <a:lnTo>
                    <a:pt x="141434" y="215444"/>
                  </a:lnTo>
                  <a:lnTo>
                    <a:pt x="147206" y="245230"/>
                  </a:lnTo>
                  <a:lnTo>
                    <a:pt x="146820" y="277081"/>
                  </a:lnTo>
                  <a:lnTo>
                    <a:pt x="142330" y="310309"/>
                  </a:lnTo>
                  <a:lnTo>
                    <a:pt x="135103" y="344456"/>
                  </a:lnTo>
                  <a:lnTo>
                    <a:pt x="126052" y="375687"/>
                  </a:lnTo>
                  <a:lnTo>
                    <a:pt x="115785" y="404975"/>
                  </a:lnTo>
                  <a:lnTo>
                    <a:pt x="104706" y="432967"/>
                  </a:lnTo>
                  <a:lnTo>
                    <a:pt x="77345" y="479120"/>
                  </a:lnTo>
                  <a:lnTo>
                    <a:pt x="49192" y="516331"/>
                  </a:lnTo>
                  <a:lnTo>
                    <a:pt x="0" y="571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965">
              <a:extLst>
                <a:ext uri="{FF2B5EF4-FFF2-40B4-BE49-F238E27FC236}">
                  <a16:creationId xmlns:a16="http://schemas.microsoft.com/office/drawing/2014/main" xmlns="" id="{0604C9D0-73E8-43E6-8B10-DB50A9A27DD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721100" y="863600"/>
              <a:ext cx="120424" cy="374651"/>
            </a:xfrm>
            <a:custGeom>
              <a:avLst/>
              <a:gdLst/>
              <a:ahLst/>
              <a:cxnLst/>
              <a:rect l="0" t="0" r="0" b="0"/>
              <a:pathLst>
                <a:path w="120424" h="374651">
                  <a:moveTo>
                    <a:pt x="19050" y="0"/>
                  </a:moveTo>
                  <a:lnTo>
                    <a:pt x="19050" y="0"/>
                  </a:lnTo>
                  <a:lnTo>
                    <a:pt x="22421" y="0"/>
                  </a:lnTo>
                  <a:lnTo>
                    <a:pt x="58282" y="42063"/>
                  </a:lnTo>
                  <a:lnTo>
                    <a:pt x="82347" y="75845"/>
                  </a:lnTo>
                  <a:lnTo>
                    <a:pt x="104803" y="116729"/>
                  </a:lnTo>
                  <a:lnTo>
                    <a:pt x="112202" y="139908"/>
                  </a:lnTo>
                  <a:lnTo>
                    <a:pt x="117134" y="164533"/>
                  </a:lnTo>
                  <a:lnTo>
                    <a:pt x="120423" y="190122"/>
                  </a:lnTo>
                  <a:lnTo>
                    <a:pt x="112788" y="237369"/>
                  </a:lnTo>
                  <a:lnTo>
                    <a:pt x="93872" y="280475"/>
                  </a:lnTo>
                  <a:lnTo>
                    <a:pt x="66651" y="318448"/>
                  </a:lnTo>
                  <a:lnTo>
                    <a:pt x="26334" y="354705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966">
              <a:extLst>
                <a:ext uri="{FF2B5EF4-FFF2-40B4-BE49-F238E27FC236}">
                  <a16:creationId xmlns:a16="http://schemas.microsoft.com/office/drawing/2014/main" xmlns="" id="{65C01EC0-4C06-447E-BFB9-535CEA07862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522866" y="871715"/>
              <a:ext cx="163831" cy="326740"/>
            </a:xfrm>
            <a:custGeom>
              <a:avLst/>
              <a:gdLst/>
              <a:ahLst/>
              <a:cxnLst/>
              <a:rect l="0" t="0" r="0" b="0"/>
              <a:pathLst>
                <a:path w="163831" h="326740">
                  <a:moveTo>
                    <a:pt x="20434" y="10935"/>
                  </a:moveTo>
                  <a:lnTo>
                    <a:pt x="20434" y="10935"/>
                  </a:lnTo>
                  <a:lnTo>
                    <a:pt x="14967" y="0"/>
                  </a:lnTo>
                  <a:lnTo>
                    <a:pt x="21087" y="8871"/>
                  </a:lnTo>
                  <a:lnTo>
                    <a:pt x="31434" y="53227"/>
                  </a:lnTo>
                  <a:lnTo>
                    <a:pt x="38493" y="88527"/>
                  </a:lnTo>
                  <a:lnTo>
                    <a:pt x="44453" y="129617"/>
                  </a:lnTo>
                  <a:lnTo>
                    <a:pt x="48042" y="173749"/>
                  </a:lnTo>
                  <a:lnTo>
                    <a:pt x="47286" y="219234"/>
                  </a:lnTo>
                  <a:lnTo>
                    <a:pt x="46479" y="255912"/>
                  </a:lnTo>
                  <a:lnTo>
                    <a:pt x="42590" y="300469"/>
                  </a:lnTo>
                  <a:lnTo>
                    <a:pt x="40404" y="311212"/>
                  </a:lnTo>
                  <a:lnTo>
                    <a:pt x="50275" y="273076"/>
                  </a:lnTo>
                  <a:lnTo>
                    <a:pt x="69964" y="225484"/>
                  </a:lnTo>
                  <a:lnTo>
                    <a:pt x="96257" y="183161"/>
                  </a:lnTo>
                  <a:lnTo>
                    <a:pt x="112694" y="165091"/>
                  </a:lnTo>
                  <a:lnTo>
                    <a:pt x="127055" y="157060"/>
                  </a:lnTo>
                  <a:lnTo>
                    <a:pt x="133143" y="157035"/>
                  </a:lnTo>
                  <a:lnTo>
                    <a:pt x="138612" y="159135"/>
                  </a:lnTo>
                  <a:lnTo>
                    <a:pt x="143669" y="162652"/>
                  </a:lnTo>
                  <a:lnTo>
                    <a:pt x="157529" y="184456"/>
                  </a:lnTo>
                  <a:lnTo>
                    <a:pt x="163830" y="216630"/>
                  </a:lnTo>
                  <a:lnTo>
                    <a:pt x="157779" y="242525"/>
                  </a:lnTo>
                  <a:lnTo>
                    <a:pt x="143565" y="269086"/>
                  </a:lnTo>
                  <a:lnTo>
                    <a:pt x="107090" y="302462"/>
                  </a:lnTo>
                  <a:lnTo>
                    <a:pt x="76822" y="319008"/>
                  </a:lnTo>
                  <a:lnTo>
                    <a:pt x="46436" y="325892"/>
                  </a:lnTo>
                  <a:lnTo>
                    <a:pt x="31419" y="326739"/>
                  </a:lnTo>
                  <a:lnTo>
                    <a:pt x="19996" y="324482"/>
                  </a:lnTo>
                  <a:lnTo>
                    <a:pt x="3541" y="314449"/>
                  </a:lnTo>
                  <a:lnTo>
                    <a:pt x="0" y="306411"/>
                  </a:lnTo>
                  <a:lnTo>
                    <a:pt x="1384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SMARTInkShape-Group431">
            <a:extLst>
              <a:ext uri="{FF2B5EF4-FFF2-40B4-BE49-F238E27FC236}">
                <a16:creationId xmlns:a16="http://schemas.microsoft.com/office/drawing/2014/main" xmlns="" id="{60125F56-02CD-4015-8128-E3595AB8B9C6}"/>
              </a:ext>
            </a:extLst>
          </p:cNvPr>
          <p:cNvGrpSpPr/>
          <p:nvPr/>
        </p:nvGrpSpPr>
        <p:grpSpPr>
          <a:xfrm>
            <a:off x="2463800" y="889523"/>
            <a:ext cx="819151" cy="399528"/>
            <a:chOff x="2463800" y="889523"/>
            <a:chExt cx="819151" cy="399528"/>
          </a:xfrm>
        </p:grpSpPr>
        <p:sp>
          <p:nvSpPr>
            <p:cNvPr id="344" name="SMARTInkShape-1967">
              <a:extLst>
                <a:ext uri="{FF2B5EF4-FFF2-40B4-BE49-F238E27FC236}">
                  <a16:creationId xmlns:a16="http://schemas.microsoft.com/office/drawing/2014/main" xmlns="" id="{96704CF9-ECBD-497C-A3BD-8CD693940EE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251200" y="122555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31750" y="0"/>
                  </a:moveTo>
                  <a:lnTo>
                    <a:pt x="31750" y="0"/>
                  </a:lnTo>
                  <a:lnTo>
                    <a:pt x="10081" y="4753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968">
              <a:extLst>
                <a:ext uri="{FF2B5EF4-FFF2-40B4-BE49-F238E27FC236}">
                  <a16:creationId xmlns:a16="http://schemas.microsoft.com/office/drawing/2014/main" xmlns="" id="{69FA1433-5021-485A-892E-EBFC72D2200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008406" y="1019460"/>
              <a:ext cx="179295" cy="150798"/>
            </a:xfrm>
            <a:custGeom>
              <a:avLst/>
              <a:gdLst/>
              <a:ahLst/>
              <a:cxnLst/>
              <a:rect l="0" t="0" r="0" b="0"/>
              <a:pathLst>
                <a:path w="179295" h="150798">
                  <a:moveTo>
                    <a:pt x="160244" y="72740"/>
                  </a:moveTo>
                  <a:lnTo>
                    <a:pt x="160244" y="72740"/>
                  </a:lnTo>
                  <a:lnTo>
                    <a:pt x="142567" y="28548"/>
                  </a:lnTo>
                  <a:lnTo>
                    <a:pt x="130750" y="14059"/>
                  </a:lnTo>
                  <a:lnTo>
                    <a:pt x="123649" y="8219"/>
                  </a:lnTo>
                  <a:lnTo>
                    <a:pt x="104468" y="1731"/>
                  </a:lnTo>
                  <a:lnTo>
                    <a:pt x="93427" y="0"/>
                  </a:lnTo>
                  <a:lnTo>
                    <a:pt x="69870" y="5604"/>
                  </a:lnTo>
                  <a:lnTo>
                    <a:pt x="45994" y="19618"/>
                  </a:lnTo>
                  <a:lnTo>
                    <a:pt x="23624" y="42310"/>
                  </a:lnTo>
                  <a:lnTo>
                    <a:pt x="1309" y="86223"/>
                  </a:lnTo>
                  <a:lnTo>
                    <a:pt x="0" y="112834"/>
                  </a:lnTo>
                  <a:lnTo>
                    <a:pt x="2615" y="124870"/>
                  </a:lnTo>
                  <a:lnTo>
                    <a:pt x="8591" y="134304"/>
                  </a:lnTo>
                  <a:lnTo>
                    <a:pt x="26521" y="148550"/>
                  </a:lnTo>
                  <a:lnTo>
                    <a:pt x="37934" y="150797"/>
                  </a:lnTo>
                  <a:lnTo>
                    <a:pt x="63786" y="147648"/>
                  </a:lnTo>
                  <a:lnTo>
                    <a:pt x="99365" y="130605"/>
                  </a:lnTo>
                  <a:lnTo>
                    <a:pt x="122136" y="107681"/>
                  </a:lnTo>
                  <a:lnTo>
                    <a:pt x="127315" y="93208"/>
                  </a:lnTo>
                  <a:lnTo>
                    <a:pt x="128339" y="76141"/>
                  </a:lnTo>
                  <a:lnTo>
                    <a:pt x="128425" y="77309"/>
                  </a:lnTo>
                  <a:lnTo>
                    <a:pt x="146165" y="105449"/>
                  </a:lnTo>
                  <a:lnTo>
                    <a:pt x="179294" y="136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969">
              <a:extLst>
                <a:ext uri="{FF2B5EF4-FFF2-40B4-BE49-F238E27FC236}">
                  <a16:creationId xmlns:a16="http://schemas.microsoft.com/office/drawing/2014/main" xmlns="" id="{2CE9CCBE-54AF-468B-B5C8-622628AF3E9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868879" y="889523"/>
              <a:ext cx="166422" cy="380478"/>
            </a:xfrm>
            <a:custGeom>
              <a:avLst/>
              <a:gdLst/>
              <a:ahLst/>
              <a:cxnLst/>
              <a:rect l="0" t="0" r="0" b="0"/>
              <a:pathLst>
                <a:path w="166422" h="380478">
                  <a:moveTo>
                    <a:pt x="166421" y="12177"/>
                  </a:moveTo>
                  <a:lnTo>
                    <a:pt x="166421" y="12177"/>
                  </a:lnTo>
                  <a:lnTo>
                    <a:pt x="159679" y="5435"/>
                  </a:lnTo>
                  <a:lnTo>
                    <a:pt x="152606" y="2125"/>
                  </a:lnTo>
                  <a:lnTo>
                    <a:pt x="133196" y="0"/>
                  </a:lnTo>
                  <a:lnTo>
                    <a:pt x="119434" y="5354"/>
                  </a:lnTo>
                  <a:lnTo>
                    <a:pt x="102499" y="18317"/>
                  </a:lnTo>
                  <a:lnTo>
                    <a:pt x="69870" y="59465"/>
                  </a:lnTo>
                  <a:lnTo>
                    <a:pt x="48250" y="98575"/>
                  </a:lnTo>
                  <a:lnTo>
                    <a:pt x="28764" y="145591"/>
                  </a:lnTo>
                  <a:lnTo>
                    <a:pt x="19616" y="170970"/>
                  </a:lnTo>
                  <a:lnTo>
                    <a:pt x="12106" y="196355"/>
                  </a:lnTo>
                  <a:lnTo>
                    <a:pt x="5689" y="221746"/>
                  </a:lnTo>
                  <a:lnTo>
                    <a:pt x="0" y="247140"/>
                  </a:lnTo>
                  <a:lnTo>
                    <a:pt x="1204" y="292288"/>
                  </a:lnTo>
                  <a:lnTo>
                    <a:pt x="5476" y="313218"/>
                  </a:lnTo>
                  <a:lnTo>
                    <a:pt x="25275" y="343999"/>
                  </a:lnTo>
                  <a:lnTo>
                    <a:pt x="38457" y="356158"/>
                  </a:lnTo>
                  <a:lnTo>
                    <a:pt x="71919" y="369669"/>
                  </a:lnTo>
                  <a:lnTo>
                    <a:pt x="128321" y="380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970">
              <a:extLst>
                <a:ext uri="{FF2B5EF4-FFF2-40B4-BE49-F238E27FC236}">
                  <a16:creationId xmlns:a16="http://schemas.microsoft.com/office/drawing/2014/main" xmlns="" id="{833C1FDB-FE85-4BA8-A646-DFD551F8464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468729" y="956723"/>
              <a:ext cx="191922" cy="308957"/>
            </a:xfrm>
            <a:custGeom>
              <a:avLst/>
              <a:gdLst/>
              <a:ahLst/>
              <a:cxnLst/>
              <a:rect l="0" t="0" r="0" b="0"/>
              <a:pathLst>
                <a:path w="191922" h="308957">
                  <a:moveTo>
                    <a:pt x="191921" y="27527"/>
                  </a:moveTo>
                  <a:lnTo>
                    <a:pt x="191921" y="27527"/>
                  </a:lnTo>
                  <a:lnTo>
                    <a:pt x="191215" y="17388"/>
                  </a:lnTo>
                  <a:lnTo>
                    <a:pt x="188550" y="9850"/>
                  </a:lnTo>
                  <a:lnTo>
                    <a:pt x="179369" y="3678"/>
                  </a:lnTo>
                  <a:lnTo>
                    <a:pt x="172970" y="1044"/>
                  </a:lnTo>
                  <a:lnTo>
                    <a:pt x="158334" y="0"/>
                  </a:lnTo>
                  <a:lnTo>
                    <a:pt x="150479" y="709"/>
                  </a:lnTo>
                  <a:lnTo>
                    <a:pt x="119199" y="15191"/>
                  </a:lnTo>
                  <a:lnTo>
                    <a:pt x="76378" y="50840"/>
                  </a:lnTo>
                  <a:lnTo>
                    <a:pt x="48141" y="83044"/>
                  </a:lnTo>
                  <a:lnTo>
                    <a:pt x="23596" y="119934"/>
                  </a:lnTo>
                  <a:lnTo>
                    <a:pt x="5632" y="162201"/>
                  </a:lnTo>
                  <a:lnTo>
                    <a:pt x="0" y="203093"/>
                  </a:lnTo>
                  <a:lnTo>
                    <a:pt x="2906" y="240317"/>
                  </a:lnTo>
                  <a:lnTo>
                    <a:pt x="11253" y="270973"/>
                  </a:lnTo>
                  <a:lnTo>
                    <a:pt x="27663" y="291183"/>
                  </a:lnTo>
                  <a:lnTo>
                    <a:pt x="37966" y="298547"/>
                  </a:lnTo>
                  <a:lnTo>
                    <a:pt x="64465" y="306731"/>
                  </a:lnTo>
                  <a:lnTo>
                    <a:pt x="94352" y="308956"/>
                  </a:lnTo>
                  <a:lnTo>
                    <a:pt x="124098" y="305242"/>
                  </a:lnTo>
                  <a:lnTo>
                    <a:pt x="148136" y="295124"/>
                  </a:lnTo>
                  <a:lnTo>
                    <a:pt x="158498" y="288475"/>
                  </a:lnTo>
                  <a:lnTo>
                    <a:pt x="171892" y="271680"/>
                  </a:lnTo>
                  <a:lnTo>
                    <a:pt x="185571" y="243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971">
              <a:extLst>
                <a:ext uri="{FF2B5EF4-FFF2-40B4-BE49-F238E27FC236}">
                  <a16:creationId xmlns:a16="http://schemas.microsoft.com/office/drawing/2014/main" xmlns="" id="{9C6C3D48-61E0-45D2-A0EC-239577C918B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463800" y="1111250"/>
              <a:ext cx="177801" cy="31751"/>
            </a:xfrm>
            <a:custGeom>
              <a:avLst/>
              <a:gdLst/>
              <a:ahLst/>
              <a:cxnLst/>
              <a:rect l="0" t="0" r="0" b="0"/>
              <a:pathLst>
                <a:path w="177801" h="31751">
                  <a:moveTo>
                    <a:pt x="0" y="31750"/>
                  </a:moveTo>
                  <a:lnTo>
                    <a:pt x="0" y="31750"/>
                  </a:lnTo>
                  <a:lnTo>
                    <a:pt x="29064" y="28379"/>
                  </a:lnTo>
                  <a:lnTo>
                    <a:pt x="74699" y="16170"/>
                  </a:lnTo>
                  <a:lnTo>
                    <a:pt x="113868" y="883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SMARTInkShape-Group432">
            <a:extLst>
              <a:ext uri="{FF2B5EF4-FFF2-40B4-BE49-F238E27FC236}">
                <a16:creationId xmlns:a16="http://schemas.microsoft.com/office/drawing/2014/main" xmlns="" id="{3260238E-4781-4EBE-96B6-751A9FE88743}"/>
              </a:ext>
            </a:extLst>
          </p:cNvPr>
          <p:cNvGrpSpPr/>
          <p:nvPr/>
        </p:nvGrpSpPr>
        <p:grpSpPr>
          <a:xfrm>
            <a:off x="1232161" y="738751"/>
            <a:ext cx="977640" cy="566724"/>
            <a:chOff x="1232161" y="738751"/>
            <a:chExt cx="977640" cy="566724"/>
          </a:xfrm>
        </p:grpSpPr>
        <p:sp>
          <p:nvSpPr>
            <p:cNvPr id="350" name="SMARTInkShape-1972">
              <a:extLst>
                <a:ext uri="{FF2B5EF4-FFF2-40B4-BE49-F238E27FC236}">
                  <a16:creationId xmlns:a16="http://schemas.microsoft.com/office/drawing/2014/main" xmlns="" id="{D173E482-8A8E-4E4A-9707-968DC125F58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232161" y="738751"/>
              <a:ext cx="201968" cy="566724"/>
            </a:xfrm>
            <a:custGeom>
              <a:avLst/>
              <a:gdLst/>
              <a:ahLst/>
              <a:cxnLst/>
              <a:rect l="0" t="0" r="0" b="0"/>
              <a:pathLst>
                <a:path w="201968" h="566724">
                  <a:moveTo>
                    <a:pt x="6089" y="112149"/>
                  </a:moveTo>
                  <a:lnTo>
                    <a:pt x="6089" y="112149"/>
                  </a:lnTo>
                  <a:lnTo>
                    <a:pt x="622" y="101214"/>
                  </a:lnTo>
                  <a:lnTo>
                    <a:pt x="327" y="101331"/>
                  </a:lnTo>
                  <a:lnTo>
                    <a:pt x="0" y="103343"/>
                  </a:lnTo>
                  <a:lnTo>
                    <a:pt x="4155" y="139259"/>
                  </a:lnTo>
                  <a:lnTo>
                    <a:pt x="5229" y="175468"/>
                  </a:lnTo>
                  <a:lnTo>
                    <a:pt x="5516" y="198812"/>
                  </a:lnTo>
                  <a:lnTo>
                    <a:pt x="5707" y="224957"/>
                  </a:lnTo>
                  <a:lnTo>
                    <a:pt x="5834" y="252971"/>
                  </a:lnTo>
                  <a:lnTo>
                    <a:pt x="5919" y="282936"/>
                  </a:lnTo>
                  <a:lnTo>
                    <a:pt x="5976" y="314201"/>
                  </a:lnTo>
                  <a:lnTo>
                    <a:pt x="6014" y="346334"/>
                  </a:lnTo>
                  <a:lnTo>
                    <a:pt x="6744" y="376222"/>
                  </a:lnTo>
                  <a:lnTo>
                    <a:pt x="7937" y="404615"/>
                  </a:lnTo>
                  <a:lnTo>
                    <a:pt x="9438" y="432009"/>
                  </a:lnTo>
                  <a:lnTo>
                    <a:pt x="12987" y="479381"/>
                  </a:lnTo>
                  <a:lnTo>
                    <a:pt x="16210" y="518074"/>
                  </a:lnTo>
                  <a:lnTo>
                    <a:pt x="18449" y="565410"/>
                  </a:lnTo>
                  <a:lnTo>
                    <a:pt x="18562" y="566723"/>
                  </a:lnTo>
                  <a:lnTo>
                    <a:pt x="18759" y="521313"/>
                  </a:lnTo>
                  <a:lnTo>
                    <a:pt x="18769" y="497814"/>
                  </a:lnTo>
                  <a:lnTo>
                    <a:pt x="18776" y="470153"/>
                  </a:lnTo>
                  <a:lnTo>
                    <a:pt x="18780" y="439719"/>
                  </a:lnTo>
                  <a:lnTo>
                    <a:pt x="18783" y="406023"/>
                  </a:lnTo>
                  <a:lnTo>
                    <a:pt x="18785" y="370154"/>
                  </a:lnTo>
                  <a:lnTo>
                    <a:pt x="18786" y="332836"/>
                  </a:lnTo>
                  <a:lnTo>
                    <a:pt x="18787" y="298785"/>
                  </a:lnTo>
                  <a:lnTo>
                    <a:pt x="18788" y="266912"/>
                  </a:lnTo>
                  <a:lnTo>
                    <a:pt x="18788" y="236491"/>
                  </a:lnTo>
                  <a:lnTo>
                    <a:pt x="18789" y="209860"/>
                  </a:lnTo>
                  <a:lnTo>
                    <a:pt x="18789" y="163337"/>
                  </a:lnTo>
                  <a:lnTo>
                    <a:pt x="18789" y="121494"/>
                  </a:lnTo>
                  <a:lnTo>
                    <a:pt x="19495" y="83141"/>
                  </a:lnTo>
                  <a:lnTo>
                    <a:pt x="25975" y="36605"/>
                  </a:lnTo>
                  <a:lnTo>
                    <a:pt x="37740" y="16485"/>
                  </a:lnTo>
                  <a:lnTo>
                    <a:pt x="56140" y="4250"/>
                  </a:lnTo>
                  <a:lnTo>
                    <a:pt x="66973" y="0"/>
                  </a:lnTo>
                  <a:lnTo>
                    <a:pt x="94061" y="2803"/>
                  </a:lnTo>
                  <a:lnTo>
                    <a:pt x="109187" y="7502"/>
                  </a:lnTo>
                  <a:lnTo>
                    <a:pt x="137283" y="31537"/>
                  </a:lnTo>
                  <a:lnTo>
                    <a:pt x="162469" y="65738"/>
                  </a:lnTo>
                  <a:lnTo>
                    <a:pt x="183071" y="104457"/>
                  </a:lnTo>
                  <a:lnTo>
                    <a:pt x="195990" y="145184"/>
                  </a:lnTo>
                  <a:lnTo>
                    <a:pt x="201967" y="184687"/>
                  </a:lnTo>
                  <a:lnTo>
                    <a:pt x="199920" y="218707"/>
                  </a:lnTo>
                  <a:lnTo>
                    <a:pt x="180721" y="265626"/>
                  </a:lnTo>
                  <a:lnTo>
                    <a:pt x="145948" y="304066"/>
                  </a:lnTo>
                  <a:lnTo>
                    <a:pt x="104365" y="327685"/>
                  </a:lnTo>
                  <a:lnTo>
                    <a:pt x="60765" y="336878"/>
                  </a:lnTo>
                  <a:lnTo>
                    <a:pt x="36974" y="333384"/>
                  </a:lnTo>
                  <a:lnTo>
                    <a:pt x="20521" y="325481"/>
                  </a:lnTo>
                  <a:lnTo>
                    <a:pt x="17122" y="321398"/>
                  </a:lnTo>
                  <a:lnTo>
                    <a:pt x="12439" y="308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973">
              <a:extLst>
                <a:ext uri="{FF2B5EF4-FFF2-40B4-BE49-F238E27FC236}">
                  <a16:creationId xmlns:a16="http://schemas.microsoft.com/office/drawing/2014/main" xmlns="" id="{8037A0DC-8234-4DD6-8C15-2CB5447B0A6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393342" y="1041400"/>
              <a:ext cx="175109" cy="242515"/>
            </a:xfrm>
            <a:custGeom>
              <a:avLst/>
              <a:gdLst/>
              <a:ahLst/>
              <a:cxnLst/>
              <a:rect l="0" t="0" r="0" b="0"/>
              <a:pathLst>
                <a:path w="175109" h="242515">
                  <a:moveTo>
                    <a:pt x="3658" y="57150"/>
                  </a:moveTo>
                  <a:lnTo>
                    <a:pt x="3658" y="57150"/>
                  </a:lnTo>
                  <a:lnTo>
                    <a:pt x="287" y="50408"/>
                  </a:lnTo>
                  <a:lnTo>
                    <a:pt x="0" y="48422"/>
                  </a:lnTo>
                  <a:lnTo>
                    <a:pt x="513" y="47098"/>
                  </a:lnTo>
                  <a:lnTo>
                    <a:pt x="9779" y="41602"/>
                  </a:lnTo>
                  <a:lnTo>
                    <a:pt x="22841" y="43419"/>
                  </a:lnTo>
                  <a:lnTo>
                    <a:pt x="31263" y="45880"/>
                  </a:lnTo>
                  <a:lnTo>
                    <a:pt x="59972" y="66197"/>
                  </a:lnTo>
                  <a:lnTo>
                    <a:pt x="74783" y="90334"/>
                  </a:lnTo>
                  <a:lnTo>
                    <a:pt x="83953" y="120582"/>
                  </a:lnTo>
                  <a:lnTo>
                    <a:pt x="85676" y="155192"/>
                  </a:lnTo>
                  <a:lnTo>
                    <a:pt x="79309" y="200264"/>
                  </a:lnTo>
                  <a:lnTo>
                    <a:pt x="65114" y="230317"/>
                  </a:lnTo>
                  <a:lnTo>
                    <a:pt x="55431" y="239947"/>
                  </a:lnTo>
                  <a:lnTo>
                    <a:pt x="50873" y="242514"/>
                  </a:lnTo>
                  <a:lnTo>
                    <a:pt x="47129" y="240698"/>
                  </a:lnTo>
                  <a:lnTo>
                    <a:pt x="41088" y="229273"/>
                  </a:lnTo>
                  <a:lnTo>
                    <a:pt x="40462" y="186153"/>
                  </a:lnTo>
                  <a:lnTo>
                    <a:pt x="52471" y="146705"/>
                  </a:lnTo>
                  <a:lnTo>
                    <a:pt x="71919" y="106124"/>
                  </a:lnTo>
                  <a:lnTo>
                    <a:pt x="94674" y="71626"/>
                  </a:lnTo>
                  <a:lnTo>
                    <a:pt x="131285" y="31179"/>
                  </a:lnTo>
                  <a:lnTo>
                    <a:pt x="175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974">
              <a:extLst>
                <a:ext uri="{FF2B5EF4-FFF2-40B4-BE49-F238E27FC236}">
                  <a16:creationId xmlns:a16="http://schemas.microsoft.com/office/drawing/2014/main" xmlns="" id="{C4E98DC5-05D6-4D0A-A723-A133AA5DE81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753450" y="798847"/>
              <a:ext cx="170601" cy="485084"/>
            </a:xfrm>
            <a:custGeom>
              <a:avLst/>
              <a:gdLst/>
              <a:ahLst/>
              <a:cxnLst/>
              <a:rect l="0" t="0" r="0" b="0"/>
              <a:pathLst>
                <a:path w="170601" h="485084">
                  <a:moveTo>
                    <a:pt x="170600" y="33003"/>
                  </a:moveTo>
                  <a:lnTo>
                    <a:pt x="170600" y="33003"/>
                  </a:lnTo>
                  <a:lnTo>
                    <a:pt x="169894" y="18500"/>
                  </a:lnTo>
                  <a:lnTo>
                    <a:pt x="167229" y="9859"/>
                  </a:lnTo>
                  <a:lnTo>
                    <a:pt x="161811" y="3196"/>
                  </a:lnTo>
                  <a:lnTo>
                    <a:pt x="158390" y="432"/>
                  </a:lnTo>
                  <a:lnTo>
                    <a:pt x="153994" y="0"/>
                  </a:lnTo>
                  <a:lnTo>
                    <a:pt x="143464" y="3283"/>
                  </a:lnTo>
                  <a:lnTo>
                    <a:pt x="118893" y="33291"/>
                  </a:lnTo>
                  <a:lnTo>
                    <a:pt x="97525" y="67938"/>
                  </a:lnTo>
                  <a:lnTo>
                    <a:pt x="73917" y="111324"/>
                  </a:lnTo>
                  <a:lnTo>
                    <a:pt x="61694" y="136723"/>
                  </a:lnTo>
                  <a:lnTo>
                    <a:pt x="49313" y="163533"/>
                  </a:lnTo>
                  <a:lnTo>
                    <a:pt x="38236" y="191284"/>
                  </a:lnTo>
                  <a:lnTo>
                    <a:pt x="28030" y="219663"/>
                  </a:lnTo>
                  <a:lnTo>
                    <a:pt x="18403" y="248459"/>
                  </a:lnTo>
                  <a:lnTo>
                    <a:pt x="11280" y="276124"/>
                  </a:lnTo>
                  <a:lnTo>
                    <a:pt x="5826" y="303034"/>
                  </a:lnTo>
                  <a:lnTo>
                    <a:pt x="1484" y="329440"/>
                  </a:lnTo>
                  <a:lnTo>
                    <a:pt x="0" y="354100"/>
                  </a:lnTo>
                  <a:lnTo>
                    <a:pt x="2115" y="400315"/>
                  </a:lnTo>
                  <a:lnTo>
                    <a:pt x="9640" y="434965"/>
                  </a:lnTo>
                  <a:lnTo>
                    <a:pt x="14610" y="449145"/>
                  </a:lnTo>
                  <a:lnTo>
                    <a:pt x="33303" y="470544"/>
                  </a:lnTo>
                  <a:lnTo>
                    <a:pt x="45202" y="479213"/>
                  </a:lnTo>
                  <a:lnTo>
                    <a:pt x="75356" y="485083"/>
                  </a:lnTo>
                  <a:lnTo>
                    <a:pt x="126150" y="483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975">
              <a:extLst>
                <a:ext uri="{FF2B5EF4-FFF2-40B4-BE49-F238E27FC236}">
                  <a16:creationId xmlns:a16="http://schemas.microsoft.com/office/drawing/2014/main" xmlns="" id="{DB30122E-B7CC-4383-B1C7-A414788C4CA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007483" y="947033"/>
              <a:ext cx="183268" cy="303918"/>
            </a:xfrm>
            <a:custGeom>
              <a:avLst/>
              <a:gdLst/>
              <a:ahLst/>
              <a:cxnLst/>
              <a:rect l="0" t="0" r="0" b="0"/>
              <a:pathLst>
                <a:path w="183268" h="3039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41290" y="35822"/>
                  </a:lnTo>
                  <a:lnTo>
                    <a:pt x="76524" y="77177"/>
                  </a:lnTo>
                  <a:lnTo>
                    <a:pt x="101253" y="112597"/>
                  </a:lnTo>
                  <a:lnTo>
                    <a:pt x="124944" y="151153"/>
                  </a:lnTo>
                  <a:lnTo>
                    <a:pt x="144881" y="189455"/>
                  </a:lnTo>
                  <a:lnTo>
                    <a:pt x="161268" y="225763"/>
                  </a:lnTo>
                  <a:lnTo>
                    <a:pt x="176748" y="270412"/>
                  </a:lnTo>
                  <a:lnTo>
                    <a:pt x="183267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976">
              <a:extLst>
                <a:ext uri="{FF2B5EF4-FFF2-40B4-BE49-F238E27FC236}">
                  <a16:creationId xmlns:a16="http://schemas.microsoft.com/office/drawing/2014/main" xmlns="" id="{8AD7F9E8-1C51-455F-9058-F06788E8535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005016" y="929748"/>
              <a:ext cx="204785" cy="346603"/>
            </a:xfrm>
            <a:custGeom>
              <a:avLst/>
              <a:gdLst/>
              <a:ahLst/>
              <a:cxnLst/>
              <a:rect l="0" t="0" r="0" b="0"/>
              <a:pathLst>
                <a:path w="204785" h="346603">
                  <a:moveTo>
                    <a:pt x="204784" y="16402"/>
                  </a:moveTo>
                  <a:lnTo>
                    <a:pt x="204784" y="16402"/>
                  </a:lnTo>
                  <a:lnTo>
                    <a:pt x="199317" y="0"/>
                  </a:lnTo>
                  <a:lnTo>
                    <a:pt x="196906" y="528"/>
                  </a:lnTo>
                  <a:lnTo>
                    <a:pt x="188582" y="4879"/>
                  </a:lnTo>
                  <a:lnTo>
                    <a:pt x="160923" y="45928"/>
                  </a:lnTo>
                  <a:lnTo>
                    <a:pt x="144838" y="78208"/>
                  </a:lnTo>
                  <a:lnTo>
                    <a:pt x="124519" y="115603"/>
                  </a:lnTo>
                  <a:lnTo>
                    <a:pt x="100672" y="156447"/>
                  </a:lnTo>
                  <a:lnTo>
                    <a:pt x="73610" y="200470"/>
                  </a:lnTo>
                  <a:lnTo>
                    <a:pt x="45120" y="240262"/>
                  </a:lnTo>
                  <a:lnTo>
                    <a:pt x="19522" y="275351"/>
                  </a:lnTo>
                  <a:lnTo>
                    <a:pt x="0" y="316083"/>
                  </a:lnTo>
                  <a:lnTo>
                    <a:pt x="1584" y="346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2330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SMARTInkShape-Group511">
            <a:extLst>
              <a:ext uri="{FF2B5EF4-FFF2-40B4-BE49-F238E27FC236}">
                <a16:creationId xmlns:a16="http://schemas.microsoft.com/office/drawing/2014/main" xmlns="" id="{01F35B8D-0AF2-488F-8092-22F49ABDFB3D}"/>
              </a:ext>
            </a:extLst>
          </p:cNvPr>
          <p:cNvGrpSpPr/>
          <p:nvPr/>
        </p:nvGrpSpPr>
        <p:grpSpPr>
          <a:xfrm>
            <a:off x="901700" y="607779"/>
            <a:ext cx="1454151" cy="635372"/>
            <a:chOff x="901700" y="607779"/>
            <a:chExt cx="1454151" cy="635372"/>
          </a:xfrm>
        </p:grpSpPr>
        <p:sp>
          <p:nvSpPr>
            <p:cNvPr id="420" name="SMARTInkShape-2441">
              <a:extLst>
                <a:ext uri="{FF2B5EF4-FFF2-40B4-BE49-F238E27FC236}">
                  <a16:creationId xmlns:a16="http://schemas.microsoft.com/office/drawing/2014/main" xmlns="" id="{786D7A02-820B-4536-9609-FA9EA23EF698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2343150" y="8318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500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2442">
              <a:extLst>
                <a:ext uri="{FF2B5EF4-FFF2-40B4-BE49-F238E27FC236}">
                  <a16:creationId xmlns:a16="http://schemas.microsoft.com/office/drawing/2014/main" xmlns="" id="{AF2581B5-55BB-4CFF-B2E9-EA58D8F57A9C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2349500" y="755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2443">
              <a:extLst>
                <a:ext uri="{FF2B5EF4-FFF2-40B4-BE49-F238E27FC236}">
                  <a16:creationId xmlns:a16="http://schemas.microsoft.com/office/drawing/2014/main" xmlns="" id="{B872BC74-9C5B-4FC9-A06A-67D160AB6247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301358" y="1009650"/>
              <a:ext cx="883043" cy="221368"/>
            </a:xfrm>
            <a:custGeom>
              <a:avLst/>
              <a:gdLst/>
              <a:ahLst/>
              <a:cxnLst/>
              <a:rect l="0" t="0" r="0" b="0"/>
              <a:pathLst>
                <a:path w="883043" h="221368">
                  <a:moveTo>
                    <a:pt x="6742" y="215900"/>
                  </a:moveTo>
                  <a:lnTo>
                    <a:pt x="6742" y="215900"/>
                  </a:lnTo>
                  <a:lnTo>
                    <a:pt x="0" y="219271"/>
                  </a:lnTo>
                  <a:lnTo>
                    <a:pt x="2953" y="220264"/>
                  </a:lnTo>
                  <a:lnTo>
                    <a:pt x="19404" y="221367"/>
                  </a:lnTo>
                  <a:lnTo>
                    <a:pt x="61994" y="214332"/>
                  </a:lnTo>
                  <a:lnTo>
                    <a:pt x="90143" y="208504"/>
                  </a:lnTo>
                  <a:lnTo>
                    <a:pt x="128665" y="198975"/>
                  </a:lnTo>
                  <a:lnTo>
                    <a:pt x="174102" y="186978"/>
                  </a:lnTo>
                  <a:lnTo>
                    <a:pt x="224148" y="173335"/>
                  </a:lnTo>
                  <a:lnTo>
                    <a:pt x="280091" y="159301"/>
                  </a:lnTo>
                  <a:lnTo>
                    <a:pt x="339963" y="145006"/>
                  </a:lnTo>
                  <a:lnTo>
                    <a:pt x="402456" y="130538"/>
                  </a:lnTo>
                  <a:lnTo>
                    <a:pt x="463874" y="115953"/>
                  </a:lnTo>
                  <a:lnTo>
                    <a:pt x="524574" y="101291"/>
                  </a:lnTo>
                  <a:lnTo>
                    <a:pt x="584797" y="86577"/>
                  </a:lnTo>
                  <a:lnTo>
                    <a:pt x="639762" y="73240"/>
                  </a:lnTo>
                  <a:lnTo>
                    <a:pt x="691222" y="60821"/>
                  </a:lnTo>
                  <a:lnTo>
                    <a:pt x="740345" y="49014"/>
                  </a:lnTo>
                  <a:lnTo>
                    <a:pt x="778033" y="38321"/>
                  </a:lnTo>
                  <a:lnTo>
                    <a:pt x="808097" y="28369"/>
                  </a:lnTo>
                  <a:lnTo>
                    <a:pt x="849733" y="12609"/>
                  </a:lnTo>
                  <a:lnTo>
                    <a:pt x="8830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2444">
              <a:extLst>
                <a:ext uri="{FF2B5EF4-FFF2-40B4-BE49-F238E27FC236}">
                  <a16:creationId xmlns:a16="http://schemas.microsoft.com/office/drawing/2014/main" xmlns="" id="{632BFC4E-D6F9-4643-8F10-2ACA2DCD76AD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031969" y="1041400"/>
              <a:ext cx="1057182" cy="148278"/>
            </a:xfrm>
            <a:custGeom>
              <a:avLst/>
              <a:gdLst/>
              <a:ahLst/>
              <a:cxnLst/>
              <a:rect l="0" t="0" r="0" b="0"/>
              <a:pathLst>
                <a:path w="1057182" h="148278">
                  <a:moveTo>
                    <a:pt x="41181" y="133350"/>
                  </a:moveTo>
                  <a:lnTo>
                    <a:pt x="41181" y="133350"/>
                  </a:lnTo>
                  <a:lnTo>
                    <a:pt x="1635" y="142188"/>
                  </a:lnTo>
                  <a:lnTo>
                    <a:pt x="0" y="144181"/>
                  </a:lnTo>
                  <a:lnTo>
                    <a:pt x="1027" y="146215"/>
                  </a:lnTo>
                  <a:lnTo>
                    <a:pt x="3829" y="148277"/>
                  </a:lnTo>
                  <a:lnTo>
                    <a:pt x="41481" y="147807"/>
                  </a:lnTo>
                  <a:lnTo>
                    <a:pt x="67486" y="144399"/>
                  </a:lnTo>
                  <a:lnTo>
                    <a:pt x="100346" y="139305"/>
                  </a:lnTo>
                  <a:lnTo>
                    <a:pt x="137774" y="133087"/>
                  </a:lnTo>
                  <a:lnTo>
                    <a:pt x="183893" y="125413"/>
                  </a:lnTo>
                  <a:lnTo>
                    <a:pt x="235806" y="116770"/>
                  </a:lnTo>
                  <a:lnTo>
                    <a:pt x="291581" y="107480"/>
                  </a:lnTo>
                  <a:lnTo>
                    <a:pt x="356281" y="97759"/>
                  </a:lnTo>
                  <a:lnTo>
                    <a:pt x="426931" y="87750"/>
                  </a:lnTo>
                  <a:lnTo>
                    <a:pt x="501548" y="77550"/>
                  </a:lnTo>
                  <a:lnTo>
                    <a:pt x="575987" y="67928"/>
                  </a:lnTo>
                  <a:lnTo>
                    <a:pt x="650307" y="58691"/>
                  </a:lnTo>
                  <a:lnTo>
                    <a:pt x="724548" y="49711"/>
                  </a:lnTo>
                  <a:lnTo>
                    <a:pt x="788859" y="42313"/>
                  </a:lnTo>
                  <a:lnTo>
                    <a:pt x="846550" y="35970"/>
                  </a:lnTo>
                  <a:lnTo>
                    <a:pt x="899827" y="30330"/>
                  </a:lnTo>
                  <a:lnTo>
                    <a:pt x="940989" y="25159"/>
                  </a:lnTo>
                  <a:lnTo>
                    <a:pt x="974075" y="20300"/>
                  </a:lnTo>
                  <a:lnTo>
                    <a:pt x="1020245" y="11845"/>
                  </a:lnTo>
                  <a:lnTo>
                    <a:pt x="10571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2445">
              <a:extLst>
                <a:ext uri="{FF2B5EF4-FFF2-40B4-BE49-F238E27FC236}">
                  <a16:creationId xmlns:a16="http://schemas.microsoft.com/office/drawing/2014/main" xmlns="" id="{91804746-AA32-4680-AFD8-4C104A2B4C2F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170301" y="701479"/>
              <a:ext cx="80826" cy="200222"/>
            </a:xfrm>
            <a:custGeom>
              <a:avLst/>
              <a:gdLst/>
              <a:ahLst/>
              <a:cxnLst/>
              <a:rect l="0" t="0" r="0" b="0"/>
              <a:pathLst>
                <a:path w="80826" h="200222">
                  <a:moveTo>
                    <a:pt x="64899" y="3371"/>
                  </a:moveTo>
                  <a:lnTo>
                    <a:pt x="64899" y="3371"/>
                  </a:lnTo>
                  <a:lnTo>
                    <a:pt x="54786" y="0"/>
                  </a:lnTo>
                  <a:lnTo>
                    <a:pt x="35013" y="1275"/>
                  </a:lnTo>
                  <a:lnTo>
                    <a:pt x="21277" y="8084"/>
                  </a:lnTo>
                  <a:lnTo>
                    <a:pt x="14651" y="12863"/>
                  </a:lnTo>
                  <a:lnTo>
                    <a:pt x="5407" y="25699"/>
                  </a:lnTo>
                  <a:lnTo>
                    <a:pt x="1955" y="33073"/>
                  </a:lnTo>
                  <a:lnTo>
                    <a:pt x="0" y="48792"/>
                  </a:lnTo>
                  <a:lnTo>
                    <a:pt x="466" y="56935"/>
                  </a:lnTo>
                  <a:lnTo>
                    <a:pt x="11236" y="81880"/>
                  </a:lnTo>
                  <a:lnTo>
                    <a:pt x="51891" y="117139"/>
                  </a:lnTo>
                  <a:lnTo>
                    <a:pt x="67584" y="130840"/>
                  </a:lnTo>
                  <a:lnTo>
                    <a:pt x="79263" y="146337"/>
                  </a:lnTo>
                  <a:lnTo>
                    <a:pt x="80825" y="153009"/>
                  </a:lnTo>
                  <a:lnTo>
                    <a:pt x="79750" y="158869"/>
                  </a:lnTo>
                  <a:lnTo>
                    <a:pt x="72205" y="169848"/>
                  </a:lnTo>
                  <a:lnTo>
                    <a:pt x="59444" y="181783"/>
                  </a:lnTo>
                  <a:lnTo>
                    <a:pt x="7749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2446">
              <a:extLst>
                <a:ext uri="{FF2B5EF4-FFF2-40B4-BE49-F238E27FC236}">
                  <a16:creationId xmlns:a16="http://schemas.microsoft.com/office/drawing/2014/main" xmlns="" id="{5208C927-B3CD-4765-90AE-03F4E0649DF6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843849" y="607779"/>
              <a:ext cx="54802" cy="332174"/>
            </a:xfrm>
            <a:custGeom>
              <a:avLst/>
              <a:gdLst/>
              <a:ahLst/>
              <a:cxnLst/>
              <a:rect l="0" t="0" r="0" b="0"/>
              <a:pathLst>
                <a:path w="54802" h="332174">
                  <a:moveTo>
                    <a:pt x="42101" y="8171"/>
                  </a:moveTo>
                  <a:lnTo>
                    <a:pt x="42101" y="8171"/>
                  </a:lnTo>
                  <a:lnTo>
                    <a:pt x="42101" y="0"/>
                  </a:lnTo>
                  <a:lnTo>
                    <a:pt x="41395" y="3834"/>
                  </a:lnTo>
                  <a:lnTo>
                    <a:pt x="33263" y="50552"/>
                  </a:lnTo>
                  <a:lnTo>
                    <a:pt x="25473" y="86509"/>
                  </a:lnTo>
                  <a:lnTo>
                    <a:pt x="16366" y="127655"/>
                  </a:lnTo>
                  <a:lnTo>
                    <a:pt x="9967" y="169460"/>
                  </a:lnTo>
                  <a:lnTo>
                    <a:pt x="4771" y="211559"/>
                  </a:lnTo>
                  <a:lnTo>
                    <a:pt x="815" y="250965"/>
                  </a:lnTo>
                  <a:lnTo>
                    <a:pt x="0" y="295540"/>
                  </a:lnTo>
                  <a:lnTo>
                    <a:pt x="4809" y="317453"/>
                  </a:lnTo>
                  <a:lnTo>
                    <a:pt x="8773" y="324426"/>
                  </a:lnTo>
                  <a:lnTo>
                    <a:pt x="13532" y="329074"/>
                  </a:lnTo>
                  <a:lnTo>
                    <a:pt x="18822" y="332173"/>
                  </a:lnTo>
                  <a:lnTo>
                    <a:pt x="24465" y="331417"/>
                  </a:lnTo>
                  <a:lnTo>
                    <a:pt x="36379" y="323051"/>
                  </a:lnTo>
                  <a:lnTo>
                    <a:pt x="44967" y="308043"/>
                  </a:lnTo>
                  <a:lnTo>
                    <a:pt x="54801" y="281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2447">
              <a:extLst>
                <a:ext uri="{FF2B5EF4-FFF2-40B4-BE49-F238E27FC236}">
                  <a16:creationId xmlns:a16="http://schemas.microsoft.com/office/drawing/2014/main" xmlns="" id="{5797B0FD-AD7F-4F22-BFF8-DCE8BE45E460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664583" y="787400"/>
              <a:ext cx="119768" cy="189783"/>
            </a:xfrm>
            <a:custGeom>
              <a:avLst/>
              <a:gdLst/>
              <a:ahLst/>
              <a:cxnLst/>
              <a:rect l="0" t="0" r="0" b="0"/>
              <a:pathLst>
                <a:path w="119768" h="189783">
                  <a:moveTo>
                    <a:pt x="5467" y="69850"/>
                  </a:moveTo>
                  <a:lnTo>
                    <a:pt x="5467" y="69850"/>
                  </a:lnTo>
                  <a:lnTo>
                    <a:pt x="0" y="69850"/>
                  </a:lnTo>
                  <a:lnTo>
                    <a:pt x="6120" y="69850"/>
                  </a:lnTo>
                  <a:lnTo>
                    <a:pt x="20242" y="76592"/>
                  </a:lnTo>
                  <a:lnTo>
                    <a:pt x="41203" y="94269"/>
                  </a:lnTo>
                  <a:lnTo>
                    <a:pt x="58546" y="120751"/>
                  </a:lnTo>
                  <a:lnTo>
                    <a:pt x="62454" y="140686"/>
                  </a:lnTo>
                  <a:lnTo>
                    <a:pt x="59214" y="175486"/>
                  </a:lnTo>
                  <a:lnTo>
                    <a:pt x="53814" y="185709"/>
                  </a:lnTo>
                  <a:lnTo>
                    <a:pt x="50398" y="189422"/>
                  </a:lnTo>
                  <a:lnTo>
                    <a:pt x="46710" y="189782"/>
                  </a:lnTo>
                  <a:lnTo>
                    <a:pt x="42840" y="187904"/>
                  </a:lnTo>
                  <a:lnTo>
                    <a:pt x="38849" y="184536"/>
                  </a:lnTo>
                  <a:lnTo>
                    <a:pt x="34415" y="169505"/>
                  </a:lnTo>
                  <a:lnTo>
                    <a:pt x="33855" y="145891"/>
                  </a:lnTo>
                  <a:lnTo>
                    <a:pt x="38310" y="111877"/>
                  </a:lnTo>
                  <a:lnTo>
                    <a:pt x="46875" y="78886"/>
                  </a:lnTo>
                  <a:lnTo>
                    <a:pt x="59148" y="50583"/>
                  </a:lnTo>
                  <a:lnTo>
                    <a:pt x="85186" y="23454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2448">
              <a:extLst>
                <a:ext uri="{FF2B5EF4-FFF2-40B4-BE49-F238E27FC236}">
                  <a16:creationId xmlns:a16="http://schemas.microsoft.com/office/drawing/2014/main" xmlns="" id="{13F5B83B-DDDD-481B-B84E-57F31C1B115B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546131" y="846602"/>
              <a:ext cx="92170" cy="153152"/>
            </a:xfrm>
            <a:custGeom>
              <a:avLst/>
              <a:gdLst/>
              <a:ahLst/>
              <a:cxnLst/>
              <a:rect l="0" t="0" r="0" b="0"/>
              <a:pathLst>
                <a:path w="92170" h="153152">
                  <a:moveTo>
                    <a:pt x="3269" y="86848"/>
                  </a:moveTo>
                  <a:lnTo>
                    <a:pt x="3269" y="86848"/>
                  </a:lnTo>
                  <a:lnTo>
                    <a:pt x="6640" y="90219"/>
                  </a:lnTo>
                  <a:lnTo>
                    <a:pt x="12058" y="91874"/>
                  </a:lnTo>
                  <a:lnTo>
                    <a:pt x="15478" y="92315"/>
                  </a:lnTo>
                  <a:lnTo>
                    <a:pt x="33776" y="82824"/>
                  </a:lnTo>
                  <a:lnTo>
                    <a:pt x="53701" y="59864"/>
                  </a:lnTo>
                  <a:lnTo>
                    <a:pt x="60961" y="42635"/>
                  </a:lnTo>
                  <a:lnTo>
                    <a:pt x="62897" y="34089"/>
                  </a:lnTo>
                  <a:lnTo>
                    <a:pt x="61285" y="17068"/>
                  </a:lnTo>
                  <a:lnTo>
                    <a:pt x="58880" y="8578"/>
                  </a:lnTo>
                  <a:lnTo>
                    <a:pt x="55159" y="3624"/>
                  </a:lnTo>
                  <a:lnTo>
                    <a:pt x="50563" y="1026"/>
                  </a:lnTo>
                  <a:lnTo>
                    <a:pt x="45382" y="0"/>
                  </a:lnTo>
                  <a:lnTo>
                    <a:pt x="39105" y="2844"/>
                  </a:lnTo>
                  <a:lnTo>
                    <a:pt x="24605" y="15411"/>
                  </a:lnTo>
                  <a:lnTo>
                    <a:pt x="7317" y="49062"/>
                  </a:lnTo>
                  <a:lnTo>
                    <a:pt x="0" y="90312"/>
                  </a:lnTo>
                  <a:lnTo>
                    <a:pt x="4574" y="123701"/>
                  </a:lnTo>
                  <a:lnTo>
                    <a:pt x="14903" y="138740"/>
                  </a:lnTo>
                  <a:lnTo>
                    <a:pt x="21608" y="144726"/>
                  </a:lnTo>
                  <a:lnTo>
                    <a:pt x="38466" y="151377"/>
                  </a:lnTo>
                  <a:lnTo>
                    <a:pt x="47900" y="153151"/>
                  </a:lnTo>
                  <a:lnTo>
                    <a:pt x="57012" y="151511"/>
                  </a:lnTo>
                  <a:lnTo>
                    <a:pt x="92169" y="131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2449">
              <a:extLst>
                <a:ext uri="{FF2B5EF4-FFF2-40B4-BE49-F238E27FC236}">
                  <a16:creationId xmlns:a16="http://schemas.microsoft.com/office/drawing/2014/main" xmlns="" id="{54018C2C-27B2-41C9-AB6F-CA08E4B3A841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988433" y="712965"/>
              <a:ext cx="5468" cy="10936"/>
            </a:xfrm>
            <a:custGeom>
              <a:avLst/>
              <a:gdLst/>
              <a:ahLst/>
              <a:cxnLst/>
              <a:rect l="0" t="0" r="0" b="0"/>
              <a:pathLst>
                <a:path w="5468" h="109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411" y="117"/>
                  </a:lnTo>
                  <a:lnTo>
                    <a:pt x="5467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2450">
              <a:extLst>
                <a:ext uri="{FF2B5EF4-FFF2-40B4-BE49-F238E27FC236}">
                  <a16:creationId xmlns:a16="http://schemas.microsoft.com/office/drawing/2014/main" xmlns="" id="{33E991C2-02DD-4D8A-8864-77B6E351B141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2034979" y="745015"/>
              <a:ext cx="73314" cy="112236"/>
            </a:xfrm>
            <a:custGeom>
              <a:avLst/>
              <a:gdLst/>
              <a:ahLst/>
              <a:cxnLst/>
              <a:rect l="0" t="0" r="0" b="0"/>
              <a:pathLst>
                <a:path w="73314" h="112236">
                  <a:moveTo>
                    <a:pt x="3371" y="67785"/>
                  </a:moveTo>
                  <a:lnTo>
                    <a:pt x="3371" y="67785"/>
                  </a:lnTo>
                  <a:lnTo>
                    <a:pt x="0" y="67785"/>
                  </a:lnTo>
                  <a:lnTo>
                    <a:pt x="14959" y="67785"/>
                  </a:lnTo>
                  <a:lnTo>
                    <a:pt x="33694" y="57672"/>
                  </a:lnTo>
                  <a:lnTo>
                    <a:pt x="59534" y="34586"/>
                  </a:lnTo>
                  <a:lnTo>
                    <a:pt x="69725" y="19634"/>
                  </a:lnTo>
                  <a:lnTo>
                    <a:pt x="73313" y="7344"/>
                  </a:lnTo>
                  <a:lnTo>
                    <a:pt x="73283" y="2091"/>
                  </a:lnTo>
                  <a:lnTo>
                    <a:pt x="71145" y="0"/>
                  </a:lnTo>
                  <a:lnTo>
                    <a:pt x="67604" y="17"/>
                  </a:lnTo>
                  <a:lnTo>
                    <a:pt x="39969" y="13555"/>
                  </a:lnTo>
                  <a:lnTo>
                    <a:pt x="26457" y="28396"/>
                  </a:lnTo>
                  <a:lnTo>
                    <a:pt x="17159" y="46045"/>
                  </a:lnTo>
                  <a:lnTo>
                    <a:pt x="13027" y="63297"/>
                  </a:lnTo>
                  <a:lnTo>
                    <a:pt x="14072" y="85505"/>
                  </a:lnTo>
                  <a:lnTo>
                    <a:pt x="17560" y="91593"/>
                  </a:lnTo>
                  <a:lnTo>
                    <a:pt x="28962" y="102120"/>
                  </a:lnTo>
                  <a:lnTo>
                    <a:pt x="45319" y="107739"/>
                  </a:lnTo>
                  <a:lnTo>
                    <a:pt x="73221" y="11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2451">
              <a:extLst>
                <a:ext uri="{FF2B5EF4-FFF2-40B4-BE49-F238E27FC236}">
                  <a16:creationId xmlns:a16="http://schemas.microsoft.com/office/drawing/2014/main" xmlns="" id="{CC5B4340-83A3-4F99-BA7A-34D5656B4896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962150" y="82550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401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2452">
              <a:extLst>
                <a:ext uri="{FF2B5EF4-FFF2-40B4-BE49-F238E27FC236}">
                  <a16:creationId xmlns:a16="http://schemas.microsoft.com/office/drawing/2014/main" xmlns="" id="{988DF955-B829-44D8-BE5C-2E89A297C5B3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798815" y="793750"/>
              <a:ext cx="137936" cy="31751"/>
            </a:xfrm>
            <a:custGeom>
              <a:avLst/>
              <a:gdLst/>
              <a:ahLst/>
              <a:cxnLst/>
              <a:rect l="0" t="0" r="0" b="0"/>
              <a:pathLst>
                <a:path w="1379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29447" y="30339"/>
                  </a:lnTo>
                  <a:lnTo>
                    <a:pt x="70696" y="19816"/>
                  </a:lnTo>
                  <a:lnTo>
                    <a:pt x="116030" y="7364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2453">
              <a:extLst>
                <a:ext uri="{FF2B5EF4-FFF2-40B4-BE49-F238E27FC236}">
                  <a16:creationId xmlns:a16="http://schemas.microsoft.com/office/drawing/2014/main" xmlns="" id="{9E40E578-7D52-4025-B160-050F99712136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389381" y="867873"/>
              <a:ext cx="120079" cy="375278"/>
            </a:xfrm>
            <a:custGeom>
              <a:avLst/>
              <a:gdLst/>
              <a:ahLst/>
              <a:cxnLst/>
              <a:rect l="0" t="0" r="0" b="0"/>
              <a:pathLst>
                <a:path w="120079" h="375278">
                  <a:moveTo>
                    <a:pt x="20319" y="78277"/>
                  </a:moveTo>
                  <a:lnTo>
                    <a:pt x="20319" y="78277"/>
                  </a:lnTo>
                  <a:lnTo>
                    <a:pt x="16948" y="81648"/>
                  </a:lnTo>
                  <a:lnTo>
                    <a:pt x="15293" y="85185"/>
                  </a:lnTo>
                  <a:lnTo>
                    <a:pt x="14230" y="103317"/>
                  </a:lnTo>
                  <a:lnTo>
                    <a:pt x="19090" y="141262"/>
                  </a:lnTo>
                  <a:lnTo>
                    <a:pt x="24815" y="187093"/>
                  </a:lnTo>
                  <a:lnTo>
                    <a:pt x="28903" y="227299"/>
                  </a:lnTo>
                  <a:lnTo>
                    <a:pt x="31190" y="269157"/>
                  </a:lnTo>
                  <a:lnTo>
                    <a:pt x="31500" y="308457"/>
                  </a:lnTo>
                  <a:lnTo>
                    <a:pt x="27708" y="351560"/>
                  </a:lnTo>
                  <a:lnTo>
                    <a:pt x="24074" y="368129"/>
                  </a:lnTo>
                  <a:lnTo>
                    <a:pt x="22116" y="372406"/>
                  </a:lnTo>
                  <a:lnTo>
                    <a:pt x="20106" y="374552"/>
                  </a:lnTo>
                  <a:lnTo>
                    <a:pt x="18060" y="375277"/>
                  </a:lnTo>
                  <a:lnTo>
                    <a:pt x="13906" y="362912"/>
                  </a:lnTo>
                  <a:lnTo>
                    <a:pt x="5719" y="316895"/>
                  </a:lnTo>
                  <a:lnTo>
                    <a:pt x="424" y="269702"/>
                  </a:lnTo>
                  <a:lnTo>
                    <a:pt x="0" y="243288"/>
                  </a:lnTo>
                  <a:lnTo>
                    <a:pt x="423" y="215801"/>
                  </a:lnTo>
                  <a:lnTo>
                    <a:pt x="2116" y="189010"/>
                  </a:lnTo>
                  <a:lnTo>
                    <a:pt x="4656" y="162682"/>
                  </a:lnTo>
                  <a:lnTo>
                    <a:pt x="7760" y="136664"/>
                  </a:lnTo>
                  <a:lnTo>
                    <a:pt x="14973" y="92703"/>
                  </a:lnTo>
                  <a:lnTo>
                    <a:pt x="22882" y="56466"/>
                  </a:lnTo>
                  <a:lnTo>
                    <a:pt x="31101" y="28602"/>
                  </a:lnTo>
                  <a:lnTo>
                    <a:pt x="43220" y="10103"/>
                  </a:lnTo>
                  <a:lnTo>
                    <a:pt x="50403" y="3194"/>
                  </a:lnTo>
                  <a:lnTo>
                    <a:pt x="58720" y="0"/>
                  </a:lnTo>
                  <a:lnTo>
                    <a:pt x="77367" y="213"/>
                  </a:lnTo>
                  <a:lnTo>
                    <a:pt x="95533" y="10656"/>
                  </a:lnTo>
                  <a:lnTo>
                    <a:pt x="104328" y="18380"/>
                  </a:lnTo>
                  <a:lnTo>
                    <a:pt x="115982" y="40132"/>
                  </a:lnTo>
                  <a:lnTo>
                    <a:pt x="120078" y="52847"/>
                  </a:lnTo>
                  <a:lnTo>
                    <a:pt x="118984" y="78264"/>
                  </a:lnTo>
                  <a:lnTo>
                    <a:pt x="104586" y="116373"/>
                  </a:lnTo>
                  <a:lnTo>
                    <a:pt x="88815" y="139659"/>
                  </a:lnTo>
                  <a:lnTo>
                    <a:pt x="67695" y="157063"/>
                  </a:lnTo>
                  <a:lnTo>
                    <a:pt x="47960" y="166210"/>
                  </a:lnTo>
                  <a:lnTo>
                    <a:pt x="38746" y="168649"/>
                  </a:lnTo>
                  <a:lnTo>
                    <a:pt x="31898" y="168158"/>
                  </a:lnTo>
                  <a:lnTo>
                    <a:pt x="26627" y="165714"/>
                  </a:lnTo>
                  <a:lnTo>
                    <a:pt x="13969" y="154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2454">
              <a:extLst>
                <a:ext uri="{FF2B5EF4-FFF2-40B4-BE49-F238E27FC236}">
                  <a16:creationId xmlns:a16="http://schemas.microsoft.com/office/drawing/2014/main" xmlns="" id="{2F40ECC7-C5BB-4193-BD99-FC455EA14D6B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901700" y="620854"/>
              <a:ext cx="157228" cy="494650"/>
            </a:xfrm>
            <a:custGeom>
              <a:avLst/>
              <a:gdLst/>
              <a:ahLst/>
              <a:cxnLst/>
              <a:rect l="0" t="0" r="0" b="0"/>
              <a:pathLst>
                <a:path w="157228" h="494650">
                  <a:moveTo>
                    <a:pt x="0" y="185596"/>
                  </a:moveTo>
                  <a:lnTo>
                    <a:pt x="0" y="185596"/>
                  </a:lnTo>
                  <a:lnTo>
                    <a:pt x="1411" y="198557"/>
                  </a:lnTo>
                  <a:lnTo>
                    <a:pt x="15696" y="242719"/>
                  </a:lnTo>
                  <a:lnTo>
                    <a:pt x="26026" y="276601"/>
                  </a:lnTo>
                  <a:lnTo>
                    <a:pt x="35321" y="322233"/>
                  </a:lnTo>
                  <a:lnTo>
                    <a:pt x="42274" y="369325"/>
                  </a:lnTo>
                  <a:lnTo>
                    <a:pt x="47011" y="414009"/>
                  </a:lnTo>
                  <a:lnTo>
                    <a:pt x="49116" y="452683"/>
                  </a:lnTo>
                  <a:lnTo>
                    <a:pt x="46930" y="485964"/>
                  </a:lnTo>
                  <a:lnTo>
                    <a:pt x="45398" y="490969"/>
                  </a:lnTo>
                  <a:lnTo>
                    <a:pt x="43671" y="493600"/>
                  </a:lnTo>
                  <a:lnTo>
                    <a:pt x="41814" y="494649"/>
                  </a:lnTo>
                  <a:lnTo>
                    <a:pt x="35988" y="484525"/>
                  </a:lnTo>
                  <a:lnTo>
                    <a:pt x="22893" y="438092"/>
                  </a:lnTo>
                  <a:lnTo>
                    <a:pt x="17378" y="413193"/>
                  </a:lnTo>
                  <a:lnTo>
                    <a:pt x="12997" y="383188"/>
                  </a:lnTo>
                  <a:lnTo>
                    <a:pt x="9370" y="349780"/>
                  </a:lnTo>
                  <a:lnTo>
                    <a:pt x="6247" y="314102"/>
                  </a:lnTo>
                  <a:lnTo>
                    <a:pt x="4870" y="278322"/>
                  </a:lnTo>
                  <a:lnTo>
                    <a:pt x="4658" y="242474"/>
                  </a:lnTo>
                  <a:lnTo>
                    <a:pt x="5222" y="206582"/>
                  </a:lnTo>
                  <a:lnTo>
                    <a:pt x="7715" y="175598"/>
                  </a:lnTo>
                  <a:lnTo>
                    <a:pt x="11493" y="147886"/>
                  </a:lnTo>
                  <a:lnTo>
                    <a:pt x="19925" y="100397"/>
                  </a:lnTo>
                  <a:lnTo>
                    <a:pt x="26024" y="62828"/>
                  </a:lnTo>
                  <a:lnTo>
                    <a:pt x="40166" y="24023"/>
                  </a:lnTo>
                  <a:lnTo>
                    <a:pt x="55481" y="7717"/>
                  </a:lnTo>
                  <a:lnTo>
                    <a:pt x="64504" y="1394"/>
                  </a:lnTo>
                  <a:lnTo>
                    <a:pt x="75458" y="0"/>
                  </a:lnTo>
                  <a:lnTo>
                    <a:pt x="100800" y="5977"/>
                  </a:lnTo>
                  <a:lnTo>
                    <a:pt x="124763" y="27449"/>
                  </a:lnTo>
                  <a:lnTo>
                    <a:pt x="136092" y="42065"/>
                  </a:lnTo>
                  <a:lnTo>
                    <a:pt x="150561" y="80882"/>
                  </a:lnTo>
                  <a:lnTo>
                    <a:pt x="157227" y="123534"/>
                  </a:lnTo>
                  <a:lnTo>
                    <a:pt x="155486" y="161306"/>
                  </a:lnTo>
                  <a:lnTo>
                    <a:pt x="142483" y="196908"/>
                  </a:lnTo>
                  <a:lnTo>
                    <a:pt x="122592" y="228723"/>
                  </a:lnTo>
                  <a:lnTo>
                    <a:pt x="99641" y="252271"/>
                  </a:lnTo>
                  <a:lnTo>
                    <a:pt x="73448" y="266500"/>
                  </a:lnTo>
                  <a:lnTo>
                    <a:pt x="47460" y="273059"/>
                  </a:lnTo>
                  <a:lnTo>
                    <a:pt x="26503" y="271270"/>
                  </a:lnTo>
                  <a:lnTo>
                    <a:pt x="20491" y="267407"/>
                  </a:lnTo>
                  <a:lnTo>
                    <a:pt x="17188" y="262009"/>
                  </a:lnTo>
                  <a:lnTo>
                    <a:pt x="12700" y="242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2455">
              <a:extLst>
                <a:ext uri="{FF2B5EF4-FFF2-40B4-BE49-F238E27FC236}">
                  <a16:creationId xmlns:a16="http://schemas.microsoft.com/office/drawing/2014/main" xmlns="" id="{E27BD1B9-AD3B-4F36-969C-BCD0A713B954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099433" y="893239"/>
              <a:ext cx="164218" cy="177353"/>
            </a:xfrm>
            <a:custGeom>
              <a:avLst/>
              <a:gdLst/>
              <a:ahLst/>
              <a:cxnLst/>
              <a:rect l="0" t="0" r="0" b="0"/>
              <a:pathLst>
                <a:path w="164218" h="177353">
                  <a:moveTo>
                    <a:pt x="5467" y="46561"/>
                  </a:moveTo>
                  <a:lnTo>
                    <a:pt x="5467" y="46561"/>
                  </a:lnTo>
                  <a:lnTo>
                    <a:pt x="2096" y="43190"/>
                  </a:lnTo>
                  <a:lnTo>
                    <a:pt x="441" y="39653"/>
                  </a:lnTo>
                  <a:lnTo>
                    <a:pt x="0" y="37723"/>
                  </a:lnTo>
                  <a:lnTo>
                    <a:pt x="411" y="35730"/>
                  </a:lnTo>
                  <a:lnTo>
                    <a:pt x="2749" y="31634"/>
                  </a:lnTo>
                  <a:lnTo>
                    <a:pt x="11785" y="29343"/>
                  </a:lnTo>
                  <a:lnTo>
                    <a:pt x="18146" y="28733"/>
                  </a:lnTo>
                  <a:lnTo>
                    <a:pt x="32739" y="33698"/>
                  </a:lnTo>
                  <a:lnTo>
                    <a:pt x="49338" y="45078"/>
                  </a:lnTo>
                  <a:lnTo>
                    <a:pt x="77105" y="75990"/>
                  </a:lnTo>
                  <a:lnTo>
                    <a:pt x="97249" y="114704"/>
                  </a:lnTo>
                  <a:lnTo>
                    <a:pt x="103452" y="148439"/>
                  </a:lnTo>
                  <a:lnTo>
                    <a:pt x="102403" y="167570"/>
                  </a:lnTo>
                  <a:lnTo>
                    <a:pt x="100430" y="173095"/>
                  </a:lnTo>
                  <a:lnTo>
                    <a:pt x="97703" y="176072"/>
                  </a:lnTo>
                  <a:lnTo>
                    <a:pt x="94475" y="177352"/>
                  </a:lnTo>
                  <a:lnTo>
                    <a:pt x="83361" y="171248"/>
                  </a:lnTo>
                  <a:lnTo>
                    <a:pt x="76446" y="165669"/>
                  </a:lnTo>
                  <a:lnTo>
                    <a:pt x="56602" y="130849"/>
                  </a:lnTo>
                  <a:lnTo>
                    <a:pt x="49360" y="98839"/>
                  </a:lnTo>
                  <a:lnTo>
                    <a:pt x="48258" y="65562"/>
                  </a:lnTo>
                  <a:lnTo>
                    <a:pt x="54824" y="36662"/>
                  </a:lnTo>
                  <a:lnTo>
                    <a:pt x="66679" y="17232"/>
                  </a:lnTo>
                  <a:lnTo>
                    <a:pt x="73792" y="10075"/>
                  </a:lnTo>
                  <a:lnTo>
                    <a:pt x="92984" y="2123"/>
                  </a:lnTo>
                  <a:lnTo>
                    <a:pt x="115624" y="0"/>
                  </a:lnTo>
                  <a:lnTo>
                    <a:pt x="164217" y="8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2456">
              <a:extLst>
                <a:ext uri="{FF2B5EF4-FFF2-40B4-BE49-F238E27FC236}">
                  <a16:creationId xmlns:a16="http://schemas.microsoft.com/office/drawing/2014/main" xmlns="" id="{FF0521C0-21AB-4B36-88D7-ABE06659C5FF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275234" y="890822"/>
              <a:ext cx="83235" cy="152888"/>
            </a:xfrm>
            <a:custGeom>
              <a:avLst/>
              <a:gdLst/>
              <a:ahLst/>
              <a:cxnLst/>
              <a:rect l="0" t="0" r="0" b="0"/>
              <a:pathLst>
                <a:path w="83235" h="152888">
                  <a:moveTo>
                    <a:pt x="64616" y="36278"/>
                  </a:moveTo>
                  <a:lnTo>
                    <a:pt x="64616" y="36278"/>
                  </a:lnTo>
                  <a:lnTo>
                    <a:pt x="34966" y="2278"/>
                  </a:lnTo>
                  <a:lnTo>
                    <a:pt x="27685" y="0"/>
                  </a:lnTo>
                  <a:lnTo>
                    <a:pt x="23062" y="2215"/>
                  </a:lnTo>
                  <a:lnTo>
                    <a:pt x="12281" y="12202"/>
                  </a:lnTo>
                  <a:lnTo>
                    <a:pt x="1053" y="40433"/>
                  </a:lnTo>
                  <a:lnTo>
                    <a:pt x="0" y="78980"/>
                  </a:lnTo>
                  <a:lnTo>
                    <a:pt x="10898" y="118310"/>
                  </a:lnTo>
                  <a:lnTo>
                    <a:pt x="23573" y="136472"/>
                  </a:lnTo>
                  <a:lnTo>
                    <a:pt x="37908" y="147836"/>
                  </a:lnTo>
                  <a:lnTo>
                    <a:pt x="51335" y="152887"/>
                  </a:lnTo>
                  <a:lnTo>
                    <a:pt x="57878" y="152117"/>
                  </a:lnTo>
                  <a:lnTo>
                    <a:pt x="70794" y="145618"/>
                  </a:lnTo>
                  <a:lnTo>
                    <a:pt x="79826" y="131910"/>
                  </a:lnTo>
                  <a:lnTo>
                    <a:pt x="83223" y="123316"/>
                  </a:lnTo>
                  <a:lnTo>
                    <a:pt x="83234" y="102478"/>
                  </a:lnTo>
                  <a:lnTo>
                    <a:pt x="71743" y="57978"/>
                  </a:lnTo>
                  <a:lnTo>
                    <a:pt x="63357" y="39337"/>
                  </a:lnTo>
                  <a:lnTo>
                    <a:pt x="60954" y="36906"/>
                  </a:lnTo>
                  <a:lnTo>
                    <a:pt x="58647" y="35991"/>
                  </a:lnTo>
                  <a:lnTo>
                    <a:pt x="56403" y="36087"/>
                  </a:lnTo>
                  <a:lnTo>
                    <a:pt x="55613" y="36856"/>
                  </a:lnTo>
                  <a:lnTo>
                    <a:pt x="55792" y="38074"/>
                  </a:lnTo>
                  <a:lnTo>
                    <a:pt x="58266" y="42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1" name="SMARTInkShape-Group512">
            <a:extLst>
              <a:ext uri="{FF2B5EF4-FFF2-40B4-BE49-F238E27FC236}">
                <a16:creationId xmlns:a16="http://schemas.microsoft.com/office/drawing/2014/main" xmlns="" id="{B30AED20-C852-4780-85C3-A7F398CD19FA}"/>
              </a:ext>
            </a:extLst>
          </p:cNvPr>
          <p:cNvGrpSpPr/>
          <p:nvPr/>
        </p:nvGrpSpPr>
        <p:grpSpPr>
          <a:xfrm>
            <a:off x="1802903" y="1447800"/>
            <a:ext cx="335472" cy="298451"/>
            <a:chOff x="1802903" y="1447800"/>
            <a:chExt cx="335472" cy="298451"/>
          </a:xfrm>
        </p:grpSpPr>
        <p:sp>
          <p:nvSpPr>
            <p:cNvPr id="437" name="SMARTInkShape-2457">
              <a:extLst>
                <a:ext uri="{FF2B5EF4-FFF2-40B4-BE49-F238E27FC236}">
                  <a16:creationId xmlns:a16="http://schemas.microsoft.com/office/drawing/2014/main" xmlns="" id="{CA8120ED-ACA6-4126-B08F-C979444A019B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955800" y="1569333"/>
              <a:ext cx="29282" cy="145168"/>
            </a:xfrm>
            <a:custGeom>
              <a:avLst/>
              <a:gdLst/>
              <a:ahLst/>
              <a:cxnLst/>
              <a:rect l="0" t="0" r="0" b="0"/>
              <a:pathLst>
                <a:path w="29282" h="1451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8789" y="3272"/>
                  </a:lnTo>
                  <a:lnTo>
                    <a:pt x="12209" y="6121"/>
                  </a:lnTo>
                  <a:lnTo>
                    <a:pt x="20394" y="20242"/>
                  </a:lnTo>
                  <a:lnTo>
                    <a:pt x="28775" y="58480"/>
                  </a:lnTo>
                  <a:lnTo>
                    <a:pt x="29281" y="100736"/>
                  </a:lnTo>
                  <a:lnTo>
                    <a:pt x="2540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2458">
              <a:extLst>
                <a:ext uri="{FF2B5EF4-FFF2-40B4-BE49-F238E27FC236}">
                  <a16:creationId xmlns:a16="http://schemas.microsoft.com/office/drawing/2014/main" xmlns="" id="{4C04D07D-8D1B-4A9F-8F5F-82BCAB319294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936750" y="14478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2459">
              <a:extLst>
                <a:ext uri="{FF2B5EF4-FFF2-40B4-BE49-F238E27FC236}">
                  <a16:creationId xmlns:a16="http://schemas.microsoft.com/office/drawing/2014/main" xmlns="" id="{1453F25B-C0D1-4C05-87E4-E14F3A269D6E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802903" y="1505833"/>
              <a:ext cx="146548" cy="202318"/>
            </a:xfrm>
            <a:custGeom>
              <a:avLst/>
              <a:gdLst/>
              <a:ahLst/>
              <a:cxnLst/>
              <a:rect l="0" t="0" r="0" b="0"/>
              <a:pathLst>
                <a:path w="146548" h="202318">
                  <a:moveTo>
                    <a:pt x="76697" y="5467"/>
                  </a:moveTo>
                  <a:lnTo>
                    <a:pt x="76697" y="5467"/>
                  </a:lnTo>
                  <a:lnTo>
                    <a:pt x="44715" y="0"/>
                  </a:lnTo>
                  <a:lnTo>
                    <a:pt x="32144" y="3272"/>
                  </a:lnTo>
                  <a:lnTo>
                    <a:pt x="25828" y="6121"/>
                  </a:lnTo>
                  <a:lnTo>
                    <a:pt x="15048" y="18693"/>
                  </a:lnTo>
                  <a:lnTo>
                    <a:pt x="6258" y="37451"/>
                  </a:lnTo>
                  <a:lnTo>
                    <a:pt x="0" y="62250"/>
                  </a:lnTo>
                  <a:lnTo>
                    <a:pt x="2623" y="103979"/>
                  </a:lnTo>
                  <a:lnTo>
                    <a:pt x="19079" y="147623"/>
                  </a:lnTo>
                  <a:lnTo>
                    <a:pt x="43328" y="171423"/>
                  </a:lnTo>
                  <a:lnTo>
                    <a:pt x="75272" y="188586"/>
                  </a:lnTo>
                  <a:lnTo>
                    <a:pt x="122606" y="198249"/>
                  </a:lnTo>
                  <a:lnTo>
                    <a:pt x="146547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2460">
              <a:extLst>
                <a:ext uri="{FF2B5EF4-FFF2-40B4-BE49-F238E27FC236}">
                  <a16:creationId xmlns:a16="http://schemas.microsoft.com/office/drawing/2014/main" xmlns="" id="{8965E274-6BC9-454C-9CBD-632992566EFA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2044700" y="1532115"/>
              <a:ext cx="93675" cy="214136"/>
            </a:xfrm>
            <a:custGeom>
              <a:avLst/>
              <a:gdLst/>
              <a:ahLst/>
              <a:cxnLst/>
              <a:rect l="0" t="0" r="0" b="0"/>
              <a:pathLst>
                <a:path w="93675" h="2141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1411" y="117"/>
                  </a:lnTo>
                  <a:lnTo>
                    <a:pt x="27789" y="10599"/>
                  </a:lnTo>
                  <a:lnTo>
                    <a:pt x="63110" y="35530"/>
                  </a:lnTo>
                  <a:lnTo>
                    <a:pt x="81201" y="57850"/>
                  </a:lnTo>
                  <a:lnTo>
                    <a:pt x="88000" y="69728"/>
                  </a:lnTo>
                  <a:lnTo>
                    <a:pt x="93674" y="97978"/>
                  </a:lnTo>
                  <a:lnTo>
                    <a:pt x="91727" y="128643"/>
                  </a:lnTo>
                  <a:lnTo>
                    <a:pt x="81455" y="158735"/>
                  </a:lnTo>
                  <a:lnTo>
                    <a:pt x="61837" y="182927"/>
                  </a:lnTo>
                  <a:lnTo>
                    <a:pt x="38772" y="200265"/>
                  </a:lnTo>
                  <a:lnTo>
                    <a:pt x="0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1" name="SMARTInkShape-Group513">
            <a:extLst>
              <a:ext uri="{FF2B5EF4-FFF2-40B4-BE49-F238E27FC236}">
                <a16:creationId xmlns:a16="http://schemas.microsoft.com/office/drawing/2014/main" xmlns="" id="{79C4A843-719E-4659-8AD0-6520F948F497}"/>
              </a:ext>
            </a:extLst>
          </p:cNvPr>
          <p:cNvGrpSpPr/>
          <p:nvPr/>
        </p:nvGrpSpPr>
        <p:grpSpPr>
          <a:xfrm>
            <a:off x="2371242" y="1380598"/>
            <a:ext cx="937498" cy="445967"/>
            <a:chOff x="2371242" y="1380598"/>
            <a:chExt cx="937498" cy="445967"/>
          </a:xfrm>
        </p:grpSpPr>
        <p:sp>
          <p:nvSpPr>
            <p:cNvPr id="442" name="SMARTInkShape-2461">
              <a:extLst>
                <a:ext uri="{FF2B5EF4-FFF2-40B4-BE49-F238E27FC236}">
                  <a16:creationId xmlns:a16="http://schemas.microsoft.com/office/drawing/2014/main" xmlns="" id="{0C58B7DC-C08C-416D-AF96-7311B726F0B2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371242" y="1450138"/>
              <a:ext cx="156059" cy="265234"/>
            </a:xfrm>
            <a:custGeom>
              <a:avLst/>
              <a:gdLst/>
              <a:ahLst/>
              <a:cxnLst/>
              <a:rect l="0" t="0" r="0" b="0"/>
              <a:pathLst>
                <a:path w="156059" h="265234">
                  <a:moveTo>
                    <a:pt x="3658" y="67512"/>
                  </a:moveTo>
                  <a:lnTo>
                    <a:pt x="3658" y="67512"/>
                  </a:lnTo>
                  <a:lnTo>
                    <a:pt x="287" y="60770"/>
                  </a:lnTo>
                  <a:lnTo>
                    <a:pt x="0" y="58078"/>
                  </a:lnTo>
                  <a:lnTo>
                    <a:pt x="1562" y="53206"/>
                  </a:lnTo>
                  <a:lnTo>
                    <a:pt x="2966" y="52330"/>
                  </a:lnTo>
                  <a:lnTo>
                    <a:pt x="4608" y="52452"/>
                  </a:lnTo>
                  <a:lnTo>
                    <a:pt x="6408" y="53239"/>
                  </a:lnTo>
                  <a:lnTo>
                    <a:pt x="30256" y="99813"/>
                  </a:lnTo>
                  <a:lnTo>
                    <a:pt x="42996" y="131257"/>
                  </a:lnTo>
                  <a:lnTo>
                    <a:pt x="58066" y="168750"/>
                  </a:lnTo>
                  <a:lnTo>
                    <a:pt x="72289" y="203288"/>
                  </a:lnTo>
                  <a:lnTo>
                    <a:pt x="90316" y="242973"/>
                  </a:lnTo>
                  <a:lnTo>
                    <a:pt x="102712" y="262493"/>
                  </a:lnTo>
                  <a:lnTo>
                    <a:pt x="105677" y="265233"/>
                  </a:lnTo>
                  <a:lnTo>
                    <a:pt x="108360" y="262120"/>
                  </a:lnTo>
                  <a:lnTo>
                    <a:pt x="117735" y="215994"/>
                  </a:lnTo>
                  <a:lnTo>
                    <a:pt x="122092" y="176543"/>
                  </a:lnTo>
                  <a:lnTo>
                    <a:pt x="124242" y="152194"/>
                  </a:lnTo>
                  <a:lnTo>
                    <a:pt x="126381" y="126083"/>
                  </a:lnTo>
                  <a:lnTo>
                    <a:pt x="128512" y="100209"/>
                  </a:lnTo>
                  <a:lnTo>
                    <a:pt x="130638" y="74494"/>
                  </a:lnTo>
                  <a:lnTo>
                    <a:pt x="134177" y="30398"/>
                  </a:lnTo>
                  <a:lnTo>
                    <a:pt x="136449" y="0"/>
                  </a:lnTo>
                  <a:lnTo>
                    <a:pt x="136635" y="1337"/>
                  </a:lnTo>
                  <a:lnTo>
                    <a:pt x="156058" y="48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2462">
              <a:extLst>
                <a:ext uri="{FF2B5EF4-FFF2-40B4-BE49-F238E27FC236}">
                  <a16:creationId xmlns:a16="http://schemas.microsoft.com/office/drawing/2014/main" xmlns="" id="{95454A88-F0BB-4691-91D1-7EA31B37F197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571940" y="1426245"/>
              <a:ext cx="177611" cy="250156"/>
            </a:xfrm>
            <a:custGeom>
              <a:avLst/>
              <a:gdLst/>
              <a:ahLst/>
              <a:cxnLst/>
              <a:rect l="0" t="0" r="0" b="0"/>
              <a:pathLst>
                <a:path w="177611" h="250156">
                  <a:moveTo>
                    <a:pt x="82360" y="205705"/>
                  </a:moveTo>
                  <a:lnTo>
                    <a:pt x="82360" y="205705"/>
                  </a:lnTo>
                  <a:lnTo>
                    <a:pt x="70151" y="170352"/>
                  </a:lnTo>
                  <a:lnTo>
                    <a:pt x="58595" y="152740"/>
                  </a:lnTo>
                  <a:lnTo>
                    <a:pt x="48515" y="145006"/>
                  </a:lnTo>
                  <a:lnTo>
                    <a:pt x="42863" y="141955"/>
                  </a:lnTo>
                  <a:lnTo>
                    <a:pt x="36273" y="141333"/>
                  </a:lnTo>
                  <a:lnTo>
                    <a:pt x="21425" y="144404"/>
                  </a:lnTo>
                  <a:lnTo>
                    <a:pt x="9182" y="156118"/>
                  </a:lnTo>
                  <a:lnTo>
                    <a:pt x="3941" y="164180"/>
                  </a:lnTo>
                  <a:lnTo>
                    <a:pt x="0" y="180664"/>
                  </a:lnTo>
                  <a:lnTo>
                    <a:pt x="1305" y="197398"/>
                  </a:lnTo>
                  <a:lnTo>
                    <a:pt x="6589" y="214243"/>
                  </a:lnTo>
                  <a:lnTo>
                    <a:pt x="11385" y="220569"/>
                  </a:lnTo>
                  <a:lnTo>
                    <a:pt x="24240" y="229480"/>
                  </a:lnTo>
                  <a:lnTo>
                    <a:pt x="47343" y="235092"/>
                  </a:lnTo>
                  <a:lnTo>
                    <a:pt x="54077" y="233763"/>
                  </a:lnTo>
                  <a:lnTo>
                    <a:pt x="65321" y="226642"/>
                  </a:lnTo>
                  <a:lnTo>
                    <a:pt x="71259" y="220184"/>
                  </a:lnTo>
                  <a:lnTo>
                    <a:pt x="73899" y="214962"/>
                  </a:lnTo>
                  <a:lnTo>
                    <a:pt x="75072" y="210290"/>
                  </a:lnTo>
                  <a:lnTo>
                    <a:pt x="75384" y="210173"/>
                  </a:lnTo>
                  <a:lnTo>
                    <a:pt x="79298" y="227155"/>
                  </a:lnTo>
                  <a:lnTo>
                    <a:pt x="88195" y="241145"/>
                  </a:lnTo>
                  <a:lnTo>
                    <a:pt x="93890" y="246151"/>
                  </a:lnTo>
                  <a:lnTo>
                    <a:pt x="96397" y="247485"/>
                  </a:lnTo>
                  <a:lnTo>
                    <a:pt x="100184" y="246964"/>
                  </a:lnTo>
                  <a:lnTo>
                    <a:pt x="110038" y="242622"/>
                  </a:lnTo>
                  <a:lnTo>
                    <a:pt x="127485" y="225502"/>
                  </a:lnTo>
                  <a:lnTo>
                    <a:pt x="146060" y="192442"/>
                  </a:lnTo>
                  <a:lnTo>
                    <a:pt x="156767" y="159829"/>
                  </a:lnTo>
                  <a:lnTo>
                    <a:pt x="164819" y="121110"/>
                  </a:lnTo>
                  <a:lnTo>
                    <a:pt x="168397" y="78031"/>
                  </a:lnTo>
                  <a:lnTo>
                    <a:pt x="168106" y="42422"/>
                  </a:lnTo>
                  <a:lnTo>
                    <a:pt x="165541" y="1923"/>
                  </a:lnTo>
                  <a:lnTo>
                    <a:pt x="164625" y="0"/>
                  </a:lnTo>
                  <a:lnTo>
                    <a:pt x="163309" y="835"/>
                  </a:lnTo>
                  <a:lnTo>
                    <a:pt x="161726" y="3509"/>
                  </a:lnTo>
                  <a:lnTo>
                    <a:pt x="159891" y="44697"/>
                  </a:lnTo>
                  <a:lnTo>
                    <a:pt x="162209" y="76996"/>
                  </a:lnTo>
                  <a:lnTo>
                    <a:pt x="165591" y="112518"/>
                  </a:lnTo>
                  <a:lnTo>
                    <a:pt x="169446" y="148061"/>
                  </a:lnTo>
                  <a:lnTo>
                    <a:pt x="174877" y="195132"/>
                  </a:lnTo>
                  <a:lnTo>
                    <a:pt x="177610" y="250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2463">
              <a:extLst>
                <a:ext uri="{FF2B5EF4-FFF2-40B4-BE49-F238E27FC236}">
                  <a16:creationId xmlns:a16="http://schemas.microsoft.com/office/drawing/2014/main" xmlns="" id="{9B58872A-6264-401D-9E53-71F9FE57E889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003550" y="15684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9644" y="53803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464">
              <a:extLst>
                <a:ext uri="{FF2B5EF4-FFF2-40B4-BE49-F238E27FC236}">
                  <a16:creationId xmlns:a16="http://schemas.microsoft.com/office/drawing/2014/main" xmlns="" id="{2254CBB5-27EA-4A87-8A69-CE4AA211510C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863915" y="1385199"/>
              <a:ext cx="92564" cy="303902"/>
            </a:xfrm>
            <a:custGeom>
              <a:avLst/>
              <a:gdLst/>
              <a:ahLst/>
              <a:cxnLst/>
              <a:rect l="0" t="0" r="0" b="0"/>
              <a:pathLst>
                <a:path w="92564" h="303902">
                  <a:moveTo>
                    <a:pt x="76135" y="195951"/>
                  </a:moveTo>
                  <a:lnTo>
                    <a:pt x="76135" y="195951"/>
                  </a:lnTo>
                  <a:lnTo>
                    <a:pt x="75429" y="185812"/>
                  </a:lnTo>
                  <a:lnTo>
                    <a:pt x="63893" y="156868"/>
                  </a:lnTo>
                  <a:lnTo>
                    <a:pt x="54466" y="144714"/>
                  </a:lnTo>
                  <a:lnTo>
                    <a:pt x="49695" y="141332"/>
                  </a:lnTo>
                  <a:lnTo>
                    <a:pt x="45103" y="139783"/>
                  </a:lnTo>
                  <a:lnTo>
                    <a:pt x="40630" y="139456"/>
                  </a:lnTo>
                  <a:lnTo>
                    <a:pt x="28134" y="146618"/>
                  </a:lnTo>
                  <a:lnTo>
                    <a:pt x="20851" y="152479"/>
                  </a:lnTo>
                  <a:lnTo>
                    <a:pt x="3859" y="184325"/>
                  </a:lnTo>
                  <a:lnTo>
                    <a:pt x="0" y="225040"/>
                  </a:lnTo>
                  <a:lnTo>
                    <a:pt x="3325" y="261642"/>
                  </a:lnTo>
                  <a:lnTo>
                    <a:pt x="10614" y="278298"/>
                  </a:lnTo>
                  <a:lnTo>
                    <a:pt x="15521" y="284716"/>
                  </a:lnTo>
                  <a:lnTo>
                    <a:pt x="20909" y="286877"/>
                  </a:lnTo>
                  <a:lnTo>
                    <a:pt x="26618" y="286202"/>
                  </a:lnTo>
                  <a:lnTo>
                    <a:pt x="32540" y="283635"/>
                  </a:lnTo>
                  <a:lnTo>
                    <a:pt x="44765" y="267612"/>
                  </a:lnTo>
                  <a:lnTo>
                    <a:pt x="63548" y="223299"/>
                  </a:lnTo>
                  <a:lnTo>
                    <a:pt x="75479" y="179178"/>
                  </a:lnTo>
                  <a:lnTo>
                    <a:pt x="80637" y="151608"/>
                  </a:lnTo>
                  <a:lnTo>
                    <a:pt x="85486" y="121939"/>
                  </a:lnTo>
                  <a:lnTo>
                    <a:pt x="88719" y="94399"/>
                  </a:lnTo>
                  <a:lnTo>
                    <a:pt x="90874" y="68277"/>
                  </a:lnTo>
                  <a:lnTo>
                    <a:pt x="92563" y="25613"/>
                  </a:lnTo>
                  <a:lnTo>
                    <a:pt x="90963" y="4299"/>
                  </a:lnTo>
                  <a:lnTo>
                    <a:pt x="88842" y="450"/>
                  </a:lnTo>
                  <a:lnTo>
                    <a:pt x="86018" y="0"/>
                  </a:lnTo>
                  <a:lnTo>
                    <a:pt x="82723" y="1817"/>
                  </a:lnTo>
                  <a:lnTo>
                    <a:pt x="79063" y="17006"/>
                  </a:lnTo>
                  <a:lnTo>
                    <a:pt x="75121" y="60851"/>
                  </a:lnTo>
                  <a:lnTo>
                    <a:pt x="72157" y="102040"/>
                  </a:lnTo>
                  <a:lnTo>
                    <a:pt x="70839" y="148568"/>
                  </a:lnTo>
                  <a:lnTo>
                    <a:pt x="70254" y="191825"/>
                  </a:lnTo>
                  <a:lnTo>
                    <a:pt x="70699" y="230806"/>
                  </a:lnTo>
                  <a:lnTo>
                    <a:pt x="74916" y="276285"/>
                  </a:lnTo>
                  <a:lnTo>
                    <a:pt x="82485" y="303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2465">
              <a:extLst>
                <a:ext uri="{FF2B5EF4-FFF2-40B4-BE49-F238E27FC236}">
                  <a16:creationId xmlns:a16="http://schemas.microsoft.com/office/drawing/2014/main" xmlns="" id="{C20F1666-D137-4042-A3A0-99A15B967C4B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807583" y="1492250"/>
              <a:ext cx="11818" cy="25401"/>
            </a:xfrm>
            <a:custGeom>
              <a:avLst/>
              <a:gdLst/>
              <a:ahLst/>
              <a:cxnLst/>
              <a:rect l="0" t="0" r="0" b="0"/>
              <a:pathLst>
                <a:path w="118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3531"/>
                  </a:lnTo>
                  <a:lnTo>
                    <a:pt x="1116" y="2354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2466">
              <a:extLst>
                <a:ext uri="{FF2B5EF4-FFF2-40B4-BE49-F238E27FC236}">
                  <a16:creationId xmlns:a16="http://schemas.microsoft.com/office/drawing/2014/main" xmlns="" id="{27395CDC-1569-4B3E-90DB-A79D108C885C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787650" y="1592029"/>
              <a:ext cx="19051" cy="65322"/>
            </a:xfrm>
            <a:custGeom>
              <a:avLst/>
              <a:gdLst/>
              <a:ahLst/>
              <a:cxnLst/>
              <a:rect l="0" t="0" r="0" b="0"/>
              <a:pathLst>
                <a:path w="19051" h="65322">
                  <a:moveTo>
                    <a:pt x="0" y="8171"/>
                  </a:moveTo>
                  <a:lnTo>
                    <a:pt x="0" y="8171"/>
                  </a:lnTo>
                  <a:lnTo>
                    <a:pt x="0" y="1429"/>
                  </a:lnTo>
                  <a:lnTo>
                    <a:pt x="706" y="149"/>
                  </a:lnTo>
                  <a:lnTo>
                    <a:pt x="1881" y="0"/>
                  </a:lnTo>
                  <a:lnTo>
                    <a:pt x="3371" y="607"/>
                  </a:lnTo>
                  <a:lnTo>
                    <a:pt x="5026" y="6926"/>
                  </a:lnTo>
                  <a:lnTo>
                    <a:pt x="7173" y="17496"/>
                  </a:lnTo>
                  <a:lnTo>
                    <a:pt x="19050" y="65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2467">
              <a:extLst>
                <a:ext uri="{FF2B5EF4-FFF2-40B4-BE49-F238E27FC236}">
                  <a16:creationId xmlns:a16="http://schemas.microsoft.com/office/drawing/2014/main" xmlns="" id="{6DA24084-B347-40C1-9559-6CF0C4020365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048000" y="14478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76200"/>
                  </a:moveTo>
                  <a:lnTo>
                    <a:pt x="0" y="76200"/>
                  </a:lnTo>
                  <a:lnTo>
                    <a:pt x="5026" y="35374"/>
                  </a:lnTo>
                  <a:lnTo>
                    <a:pt x="7839" y="15655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2468">
              <a:extLst>
                <a:ext uri="{FF2B5EF4-FFF2-40B4-BE49-F238E27FC236}">
                  <a16:creationId xmlns:a16="http://schemas.microsoft.com/office/drawing/2014/main" xmlns="" id="{8542C7F9-C3E0-4C22-8B7E-3F2905FD67F8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101611" y="1524439"/>
              <a:ext cx="207129" cy="302126"/>
            </a:xfrm>
            <a:custGeom>
              <a:avLst/>
              <a:gdLst/>
              <a:ahLst/>
              <a:cxnLst/>
              <a:rect l="0" t="0" r="0" b="0"/>
              <a:pathLst>
                <a:path w="207129" h="302126">
                  <a:moveTo>
                    <a:pt x="35289" y="24961"/>
                  </a:moveTo>
                  <a:lnTo>
                    <a:pt x="35289" y="24961"/>
                  </a:lnTo>
                  <a:lnTo>
                    <a:pt x="0" y="24961"/>
                  </a:lnTo>
                  <a:lnTo>
                    <a:pt x="41870" y="23079"/>
                  </a:lnTo>
                  <a:lnTo>
                    <a:pt x="65226" y="16172"/>
                  </a:lnTo>
                  <a:lnTo>
                    <a:pt x="95803" y="1044"/>
                  </a:lnTo>
                  <a:lnTo>
                    <a:pt x="96092" y="550"/>
                  </a:lnTo>
                  <a:lnTo>
                    <a:pt x="95581" y="220"/>
                  </a:lnTo>
                  <a:lnTo>
                    <a:pt x="94533" y="0"/>
                  </a:lnTo>
                  <a:lnTo>
                    <a:pt x="91488" y="1638"/>
                  </a:lnTo>
                  <a:lnTo>
                    <a:pt x="89688" y="3062"/>
                  </a:lnTo>
                  <a:lnTo>
                    <a:pt x="89194" y="6128"/>
                  </a:lnTo>
                  <a:lnTo>
                    <a:pt x="90526" y="15180"/>
                  </a:lnTo>
                  <a:lnTo>
                    <a:pt x="98614" y="28805"/>
                  </a:lnTo>
                  <a:lnTo>
                    <a:pt x="107883" y="35606"/>
                  </a:lnTo>
                  <a:lnTo>
                    <a:pt x="113319" y="38408"/>
                  </a:lnTo>
                  <a:lnTo>
                    <a:pt x="126884" y="39639"/>
                  </a:lnTo>
                  <a:lnTo>
                    <a:pt x="134452" y="38980"/>
                  </a:lnTo>
                  <a:lnTo>
                    <a:pt x="158588" y="27939"/>
                  </a:lnTo>
                  <a:lnTo>
                    <a:pt x="173501" y="14633"/>
                  </a:lnTo>
                  <a:lnTo>
                    <a:pt x="177855" y="7906"/>
                  </a:lnTo>
                  <a:lnTo>
                    <a:pt x="179016" y="5124"/>
                  </a:lnTo>
                  <a:lnTo>
                    <a:pt x="179085" y="4681"/>
                  </a:lnTo>
                  <a:lnTo>
                    <a:pt x="177280" y="7951"/>
                  </a:lnTo>
                  <a:lnTo>
                    <a:pt x="175668" y="24468"/>
                  </a:lnTo>
                  <a:lnTo>
                    <a:pt x="180193" y="71247"/>
                  </a:lnTo>
                  <a:lnTo>
                    <a:pt x="183887" y="101742"/>
                  </a:lnTo>
                  <a:lnTo>
                    <a:pt x="191643" y="137873"/>
                  </a:lnTo>
                  <a:lnTo>
                    <a:pt x="200735" y="176744"/>
                  </a:lnTo>
                  <a:lnTo>
                    <a:pt x="207128" y="215187"/>
                  </a:lnTo>
                  <a:lnTo>
                    <a:pt x="204581" y="262417"/>
                  </a:lnTo>
                  <a:lnTo>
                    <a:pt x="194726" y="284308"/>
                  </a:lnTo>
                  <a:lnTo>
                    <a:pt x="188147" y="293109"/>
                  </a:lnTo>
                  <a:lnTo>
                    <a:pt x="180233" y="298271"/>
                  </a:lnTo>
                  <a:lnTo>
                    <a:pt x="162033" y="302125"/>
                  </a:lnTo>
                  <a:lnTo>
                    <a:pt x="152946" y="299342"/>
                  </a:lnTo>
                  <a:lnTo>
                    <a:pt x="117839" y="272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2469">
              <a:extLst>
                <a:ext uri="{FF2B5EF4-FFF2-40B4-BE49-F238E27FC236}">
                  <a16:creationId xmlns:a16="http://schemas.microsoft.com/office/drawing/2014/main" xmlns="" id="{CFB8FA59-B708-425D-8A5B-90320DBAF03B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097110" y="1380598"/>
              <a:ext cx="103291" cy="302606"/>
            </a:xfrm>
            <a:custGeom>
              <a:avLst/>
              <a:gdLst/>
              <a:ahLst/>
              <a:cxnLst/>
              <a:rect l="0" t="0" r="0" b="0"/>
              <a:pathLst>
                <a:path w="103291" h="302606">
                  <a:moveTo>
                    <a:pt x="52490" y="16402"/>
                  </a:moveTo>
                  <a:lnTo>
                    <a:pt x="52490" y="16402"/>
                  </a:lnTo>
                  <a:lnTo>
                    <a:pt x="47023" y="0"/>
                  </a:lnTo>
                  <a:lnTo>
                    <a:pt x="46728" y="528"/>
                  </a:lnTo>
                  <a:lnTo>
                    <a:pt x="41122" y="41564"/>
                  </a:lnTo>
                  <a:lnTo>
                    <a:pt x="37324" y="72741"/>
                  </a:lnTo>
                  <a:lnTo>
                    <a:pt x="31404" y="109645"/>
                  </a:lnTo>
                  <a:lnTo>
                    <a:pt x="23363" y="150271"/>
                  </a:lnTo>
                  <a:lnTo>
                    <a:pt x="12734" y="194198"/>
                  </a:lnTo>
                  <a:lnTo>
                    <a:pt x="4717" y="233946"/>
                  </a:lnTo>
                  <a:lnTo>
                    <a:pt x="0" y="278650"/>
                  </a:lnTo>
                  <a:lnTo>
                    <a:pt x="563" y="288601"/>
                  </a:lnTo>
                  <a:lnTo>
                    <a:pt x="3761" y="295235"/>
                  </a:lnTo>
                  <a:lnTo>
                    <a:pt x="8715" y="299657"/>
                  </a:lnTo>
                  <a:lnTo>
                    <a:pt x="14840" y="302605"/>
                  </a:lnTo>
                  <a:lnTo>
                    <a:pt x="32934" y="300237"/>
                  </a:lnTo>
                  <a:lnTo>
                    <a:pt x="53677" y="291423"/>
                  </a:lnTo>
                  <a:lnTo>
                    <a:pt x="72302" y="278098"/>
                  </a:lnTo>
                  <a:lnTo>
                    <a:pt x="103290" y="225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1" name="SMARTInkShape-Group514">
            <a:extLst>
              <a:ext uri="{FF2B5EF4-FFF2-40B4-BE49-F238E27FC236}">
                <a16:creationId xmlns:a16="http://schemas.microsoft.com/office/drawing/2014/main" xmlns="" id="{8C2D7002-12B3-45C5-91CC-740649C45F6F}"/>
              </a:ext>
            </a:extLst>
          </p:cNvPr>
          <p:cNvGrpSpPr/>
          <p:nvPr/>
        </p:nvGrpSpPr>
        <p:grpSpPr>
          <a:xfrm>
            <a:off x="2463800" y="1339850"/>
            <a:ext cx="1866901" cy="552451"/>
            <a:chOff x="2463800" y="1339850"/>
            <a:chExt cx="1866901" cy="552451"/>
          </a:xfrm>
        </p:grpSpPr>
        <p:sp>
          <p:nvSpPr>
            <p:cNvPr id="452" name="SMARTInkShape-2470">
              <a:extLst>
                <a:ext uri="{FF2B5EF4-FFF2-40B4-BE49-F238E27FC236}">
                  <a16:creationId xmlns:a16="http://schemas.microsoft.com/office/drawing/2014/main" xmlns="" id="{07C4AE7F-5402-493D-90EF-4B8EAC362E96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917306" y="1536700"/>
              <a:ext cx="159395" cy="6351"/>
            </a:xfrm>
            <a:custGeom>
              <a:avLst/>
              <a:gdLst/>
              <a:ahLst/>
              <a:cxnLst/>
              <a:rect l="0" t="0" r="0" b="0"/>
              <a:pathLst>
                <a:path w="159395" h="6351">
                  <a:moveTo>
                    <a:pt x="26044" y="6350"/>
                  </a:moveTo>
                  <a:lnTo>
                    <a:pt x="26044" y="6350"/>
                  </a:lnTo>
                  <a:lnTo>
                    <a:pt x="0" y="6350"/>
                  </a:lnTo>
                  <a:lnTo>
                    <a:pt x="40769" y="6350"/>
                  </a:lnTo>
                  <a:lnTo>
                    <a:pt x="72805" y="5644"/>
                  </a:lnTo>
                  <a:lnTo>
                    <a:pt x="115266" y="2979"/>
                  </a:lnTo>
                  <a:lnTo>
                    <a:pt x="1593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2471">
              <a:extLst>
                <a:ext uri="{FF2B5EF4-FFF2-40B4-BE49-F238E27FC236}">
                  <a16:creationId xmlns:a16="http://schemas.microsoft.com/office/drawing/2014/main" xmlns="" id="{9CDE71C5-F413-4AA5-BCD9-8528781EC220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463800" y="1670050"/>
              <a:ext cx="1847851" cy="222251"/>
            </a:xfrm>
            <a:custGeom>
              <a:avLst/>
              <a:gdLst/>
              <a:ahLst/>
              <a:cxnLst/>
              <a:rect l="0" t="0" r="0" b="0"/>
              <a:pathLst>
                <a:path w="1847851" h="222251">
                  <a:moveTo>
                    <a:pt x="0" y="222250"/>
                  </a:moveTo>
                  <a:lnTo>
                    <a:pt x="0" y="222250"/>
                  </a:lnTo>
                  <a:lnTo>
                    <a:pt x="39537" y="215342"/>
                  </a:lnTo>
                  <a:lnTo>
                    <a:pt x="60225" y="213412"/>
                  </a:lnTo>
                  <a:lnTo>
                    <a:pt x="87422" y="211419"/>
                  </a:lnTo>
                  <a:lnTo>
                    <a:pt x="118959" y="209385"/>
                  </a:lnTo>
                  <a:lnTo>
                    <a:pt x="153389" y="207323"/>
                  </a:lnTo>
                  <a:lnTo>
                    <a:pt x="196804" y="203126"/>
                  </a:lnTo>
                  <a:lnTo>
                    <a:pt x="246208" y="197506"/>
                  </a:lnTo>
                  <a:lnTo>
                    <a:pt x="299605" y="190938"/>
                  </a:lnTo>
                  <a:lnTo>
                    <a:pt x="362015" y="183030"/>
                  </a:lnTo>
                  <a:lnTo>
                    <a:pt x="430432" y="174231"/>
                  </a:lnTo>
                  <a:lnTo>
                    <a:pt x="502854" y="164838"/>
                  </a:lnTo>
                  <a:lnTo>
                    <a:pt x="580064" y="155753"/>
                  </a:lnTo>
                  <a:lnTo>
                    <a:pt x="660465" y="146874"/>
                  </a:lnTo>
                  <a:lnTo>
                    <a:pt x="742993" y="138133"/>
                  </a:lnTo>
                  <a:lnTo>
                    <a:pt x="829762" y="130188"/>
                  </a:lnTo>
                  <a:lnTo>
                    <a:pt x="919358" y="122776"/>
                  </a:lnTo>
                  <a:lnTo>
                    <a:pt x="1010838" y="115717"/>
                  </a:lnTo>
                  <a:lnTo>
                    <a:pt x="1097931" y="108895"/>
                  </a:lnTo>
                  <a:lnTo>
                    <a:pt x="1182098" y="102230"/>
                  </a:lnTo>
                  <a:lnTo>
                    <a:pt x="1264315" y="95670"/>
                  </a:lnTo>
                  <a:lnTo>
                    <a:pt x="1339588" y="89180"/>
                  </a:lnTo>
                  <a:lnTo>
                    <a:pt x="1410231" y="82737"/>
                  </a:lnTo>
                  <a:lnTo>
                    <a:pt x="1477787" y="76324"/>
                  </a:lnTo>
                  <a:lnTo>
                    <a:pt x="1537642" y="69933"/>
                  </a:lnTo>
                  <a:lnTo>
                    <a:pt x="1592361" y="63555"/>
                  </a:lnTo>
                  <a:lnTo>
                    <a:pt x="1643657" y="57187"/>
                  </a:lnTo>
                  <a:lnTo>
                    <a:pt x="1686322" y="50825"/>
                  </a:lnTo>
                  <a:lnTo>
                    <a:pt x="1723230" y="44466"/>
                  </a:lnTo>
                  <a:lnTo>
                    <a:pt x="1756304" y="38111"/>
                  </a:lnTo>
                  <a:lnTo>
                    <a:pt x="1800578" y="23523"/>
                  </a:lnTo>
                  <a:lnTo>
                    <a:pt x="1847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2472">
              <a:extLst>
                <a:ext uri="{FF2B5EF4-FFF2-40B4-BE49-F238E27FC236}">
                  <a16:creationId xmlns:a16="http://schemas.microsoft.com/office/drawing/2014/main" xmlns="" id="{A6879F68-9DC6-4A2B-96F5-3732E8563235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841750" y="1525765"/>
              <a:ext cx="44451" cy="156280"/>
            </a:xfrm>
            <a:custGeom>
              <a:avLst/>
              <a:gdLst/>
              <a:ahLst/>
              <a:cxnLst/>
              <a:rect l="0" t="0" r="0" b="0"/>
              <a:pathLst>
                <a:path w="44451" h="156280">
                  <a:moveTo>
                    <a:pt x="44450" y="10935"/>
                  </a:moveTo>
                  <a:lnTo>
                    <a:pt x="44450" y="10935"/>
                  </a:lnTo>
                  <a:lnTo>
                    <a:pt x="37708" y="4193"/>
                  </a:lnTo>
                  <a:lnTo>
                    <a:pt x="26872" y="883"/>
                  </a:lnTo>
                  <a:lnTo>
                    <a:pt x="20031" y="0"/>
                  </a:lnTo>
                  <a:lnTo>
                    <a:pt x="14765" y="823"/>
                  </a:lnTo>
                  <a:lnTo>
                    <a:pt x="7033" y="5500"/>
                  </a:lnTo>
                  <a:lnTo>
                    <a:pt x="5394" y="8723"/>
                  </a:lnTo>
                  <a:lnTo>
                    <a:pt x="5007" y="12282"/>
                  </a:lnTo>
                  <a:lnTo>
                    <a:pt x="5455" y="16067"/>
                  </a:lnTo>
                  <a:lnTo>
                    <a:pt x="29415" y="61694"/>
                  </a:lnTo>
                  <a:lnTo>
                    <a:pt x="38898" y="95355"/>
                  </a:lnTo>
                  <a:lnTo>
                    <a:pt x="39434" y="128768"/>
                  </a:lnTo>
                  <a:lnTo>
                    <a:pt x="33048" y="144679"/>
                  </a:lnTo>
                  <a:lnTo>
                    <a:pt x="28382" y="150898"/>
                  </a:lnTo>
                  <a:lnTo>
                    <a:pt x="23860" y="154338"/>
                  </a:lnTo>
                  <a:lnTo>
                    <a:pt x="19434" y="155926"/>
                  </a:lnTo>
                  <a:lnTo>
                    <a:pt x="15073" y="156279"/>
                  </a:lnTo>
                  <a:lnTo>
                    <a:pt x="11461" y="153692"/>
                  </a:lnTo>
                  <a:lnTo>
                    <a:pt x="0" y="13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2473">
              <a:extLst>
                <a:ext uri="{FF2B5EF4-FFF2-40B4-BE49-F238E27FC236}">
                  <a16:creationId xmlns:a16="http://schemas.microsoft.com/office/drawing/2014/main" xmlns="" id="{9E0C20E3-0D74-48EC-BB38-254C96C665D3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3717441" y="1527681"/>
              <a:ext cx="105260" cy="119106"/>
            </a:xfrm>
            <a:custGeom>
              <a:avLst/>
              <a:gdLst/>
              <a:ahLst/>
              <a:cxnLst/>
              <a:rect l="0" t="0" r="0" b="0"/>
              <a:pathLst>
                <a:path w="105260" h="119106">
                  <a:moveTo>
                    <a:pt x="3659" y="53469"/>
                  </a:moveTo>
                  <a:lnTo>
                    <a:pt x="3659" y="53469"/>
                  </a:lnTo>
                  <a:lnTo>
                    <a:pt x="288" y="53469"/>
                  </a:lnTo>
                  <a:lnTo>
                    <a:pt x="0" y="54175"/>
                  </a:lnTo>
                  <a:lnTo>
                    <a:pt x="1563" y="56840"/>
                  </a:lnTo>
                  <a:lnTo>
                    <a:pt x="10254" y="56613"/>
                  </a:lnTo>
                  <a:lnTo>
                    <a:pt x="23523" y="52750"/>
                  </a:lnTo>
                  <a:lnTo>
                    <a:pt x="53156" y="33023"/>
                  </a:lnTo>
                  <a:lnTo>
                    <a:pt x="64463" y="21098"/>
                  </a:lnTo>
                  <a:lnTo>
                    <a:pt x="69488" y="8743"/>
                  </a:lnTo>
                  <a:lnTo>
                    <a:pt x="68712" y="4602"/>
                  </a:lnTo>
                  <a:lnTo>
                    <a:pt x="66078" y="1841"/>
                  </a:lnTo>
                  <a:lnTo>
                    <a:pt x="62205" y="0"/>
                  </a:lnTo>
                  <a:lnTo>
                    <a:pt x="48494" y="3600"/>
                  </a:lnTo>
                  <a:lnTo>
                    <a:pt x="31346" y="13666"/>
                  </a:lnTo>
                  <a:lnTo>
                    <a:pt x="14318" y="29899"/>
                  </a:lnTo>
                  <a:lnTo>
                    <a:pt x="4867" y="48873"/>
                  </a:lnTo>
                  <a:lnTo>
                    <a:pt x="2080" y="68360"/>
                  </a:lnTo>
                  <a:lnTo>
                    <a:pt x="5544" y="86428"/>
                  </a:lnTo>
                  <a:lnTo>
                    <a:pt x="15551" y="101984"/>
                  </a:lnTo>
                  <a:lnTo>
                    <a:pt x="22170" y="109095"/>
                  </a:lnTo>
                  <a:lnTo>
                    <a:pt x="38932" y="116997"/>
                  </a:lnTo>
                  <a:lnTo>
                    <a:pt x="48341" y="119105"/>
                  </a:lnTo>
                  <a:lnTo>
                    <a:pt x="70084" y="115801"/>
                  </a:lnTo>
                  <a:lnTo>
                    <a:pt x="105259" y="104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2474">
              <a:extLst>
                <a:ext uri="{FF2B5EF4-FFF2-40B4-BE49-F238E27FC236}">
                  <a16:creationId xmlns:a16="http://schemas.microsoft.com/office/drawing/2014/main" xmlns="" id="{1AC5B52F-D508-4F6F-A740-5BCEE2DB2A97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3581400" y="15557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44043" y="564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2475">
              <a:extLst>
                <a:ext uri="{FF2B5EF4-FFF2-40B4-BE49-F238E27FC236}">
                  <a16:creationId xmlns:a16="http://schemas.microsoft.com/office/drawing/2014/main" xmlns="" id="{B99F711F-4835-4A5E-850F-F2D5ADF69EBC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629632" y="1367800"/>
              <a:ext cx="59719" cy="334316"/>
            </a:xfrm>
            <a:custGeom>
              <a:avLst/>
              <a:gdLst/>
              <a:ahLst/>
              <a:cxnLst/>
              <a:rect l="0" t="0" r="0" b="0"/>
              <a:pathLst>
                <a:path w="59719" h="334316">
                  <a:moveTo>
                    <a:pt x="21618" y="29200"/>
                  </a:moveTo>
                  <a:lnTo>
                    <a:pt x="21618" y="29200"/>
                  </a:lnTo>
                  <a:lnTo>
                    <a:pt x="27706" y="0"/>
                  </a:lnTo>
                  <a:lnTo>
                    <a:pt x="26505" y="17396"/>
                  </a:lnTo>
                  <a:lnTo>
                    <a:pt x="18519" y="62626"/>
                  </a:lnTo>
                  <a:lnTo>
                    <a:pt x="13656" y="105440"/>
                  </a:lnTo>
                  <a:lnTo>
                    <a:pt x="9142" y="152690"/>
                  </a:lnTo>
                  <a:lnTo>
                    <a:pt x="6951" y="177143"/>
                  </a:lnTo>
                  <a:lnTo>
                    <a:pt x="4784" y="201207"/>
                  </a:lnTo>
                  <a:lnTo>
                    <a:pt x="495" y="248640"/>
                  </a:lnTo>
                  <a:lnTo>
                    <a:pt x="0" y="286185"/>
                  </a:lnTo>
                  <a:lnTo>
                    <a:pt x="4249" y="314160"/>
                  </a:lnTo>
                  <a:lnTo>
                    <a:pt x="15545" y="331297"/>
                  </a:lnTo>
                  <a:lnTo>
                    <a:pt x="21802" y="334315"/>
                  </a:lnTo>
                  <a:lnTo>
                    <a:pt x="28091" y="334210"/>
                  </a:lnTo>
                  <a:lnTo>
                    <a:pt x="34400" y="332023"/>
                  </a:lnTo>
                  <a:lnTo>
                    <a:pt x="45173" y="320186"/>
                  </a:lnTo>
                  <a:lnTo>
                    <a:pt x="59718" y="29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2476">
              <a:extLst>
                <a:ext uri="{FF2B5EF4-FFF2-40B4-BE49-F238E27FC236}">
                  <a16:creationId xmlns:a16="http://schemas.microsoft.com/office/drawing/2014/main" xmlns="" id="{AE96206E-BBA2-4551-AF21-6D3B1235F8C4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305300" y="1467733"/>
              <a:ext cx="25401" cy="11818"/>
            </a:xfrm>
            <a:custGeom>
              <a:avLst/>
              <a:gdLst/>
              <a:ahLst/>
              <a:cxnLst/>
              <a:rect l="0" t="0" r="0" b="0"/>
              <a:pathLst>
                <a:path w="25401" h="118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4747" y="3272"/>
                  </a:lnTo>
                  <a:lnTo>
                    <a:pt x="2540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477">
              <a:extLst>
                <a:ext uri="{FF2B5EF4-FFF2-40B4-BE49-F238E27FC236}">
                  <a16:creationId xmlns:a16="http://schemas.microsoft.com/office/drawing/2014/main" xmlns="" id="{671FE186-8D6E-46BA-95BA-34EAA1FC3EFD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327042" y="161290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70"/>
                  </a:lnTo>
                  <a:lnTo>
                    <a:pt x="514" y="6908"/>
                  </a:lnTo>
                  <a:lnTo>
                    <a:pt x="365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2478">
              <a:extLst>
                <a:ext uri="{FF2B5EF4-FFF2-40B4-BE49-F238E27FC236}">
                  <a16:creationId xmlns:a16="http://schemas.microsoft.com/office/drawing/2014/main" xmlns="" id="{60F04886-A894-4FCB-88AB-172C60E90F59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3942140" y="1339850"/>
              <a:ext cx="58361" cy="326478"/>
            </a:xfrm>
            <a:custGeom>
              <a:avLst/>
              <a:gdLst/>
              <a:ahLst/>
              <a:cxnLst/>
              <a:rect l="0" t="0" r="0" b="0"/>
              <a:pathLst>
                <a:path w="58361" h="326478">
                  <a:moveTo>
                    <a:pt x="58360" y="0"/>
                  </a:moveTo>
                  <a:lnTo>
                    <a:pt x="58360" y="0"/>
                  </a:lnTo>
                  <a:lnTo>
                    <a:pt x="51879" y="33239"/>
                  </a:lnTo>
                  <a:lnTo>
                    <a:pt x="42780" y="66514"/>
                  </a:lnTo>
                  <a:lnTo>
                    <a:pt x="33562" y="108584"/>
                  </a:lnTo>
                  <a:lnTo>
                    <a:pt x="25466" y="154093"/>
                  </a:lnTo>
                  <a:lnTo>
                    <a:pt x="19516" y="197838"/>
                  </a:lnTo>
                  <a:lnTo>
                    <a:pt x="14520" y="238917"/>
                  </a:lnTo>
                  <a:lnTo>
                    <a:pt x="9242" y="275519"/>
                  </a:lnTo>
                  <a:lnTo>
                    <a:pt x="0" y="320235"/>
                  </a:lnTo>
                  <a:lnTo>
                    <a:pt x="404" y="325673"/>
                  </a:lnTo>
                  <a:lnTo>
                    <a:pt x="3495" y="326477"/>
                  </a:lnTo>
                  <a:lnTo>
                    <a:pt x="2661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2" name="SMARTInkShape-Group515">
            <a:extLst>
              <a:ext uri="{FF2B5EF4-FFF2-40B4-BE49-F238E27FC236}">
                <a16:creationId xmlns:a16="http://schemas.microsoft.com/office/drawing/2014/main" xmlns="" id="{ADB6753C-EBD3-4B1C-BB66-382C160D036F}"/>
              </a:ext>
            </a:extLst>
          </p:cNvPr>
          <p:cNvGrpSpPr/>
          <p:nvPr/>
        </p:nvGrpSpPr>
        <p:grpSpPr>
          <a:xfrm>
            <a:off x="5209648" y="977441"/>
            <a:ext cx="1002183" cy="1079398"/>
            <a:chOff x="5209648" y="977441"/>
            <a:chExt cx="1002183" cy="1079398"/>
          </a:xfrm>
        </p:grpSpPr>
        <p:sp>
          <p:nvSpPr>
            <p:cNvPr id="462" name="SMARTInkShape-2479">
              <a:extLst>
                <a:ext uri="{FF2B5EF4-FFF2-40B4-BE49-F238E27FC236}">
                  <a16:creationId xmlns:a16="http://schemas.microsoft.com/office/drawing/2014/main" xmlns="" id="{474507A8-F6EC-49A1-B084-27219F6B21BB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209648" y="1993900"/>
              <a:ext cx="162453" cy="25401"/>
            </a:xfrm>
            <a:custGeom>
              <a:avLst/>
              <a:gdLst/>
              <a:ahLst/>
              <a:cxnLst/>
              <a:rect l="0" t="0" r="0" b="0"/>
              <a:pathLst>
                <a:path w="162453" h="25401">
                  <a:moveTo>
                    <a:pt x="16402" y="25400"/>
                  </a:moveTo>
                  <a:lnTo>
                    <a:pt x="16402" y="25400"/>
                  </a:lnTo>
                  <a:lnTo>
                    <a:pt x="6289" y="25400"/>
                  </a:lnTo>
                  <a:lnTo>
                    <a:pt x="3310" y="24694"/>
                  </a:lnTo>
                  <a:lnTo>
                    <a:pt x="1324" y="23518"/>
                  </a:lnTo>
                  <a:lnTo>
                    <a:pt x="0" y="22029"/>
                  </a:lnTo>
                  <a:lnTo>
                    <a:pt x="1940" y="20330"/>
                  </a:lnTo>
                  <a:lnTo>
                    <a:pt x="36619" y="10653"/>
                  </a:lnTo>
                  <a:lnTo>
                    <a:pt x="72660" y="4735"/>
                  </a:lnTo>
                  <a:lnTo>
                    <a:pt x="116900" y="2104"/>
                  </a:lnTo>
                  <a:lnTo>
                    <a:pt x="162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480">
              <a:extLst>
                <a:ext uri="{FF2B5EF4-FFF2-40B4-BE49-F238E27FC236}">
                  <a16:creationId xmlns:a16="http://schemas.microsoft.com/office/drawing/2014/main" xmlns="" id="{488E893E-2101-4977-B6EE-D5C85C274144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487565" y="1955800"/>
              <a:ext cx="175512" cy="101039"/>
            </a:xfrm>
            <a:custGeom>
              <a:avLst/>
              <a:gdLst/>
              <a:ahLst/>
              <a:cxnLst/>
              <a:rect l="0" t="0" r="0" b="0"/>
              <a:pathLst>
                <a:path w="175512" h="101039">
                  <a:moveTo>
                    <a:pt x="125835" y="25400"/>
                  </a:moveTo>
                  <a:lnTo>
                    <a:pt x="125835" y="25400"/>
                  </a:lnTo>
                  <a:lnTo>
                    <a:pt x="119093" y="25400"/>
                  </a:lnTo>
                  <a:lnTo>
                    <a:pt x="112020" y="29163"/>
                  </a:lnTo>
                  <a:lnTo>
                    <a:pt x="104879" y="35539"/>
                  </a:lnTo>
                  <a:lnTo>
                    <a:pt x="76871" y="78733"/>
                  </a:lnTo>
                  <a:lnTo>
                    <a:pt x="54255" y="96001"/>
                  </a:lnTo>
                  <a:lnTo>
                    <a:pt x="37107" y="100758"/>
                  </a:lnTo>
                  <a:lnTo>
                    <a:pt x="28583" y="101038"/>
                  </a:lnTo>
                  <a:lnTo>
                    <a:pt x="13467" y="95706"/>
                  </a:lnTo>
                  <a:lnTo>
                    <a:pt x="6473" y="91320"/>
                  </a:lnTo>
                  <a:lnTo>
                    <a:pt x="2517" y="84869"/>
                  </a:lnTo>
                  <a:lnTo>
                    <a:pt x="0" y="68294"/>
                  </a:lnTo>
                  <a:lnTo>
                    <a:pt x="4997" y="52930"/>
                  </a:lnTo>
                  <a:lnTo>
                    <a:pt x="14274" y="40458"/>
                  </a:lnTo>
                  <a:lnTo>
                    <a:pt x="25452" y="32563"/>
                  </a:lnTo>
                  <a:lnTo>
                    <a:pt x="50388" y="27522"/>
                  </a:lnTo>
                  <a:lnTo>
                    <a:pt x="69961" y="31987"/>
                  </a:lnTo>
                  <a:lnTo>
                    <a:pt x="116700" y="52948"/>
                  </a:lnTo>
                  <a:lnTo>
                    <a:pt x="149221" y="66093"/>
                  </a:lnTo>
                  <a:lnTo>
                    <a:pt x="161629" y="67475"/>
                  </a:lnTo>
                  <a:lnTo>
                    <a:pt x="169496" y="65737"/>
                  </a:lnTo>
                  <a:lnTo>
                    <a:pt x="171874" y="63580"/>
                  </a:lnTo>
                  <a:lnTo>
                    <a:pt x="174520" y="57421"/>
                  </a:lnTo>
                  <a:lnTo>
                    <a:pt x="175511" y="33241"/>
                  </a:lnTo>
                  <a:lnTo>
                    <a:pt x="173077" y="22770"/>
                  </a:lnTo>
                  <a:lnTo>
                    <a:pt x="165882" y="13413"/>
                  </a:lnTo>
                  <a:lnTo>
                    <a:pt x="161000" y="8942"/>
                  </a:lnTo>
                  <a:lnTo>
                    <a:pt x="148049" y="3974"/>
                  </a:lnTo>
                  <a:lnTo>
                    <a:pt x="106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2481">
              <a:extLst>
                <a:ext uri="{FF2B5EF4-FFF2-40B4-BE49-F238E27FC236}">
                  <a16:creationId xmlns:a16="http://schemas.microsoft.com/office/drawing/2014/main" xmlns="" id="{C767A8CD-C08E-46DA-BCD1-5A7F009B0FB6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354622" y="1178627"/>
              <a:ext cx="138129" cy="662397"/>
            </a:xfrm>
            <a:custGeom>
              <a:avLst/>
              <a:gdLst/>
              <a:ahLst/>
              <a:cxnLst/>
              <a:rect l="0" t="0" r="0" b="0"/>
              <a:pathLst>
                <a:path w="138129" h="662397">
                  <a:moveTo>
                    <a:pt x="138128" y="91373"/>
                  </a:moveTo>
                  <a:lnTo>
                    <a:pt x="138128" y="91373"/>
                  </a:lnTo>
                  <a:lnTo>
                    <a:pt x="131220" y="44902"/>
                  </a:lnTo>
                  <a:lnTo>
                    <a:pt x="126591" y="23447"/>
                  </a:lnTo>
                  <a:lnTo>
                    <a:pt x="119830" y="9208"/>
                  </a:lnTo>
                  <a:lnTo>
                    <a:pt x="113935" y="4846"/>
                  </a:lnTo>
                  <a:lnTo>
                    <a:pt x="97978" y="0"/>
                  </a:lnTo>
                  <a:lnTo>
                    <a:pt x="77244" y="7254"/>
                  </a:lnTo>
                  <a:lnTo>
                    <a:pt x="65789" y="14127"/>
                  </a:lnTo>
                  <a:lnTo>
                    <a:pt x="32812" y="57510"/>
                  </a:lnTo>
                  <a:lnTo>
                    <a:pt x="15120" y="102663"/>
                  </a:lnTo>
                  <a:lnTo>
                    <a:pt x="7439" y="128533"/>
                  </a:lnTo>
                  <a:lnTo>
                    <a:pt x="3025" y="156363"/>
                  </a:lnTo>
                  <a:lnTo>
                    <a:pt x="787" y="185500"/>
                  </a:lnTo>
                  <a:lnTo>
                    <a:pt x="0" y="215507"/>
                  </a:lnTo>
                  <a:lnTo>
                    <a:pt x="2299" y="245390"/>
                  </a:lnTo>
                  <a:lnTo>
                    <a:pt x="6653" y="275190"/>
                  </a:lnTo>
                  <a:lnTo>
                    <a:pt x="12378" y="304934"/>
                  </a:lnTo>
                  <a:lnTo>
                    <a:pt x="20428" y="332525"/>
                  </a:lnTo>
                  <a:lnTo>
                    <a:pt x="30028" y="358680"/>
                  </a:lnTo>
                  <a:lnTo>
                    <a:pt x="40661" y="383878"/>
                  </a:lnTo>
                  <a:lnTo>
                    <a:pt x="63765" y="428808"/>
                  </a:lnTo>
                  <a:lnTo>
                    <a:pt x="87438" y="470650"/>
                  </a:lnTo>
                  <a:lnTo>
                    <a:pt x="109720" y="512765"/>
                  </a:lnTo>
                  <a:lnTo>
                    <a:pt x="125738" y="549356"/>
                  </a:lnTo>
                  <a:lnTo>
                    <a:pt x="131984" y="566029"/>
                  </a:lnTo>
                  <a:lnTo>
                    <a:pt x="133327" y="580671"/>
                  </a:lnTo>
                  <a:lnTo>
                    <a:pt x="127292" y="606348"/>
                  </a:lnTo>
                  <a:lnTo>
                    <a:pt x="108028" y="637266"/>
                  </a:lnTo>
                  <a:lnTo>
                    <a:pt x="87817" y="657559"/>
                  </a:lnTo>
                  <a:lnTo>
                    <a:pt x="82009" y="660742"/>
                  </a:lnTo>
                  <a:lnTo>
                    <a:pt x="71794" y="662396"/>
                  </a:lnTo>
                  <a:lnTo>
                    <a:pt x="69211" y="660438"/>
                  </a:lnTo>
                  <a:lnTo>
                    <a:pt x="68195" y="657017"/>
                  </a:lnTo>
                  <a:lnTo>
                    <a:pt x="68278" y="643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2482">
              <a:extLst>
                <a:ext uri="{FF2B5EF4-FFF2-40B4-BE49-F238E27FC236}">
                  <a16:creationId xmlns:a16="http://schemas.microsoft.com/office/drawing/2014/main" xmlns="" id="{1452E1D4-DF54-4724-9479-9401D1CCEE8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616154" y="1511300"/>
              <a:ext cx="187747" cy="95251"/>
            </a:xfrm>
            <a:custGeom>
              <a:avLst/>
              <a:gdLst/>
              <a:ahLst/>
              <a:cxnLst/>
              <a:rect l="0" t="0" r="0" b="0"/>
              <a:pathLst>
                <a:path w="187747" h="95251">
                  <a:moveTo>
                    <a:pt x="41696" y="95250"/>
                  </a:moveTo>
                  <a:lnTo>
                    <a:pt x="41696" y="95250"/>
                  </a:lnTo>
                  <a:lnTo>
                    <a:pt x="319" y="59961"/>
                  </a:lnTo>
                  <a:lnTo>
                    <a:pt x="0" y="58319"/>
                  </a:lnTo>
                  <a:lnTo>
                    <a:pt x="493" y="56518"/>
                  </a:lnTo>
                  <a:lnTo>
                    <a:pt x="1528" y="54612"/>
                  </a:lnTo>
                  <a:lnTo>
                    <a:pt x="41496" y="36344"/>
                  </a:lnTo>
                  <a:lnTo>
                    <a:pt x="78765" y="24620"/>
                  </a:lnTo>
                  <a:lnTo>
                    <a:pt x="121200" y="14235"/>
                  </a:lnTo>
                  <a:lnTo>
                    <a:pt x="1877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2483">
              <a:extLst>
                <a:ext uri="{FF2B5EF4-FFF2-40B4-BE49-F238E27FC236}">
                  <a16:creationId xmlns:a16="http://schemas.microsoft.com/office/drawing/2014/main" xmlns="" id="{7FA5F4E3-000A-4184-88CF-2386AA27559C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854678" y="1313262"/>
              <a:ext cx="120673" cy="284740"/>
            </a:xfrm>
            <a:custGeom>
              <a:avLst/>
              <a:gdLst/>
              <a:ahLst/>
              <a:cxnLst/>
              <a:rect l="0" t="0" r="0" b="0"/>
              <a:pathLst>
                <a:path w="120673" h="284740">
                  <a:moveTo>
                    <a:pt x="101622" y="20238"/>
                  </a:moveTo>
                  <a:lnTo>
                    <a:pt x="101622" y="20238"/>
                  </a:lnTo>
                  <a:lnTo>
                    <a:pt x="98251" y="10125"/>
                  </a:lnTo>
                  <a:lnTo>
                    <a:pt x="92833" y="3278"/>
                  </a:lnTo>
                  <a:lnTo>
                    <a:pt x="89413" y="465"/>
                  </a:lnTo>
                  <a:lnTo>
                    <a:pt x="83605" y="0"/>
                  </a:lnTo>
                  <a:lnTo>
                    <a:pt x="67744" y="3247"/>
                  </a:lnTo>
                  <a:lnTo>
                    <a:pt x="38980" y="23122"/>
                  </a:lnTo>
                  <a:lnTo>
                    <a:pt x="14858" y="61466"/>
                  </a:lnTo>
                  <a:lnTo>
                    <a:pt x="4733" y="94300"/>
                  </a:lnTo>
                  <a:lnTo>
                    <a:pt x="0" y="130766"/>
                  </a:lnTo>
                  <a:lnTo>
                    <a:pt x="2599" y="170491"/>
                  </a:lnTo>
                  <a:lnTo>
                    <a:pt x="10339" y="207902"/>
                  </a:lnTo>
                  <a:lnTo>
                    <a:pt x="21542" y="240522"/>
                  </a:lnTo>
                  <a:lnTo>
                    <a:pt x="35928" y="264427"/>
                  </a:lnTo>
                  <a:lnTo>
                    <a:pt x="55491" y="278815"/>
                  </a:lnTo>
                  <a:lnTo>
                    <a:pt x="66635" y="283639"/>
                  </a:lnTo>
                  <a:lnTo>
                    <a:pt x="77592" y="284739"/>
                  </a:lnTo>
                  <a:lnTo>
                    <a:pt x="120672" y="274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2484">
              <a:extLst>
                <a:ext uri="{FF2B5EF4-FFF2-40B4-BE49-F238E27FC236}">
                  <a16:creationId xmlns:a16="http://schemas.microsoft.com/office/drawing/2014/main" xmlns="" id="{EC923303-77DA-4DEB-B465-A4EABCBF3BCB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033208" y="1333500"/>
              <a:ext cx="50093" cy="260214"/>
            </a:xfrm>
            <a:custGeom>
              <a:avLst/>
              <a:gdLst/>
              <a:ahLst/>
              <a:cxnLst/>
              <a:rect l="0" t="0" r="0" b="0"/>
              <a:pathLst>
                <a:path w="50093" h="260214">
                  <a:moveTo>
                    <a:pt x="37392" y="0"/>
                  </a:moveTo>
                  <a:lnTo>
                    <a:pt x="37392" y="0"/>
                  </a:lnTo>
                  <a:lnTo>
                    <a:pt x="34021" y="0"/>
                  </a:lnTo>
                  <a:lnTo>
                    <a:pt x="30485" y="3763"/>
                  </a:lnTo>
                  <a:lnTo>
                    <a:pt x="25855" y="13667"/>
                  </a:lnTo>
                  <a:lnTo>
                    <a:pt x="15316" y="48421"/>
                  </a:lnTo>
                  <a:lnTo>
                    <a:pt x="7355" y="80787"/>
                  </a:lnTo>
                  <a:lnTo>
                    <a:pt x="2876" y="118220"/>
                  </a:lnTo>
                  <a:lnTo>
                    <a:pt x="884" y="156965"/>
                  </a:lnTo>
                  <a:lnTo>
                    <a:pt x="0" y="192999"/>
                  </a:lnTo>
                  <a:lnTo>
                    <a:pt x="6244" y="234907"/>
                  </a:lnTo>
                  <a:lnTo>
                    <a:pt x="13659" y="256182"/>
                  </a:lnTo>
                  <a:lnTo>
                    <a:pt x="17337" y="258982"/>
                  </a:lnTo>
                  <a:lnTo>
                    <a:pt x="21905" y="260144"/>
                  </a:lnTo>
                  <a:lnTo>
                    <a:pt x="27068" y="260213"/>
                  </a:lnTo>
                  <a:lnTo>
                    <a:pt x="31214" y="258142"/>
                  </a:lnTo>
                  <a:lnTo>
                    <a:pt x="37704" y="250196"/>
                  </a:lnTo>
                  <a:lnTo>
                    <a:pt x="50092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2485">
              <a:extLst>
                <a:ext uri="{FF2B5EF4-FFF2-40B4-BE49-F238E27FC236}">
                  <a16:creationId xmlns:a16="http://schemas.microsoft.com/office/drawing/2014/main" xmlns="" id="{2A548522-B9BB-4FA5-A5AC-818CF3993498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990697" y="1441450"/>
              <a:ext cx="118004" cy="31751"/>
            </a:xfrm>
            <a:custGeom>
              <a:avLst/>
              <a:gdLst/>
              <a:ahLst/>
              <a:cxnLst/>
              <a:rect l="0" t="0" r="0" b="0"/>
              <a:pathLst>
                <a:path w="118004" h="31751">
                  <a:moveTo>
                    <a:pt x="16403" y="31750"/>
                  </a:moveTo>
                  <a:lnTo>
                    <a:pt x="16403" y="31750"/>
                  </a:lnTo>
                  <a:lnTo>
                    <a:pt x="0" y="31750"/>
                  </a:lnTo>
                  <a:lnTo>
                    <a:pt x="45791" y="27987"/>
                  </a:lnTo>
                  <a:lnTo>
                    <a:pt x="93390" y="10702"/>
                  </a:lnTo>
                  <a:lnTo>
                    <a:pt x="1180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2486">
              <a:extLst>
                <a:ext uri="{FF2B5EF4-FFF2-40B4-BE49-F238E27FC236}">
                  <a16:creationId xmlns:a16="http://schemas.microsoft.com/office/drawing/2014/main" xmlns="" id="{9202336A-9DE5-4201-B14C-9B55DE7B421D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140450" y="1320800"/>
              <a:ext cx="71381" cy="298451"/>
            </a:xfrm>
            <a:custGeom>
              <a:avLst/>
              <a:gdLst/>
              <a:ahLst/>
              <a:cxnLst/>
              <a:rect l="0" t="0" r="0" b="0"/>
              <a:pathLst>
                <a:path w="71381" h="298451">
                  <a:moveTo>
                    <a:pt x="31750" y="0"/>
                  </a:moveTo>
                  <a:lnTo>
                    <a:pt x="31750" y="0"/>
                  </a:lnTo>
                  <a:lnTo>
                    <a:pt x="25009" y="0"/>
                  </a:lnTo>
                  <a:lnTo>
                    <a:pt x="23021" y="1411"/>
                  </a:lnTo>
                  <a:lnTo>
                    <a:pt x="21699" y="3763"/>
                  </a:lnTo>
                  <a:lnTo>
                    <a:pt x="20815" y="6742"/>
                  </a:lnTo>
                  <a:lnTo>
                    <a:pt x="22944" y="27790"/>
                  </a:lnTo>
                  <a:lnTo>
                    <a:pt x="34786" y="63110"/>
                  </a:lnTo>
                  <a:lnTo>
                    <a:pt x="45799" y="94371"/>
                  </a:lnTo>
                  <a:lnTo>
                    <a:pt x="57750" y="130137"/>
                  </a:lnTo>
                  <a:lnTo>
                    <a:pt x="70117" y="169552"/>
                  </a:lnTo>
                  <a:lnTo>
                    <a:pt x="71380" y="206825"/>
                  </a:lnTo>
                  <a:lnTo>
                    <a:pt x="63474" y="240089"/>
                  </a:lnTo>
                  <a:lnTo>
                    <a:pt x="48200" y="266632"/>
                  </a:lnTo>
                  <a:lnTo>
                    <a:pt x="29654" y="282662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2487">
              <a:extLst>
                <a:ext uri="{FF2B5EF4-FFF2-40B4-BE49-F238E27FC236}">
                  <a16:creationId xmlns:a16="http://schemas.microsoft.com/office/drawing/2014/main" xmlns="" id="{AD17EF7E-0219-464B-921E-9F8607FBC271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231512" y="977441"/>
              <a:ext cx="166781" cy="105147"/>
            </a:xfrm>
            <a:custGeom>
              <a:avLst/>
              <a:gdLst/>
              <a:ahLst/>
              <a:cxnLst/>
              <a:rect l="0" t="0" r="0" b="0"/>
              <a:pathLst>
                <a:path w="166781" h="105147">
                  <a:moveTo>
                    <a:pt x="77088" y="102059"/>
                  </a:moveTo>
                  <a:lnTo>
                    <a:pt x="77088" y="102059"/>
                  </a:lnTo>
                  <a:lnTo>
                    <a:pt x="80459" y="91946"/>
                  </a:lnTo>
                  <a:lnTo>
                    <a:pt x="80232" y="83218"/>
                  </a:lnTo>
                  <a:lnTo>
                    <a:pt x="77779" y="76046"/>
                  </a:lnTo>
                  <a:lnTo>
                    <a:pt x="76138" y="74134"/>
                  </a:lnTo>
                  <a:lnTo>
                    <a:pt x="74338" y="72859"/>
                  </a:lnTo>
                  <a:lnTo>
                    <a:pt x="71727" y="72714"/>
                  </a:lnTo>
                  <a:lnTo>
                    <a:pt x="28768" y="85302"/>
                  </a:lnTo>
                  <a:lnTo>
                    <a:pt x="11344" y="88157"/>
                  </a:lnTo>
                  <a:lnTo>
                    <a:pt x="7153" y="86441"/>
                  </a:lnTo>
                  <a:lnTo>
                    <a:pt x="615" y="78890"/>
                  </a:lnTo>
                  <a:lnTo>
                    <a:pt x="0" y="73207"/>
                  </a:lnTo>
                  <a:lnTo>
                    <a:pt x="3081" y="59368"/>
                  </a:lnTo>
                  <a:lnTo>
                    <a:pt x="16119" y="39080"/>
                  </a:lnTo>
                  <a:lnTo>
                    <a:pt x="27413" y="29854"/>
                  </a:lnTo>
                  <a:lnTo>
                    <a:pt x="39488" y="24107"/>
                  </a:lnTo>
                  <a:lnTo>
                    <a:pt x="51910" y="21552"/>
                  </a:lnTo>
                  <a:lnTo>
                    <a:pt x="66368" y="26062"/>
                  </a:lnTo>
                  <a:lnTo>
                    <a:pt x="81495" y="36532"/>
                  </a:lnTo>
                  <a:lnTo>
                    <a:pt x="118303" y="78648"/>
                  </a:lnTo>
                  <a:lnTo>
                    <a:pt x="144073" y="103514"/>
                  </a:lnTo>
                  <a:lnTo>
                    <a:pt x="147145" y="105146"/>
                  </a:lnTo>
                  <a:lnTo>
                    <a:pt x="149898" y="104822"/>
                  </a:lnTo>
                  <a:lnTo>
                    <a:pt x="152439" y="103196"/>
                  </a:lnTo>
                  <a:lnTo>
                    <a:pt x="154839" y="100700"/>
                  </a:lnTo>
                  <a:lnTo>
                    <a:pt x="164957" y="80333"/>
                  </a:lnTo>
                  <a:lnTo>
                    <a:pt x="166780" y="48585"/>
                  </a:lnTo>
                  <a:lnTo>
                    <a:pt x="162852" y="19108"/>
                  </a:lnTo>
                  <a:lnTo>
                    <a:pt x="159664" y="12186"/>
                  </a:lnTo>
                  <a:lnTo>
                    <a:pt x="150477" y="2614"/>
                  </a:lnTo>
                  <a:lnTo>
                    <a:pt x="144358" y="484"/>
                  </a:lnTo>
                  <a:lnTo>
                    <a:pt x="130034" y="0"/>
                  </a:lnTo>
                  <a:lnTo>
                    <a:pt x="116141" y="5899"/>
                  </a:lnTo>
                  <a:lnTo>
                    <a:pt x="96138" y="19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2488">
              <a:extLst>
                <a:ext uri="{FF2B5EF4-FFF2-40B4-BE49-F238E27FC236}">
                  <a16:creationId xmlns:a16="http://schemas.microsoft.com/office/drawing/2014/main" xmlns="" id="{F39D2470-EA19-41DE-82C5-4D238BE1123E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677741" y="1289311"/>
              <a:ext cx="88060" cy="368040"/>
            </a:xfrm>
            <a:custGeom>
              <a:avLst/>
              <a:gdLst/>
              <a:ahLst/>
              <a:cxnLst/>
              <a:rect l="0" t="0" r="0" b="0"/>
              <a:pathLst>
                <a:path w="88060" h="368040">
                  <a:moveTo>
                    <a:pt x="88059" y="6089"/>
                  </a:moveTo>
                  <a:lnTo>
                    <a:pt x="88059" y="6089"/>
                  </a:lnTo>
                  <a:lnTo>
                    <a:pt x="84688" y="2718"/>
                  </a:lnTo>
                  <a:lnTo>
                    <a:pt x="81152" y="1063"/>
                  </a:lnTo>
                  <a:lnTo>
                    <a:pt x="66390" y="0"/>
                  </a:lnTo>
                  <a:lnTo>
                    <a:pt x="45812" y="6558"/>
                  </a:lnTo>
                  <a:lnTo>
                    <a:pt x="31888" y="19233"/>
                  </a:lnTo>
                  <a:lnTo>
                    <a:pt x="5703" y="62856"/>
                  </a:lnTo>
                  <a:lnTo>
                    <a:pt x="0" y="107967"/>
                  </a:lnTo>
                  <a:lnTo>
                    <a:pt x="3296" y="144266"/>
                  </a:lnTo>
                  <a:lnTo>
                    <a:pt x="10875" y="183212"/>
                  </a:lnTo>
                  <a:lnTo>
                    <a:pt x="23651" y="221688"/>
                  </a:lnTo>
                  <a:lnTo>
                    <a:pt x="36856" y="258074"/>
                  </a:lnTo>
                  <a:lnTo>
                    <a:pt x="49075" y="291649"/>
                  </a:lnTo>
                  <a:lnTo>
                    <a:pt x="61064" y="332940"/>
                  </a:lnTo>
                  <a:lnTo>
                    <a:pt x="59363" y="354086"/>
                  </a:lnTo>
                  <a:lnTo>
                    <a:pt x="55522" y="360148"/>
                  </a:lnTo>
                  <a:lnTo>
                    <a:pt x="50140" y="363484"/>
                  </a:lnTo>
                  <a:lnTo>
                    <a:pt x="30909" y="368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5" name="SMARTInkShape-Group516">
            <a:extLst>
              <a:ext uri="{FF2B5EF4-FFF2-40B4-BE49-F238E27FC236}">
                <a16:creationId xmlns:a16="http://schemas.microsoft.com/office/drawing/2014/main" xmlns="" id="{F2700782-DDE6-4EA3-AB63-84289D360478}"/>
              </a:ext>
            </a:extLst>
          </p:cNvPr>
          <p:cNvGrpSpPr/>
          <p:nvPr/>
        </p:nvGrpSpPr>
        <p:grpSpPr>
          <a:xfrm>
            <a:off x="6474033" y="1229315"/>
            <a:ext cx="485568" cy="384670"/>
            <a:chOff x="6474033" y="1229315"/>
            <a:chExt cx="485568" cy="384670"/>
          </a:xfrm>
        </p:grpSpPr>
        <p:sp>
          <p:nvSpPr>
            <p:cNvPr id="473" name="SMARTInkShape-2489">
              <a:extLst>
                <a:ext uri="{FF2B5EF4-FFF2-40B4-BE49-F238E27FC236}">
                  <a16:creationId xmlns:a16="http://schemas.microsoft.com/office/drawing/2014/main" xmlns="" id="{72653C61-5BB7-49D1-BA4B-F6AAF8FCC767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474033" y="1229315"/>
              <a:ext cx="358568" cy="384670"/>
            </a:xfrm>
            <a:custGeom>
              <a:avLst/>
              <a:gdLst/>
              <a:ahLst/>
              <a:cxnLst/>
              <a:rect l="0" t="0" r="0" b="0"/>
              <a:pathLst>
                <a:path w="358568" h="384670">
                  <a:moveTo>
                    <a:pt x="117267" y="307385"/>
                  </a:moveTo>
                  <a:lnTo>
                    <a:pt x="117267" y="307385"/>
                  </a:lnTo>
                  <a:lnTo>
                    <a:pt x="120220" y="264061"/>
                  </a:lnTo>
                  <a:lnTo>
                    <a:pt x="115992" y="247678"/>
                  </a:lnTo>
                  <a:lnTo>
                    <a:pt x="105648" y="234752"/>
                  </a:lnTo>
                  <a:lnTo>
                    <a:pt x="98936" y="229330"/>
                  </a:lnTo>
                  <a:lnTo>
                    <a:pt x="89525" y="227126"/>
                  </a:lnTo>
                  <a:lnTo>
                    <a:pt x="65895" y="228440"/>
                  </a:lnTo>
                  <a:lnTo>
                    <a:pt x="40814" y="243136"/>
                  </a:lnTo>
                  <a:lnTo>
                    <a:pt x="18375" y="266835"/>
                  </a:lnTo>
                  <a:lnTo>
                    <a:pt x="3701" y="296183"/>
                  </a:lnTo>
                  <a:lnTo>
                    <a:pt x="0" y="326160"/>
                  </a:lnTo>
                  <a:lnTo>
                    <a:pt x="4470" y="353124"/>
                  </a:lnTo>
                  <a:lnTo>
                    <a:pt x="15865" y="372164"/>
                  </a:lnTo>
                  <a:lnTo>
                    <a:pt x="24971" y="378087"/>
                  </a:lnTo>
                  <a:lnTo>
                    <a:pt x="48260" y="384669"/>
                  </a:lnTo>
                  <a:lnTo>
                    <a:pt x="76955" y="378187"/>
                  </a:lnTo>
                  <a:lnTo>
                    <a:pt x="107818" y="360725"/>
                  </a:lnTo>
                  <a:lnTo>
                    <a:pt x="137996" y="331797"/>
                  </a:lnTo>
                  <a:lnTo>
                    <a:pt x="162229" y="292129"/>
                  </a:lnTo>
                  <a:lnTo>
                    <a:pt x="180289" y="244866"/>
                  </a:lnTo>
                  <a:lnTo>
                    <a:pt x="186093" y="218433"/>
                  </a:lnTo>
                  <a:lnTo>
                    <a:pt x="190667" y="190934"/>
                  </a:lnTo>
                  <a:lnTo>
                    <a:pt x="195127" y="163429"/>
                  </a:lnTo>
                  <a:lnTo>
                    <a:pt x="199513" y="135920"/>
                  </a:lnTo>
                  <a:lnTo>
                    <a:pt x="203848" y="108408"/>
                  </a:lnTo>
                  <a:lnTo>
                    <a:pt x="206782" y="70314"/>
                  </a:lnTo>
                  <a:lnTo>
                    <a:pt x="205029" y="46798"/>
                  </a:lnTo>
                  <a:lnTo>
                    <a:pt x="202586" y="40527"/>
                  </a:lnTo>
                  <a:lnTo>
                    <a:pt x="199546" y="36346"/>
                  </a:lnTo>
                  <a:lnTo>
                    <a:pt x="195403" y="37793"/>
                  </a:lnTo>
                  <a:lnTo>
                    <a:pt x="185155" y="50688"/>
                  </a:lnTo>
                  <a:lnTo>
                    <a:pt x="175426" y="79938"/>
                  </a:lnTo>
                  <a:lnTo>
                    <a:pt x="167103" y="119514"/>
                  </a:lnTo>
                  <a:lnTo>
                    <a:pt x="161054" y="165326"/>
                  </a:lnTo>
                  <a:lnTo>
                    <a:pt x="159776" y="212027"/>
                  </a:lnTo>
                  <a:lnTo>
                    <a:pt x="163675" y="256537"/>
                  </a:lnTo>
                  <a:lnTo>
                    <a:pt x="174818" y="295134"/>
                  </a:lnTo>
                  <a:lnTo>
                    <a:pt x="192939" y="321696"/>
                  </a:lnTo>
                  <a:lnTo>
                    <a:pt x="203699" y="331742"/>
                  </a:lnTo>
                  <a:lnTo>
                    <a:pt x="213694" y="335618"/>
                  </a:lnTo>
                  <a:lnTo>
                    <a:pt x="223179" y="335379"/>
                  </a:lnTo>
                  <a:lnTo>
                    <a:pt x="232325" y="332398"/>
                  </a:lnTo>
                  <a:lnTo>
                    <a:pt x="265422" y="301234"/>
                  </a:lnTo>
                  <a:lnTo>
                    <a:pt x="289653" y="264435"/>
                  </a:lnTo>
                  <a:lnTo>
                    <a:pt x="313122" y="218446"/>
                  </a:lnTo>
                  <a:lnTo>
                    <a:pt x="323330" y="192353"/>
                  </a:lnTo>
                  <a:lnTo>
                    <a:pt x="332960" y="165081"/>
                  </a:lnTo>
                  <a:lnTo>
                    <a:pt x="340791" y="137726"/>
                  </a:lnTo>
                  <a:lnTo>
                    <a:pt x="347421" y="110318"/>
                  </a:lnTo>
                  <a:lnTo>
                    <a:pt x="353253" y="82874"/>
                  </a:lnTo>
                  <a:lnTo>
                    <a:pt x="357852" y="41091"/>
                  </a:lnTo>
                  <a:lnTo>
                    <a:pt x="356838" y="12643"/>
                  </a:lnTo>
                  <a:lnTo>
                    <a:pt x="354592" y="5057"/>
                  </a:lnTo>
                  <a:lnTo>
                    <a:pt x="351682" y="0"/>
                  </a:lnTo>
                  <a:lnTo>
                    <a:pt x="347627" y="861"/>
                  </a:lnTo>
                  <a:lnTo>
                    <a:pt x="337477" y="13108"/>
                  </a:lnTo>
                  <a:lnTo>
                    <a:pt x="319862" y="60658"/>
                  </a:lnTo>
                  <a:lnTo>
                    <a:pt x="313714" y="83634"/>
                  </a:lnTo>
                  <a:lnTo>
                    <a:pt x="307499" y="109534"/>
                  </a:lnTo>
                  <a:lnTo>
                    <a:pt x="301237" y="137384"/>
                  </a:lnTo>
                  <a:lnTo>
                    <a:pt x="297064" y="165123"/>
                  </a:lnTo>
                  <a:lnTo>
                    <a:pt x="294282" y="192788"/>
                  </a:lnTo>
                  <a:lnTo>
                    <a:pt x="292427" y="220404"/>
                  </a:lnTo>
                  <a:lnTo>
                    <a:pt x="291896" y="245870"/>
                  </a:lnTo>
                  <a:lnTo>
                    <a:pt x="293186" y="292980"/>
                  </a:lnTo>
                  <a:lnTo>
                    <a:pt x="296113" y="328029"/>
                  </a:lnTo>
                  <a:lnTo>
                    <a:pt x="301176" y="353249"/>
                  </a:lnTo>
                  <a:lnTo>
                    <a:pt x="310482" y="369162"/>
                  </a:lnTo>
                  <a:lnTo>
                    <a:pt x="315926" y="372558"/>
                  </a:lnTo>
                  <a:lnTo>
                    <a:pt x="321673" y="373412"/>
                  </a:lnTo>
                  <a:lnTo>
                    <a:pt x="327622" y="372569"/>
                  </a:lnTo>
                  <a:lnTo>
                    <a:pt x="339874" y="362226"/>
                  </a:lnTo>
                  <a:lnTo>
                    <a:pt x="358567" y="339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2490">
              <a:extLst>
                <a:ext uri="{FF2B5EF4-FFF2-40B4-BE49-F238E27FC236}">
                  <a16:creationId xmlns:a16="http://schemas.microsoft.com/office/drawing/2014/main" xmlns="" id="{67834A6D-E69E-47EA-B049-1942E835A76F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730632" y="1384300"/>
              <a:ext cx="228969" cy="34860"/>
            </a:xfrm>
            <a:custGeom>
              <a:avLst/>
              <a:gdLst/>
              <a:ahLst/>
              <a:cxnLst/>
              <a:rect l="0" t="0" r="0" b="0"/>
              <a:pathLst>
                <a:path w="228969" h="34860">
                  <a:moveTo>
                    <a:pt x="63868" y="25400"/>
                  </a:moveTo>
                  <a:lnTo>
                    <a:pt x="63868" y="25400"/>
                  </a:lnTo>
                  <a:lnTo>
                    <a:pt x="24306" y="27282"/>
                  </a:lnTo>
                  <a:lnTo>
                    <a:pt x="0" y="30867"/>
                  </a:lnTo>
                  <a:lnTo>
                    <a:pt x="122" y="31867"/>
                  </a:lnTo>
                  <a:lnTo>
                    <a:pt x="5903" y="34859"/>
                  </a:lnTo>
                  <a:lnTo>
                    <a:pt x="41285" y="33769"/>
                  </a:lnTo>
                  <a:lnTo>
                    <a:pt x="76173" y="27003"/>
                  </a:lnTo>
                  <a:lnTo>
                    <a:pt x="118726" y="17646"/>
                  </a:lnTo>
                  <a:lnTo>
                    <a:pt x="144890" y="13175"/>
                  </a:lnTo>
                  <a:lnTo>
                    <a:pt x="191600" y="5856"/>
                  </a:lnTo>
                  <a:lnTo>
                    <a:pt x="228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9" name="SMARTInkShape-Group517">
            <a:extLst>
              <a:ext uri="{FF2B5EF4-FFF2-40B4-BE49-F238E27FC236}">
                <a16:creationId xmlns:a16="http://schemas.microsoft.com/office/drawing/2014/main" xmlns="" id="{EAD3B1E1-6856-4CA9-AB40-7FE7CAE75E21}"/>
              </a:ext>
            </a:extLst>
          </p:cNvPr>
          <p:cNvGrpSpPr/>
          <p:nvPr/>
        </p:nvGrpSpPr>
        <p:grpSpPr>
          <a:xfrm>
            <a:off x="7286429" y="1384300"/>
            <a:ext cx="365060" cy="215901"/>
            <a:chOff x="7286429" y="1384300"/>
            <a:chExt cx="365060" cy="215901"/>
          </a:xfrm>
        </p:grpSpPr>
        <p:sp>
          <p:nvSpPr>
            <p:cNvPr id="476" name="SMARTInkShape-2491">
              <a:extLst>
                <a:ext uri="{FF2B5EF4-FFF2-40B4-BE49-F238E27FC236}">
                  <a16:creationId xmlns:a16="http://schemas.microsoft.com/office/drawing/2014/main" xmlns="" id="{7AA2E7B5-F015-4D0D-A20F-1083BEAFD4EF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632700" y="1384300"/>
              <a:ext cx="18789" cy="215901"/>
            </a:xfrm>
            <a:custGeom>
              <a:avLst/>
              <a:gdLst/>
              <a:ahLst/>
              <a:cxnLst/>
              <a:rect l="0" t="0" r="0" b="0"/>
              <a:pathLst>
                <a:path w="18789" h="215901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18461" y="38295"/>
                  </a:lnTo>
                  <a:lnTo>
                    <a:pt x="18788" y="69231"/>
                  </a:lnTo>
                  <a:lnTo>
                    <a:pt x="13289" y="106029"/>
                  </a:lnTo>
                  <a:lnTo>
                    <a:pt x="5906" y="144491"/>
                  </a:lnTo>
                  <a:lnTo>
                    <a:pt x="2625" y="180399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2492">
              <a:extLst>
                <a:ext uri="{FF2B5EF4-FFF2-40B4-BE49-F238E27FC236}">
                  <a16:creationId xmlns:a16="http://schemas.microsoft.com/office/drawing/2014/main" xmlns="" id="{0AEC6CAE-4162-4330-BC35-A2C64D15AF77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286429" y="1530350"/>
              <a:ext cx="231972" cy="27889"/>
            </a:xfrm>
            <a:custGeom>
              <a:avLst/>
              <a:gdLst/>
              <a:ahLst/>
              <a:cxnLst/>
              <a:rect l="0" t="0" r="0" b="0"/>
              <a:pathLst>
                <a:path w="231972" h="27889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1829" y="24119"/>
                  </a:lnTo>
                  <a:lnTo>
                    <a:pt x="11388" y="27888"/>
                  </a:lnTo>
                  <a:lnTo>
                    <a:pt x="49491" y="23864"/>
                  </a:lnTo>
                  <a:lnTo>
                    <a:pt x="86898" y="19308"/>
                  </a:lnTo>
                  <a:lnTo>
                    <a:pt x="130805" y="14226"/>
                  </a:lnTo>
                  <a:lnTo>
                    <a:pt x="155355" y="10895"/>
                  </a:lnTo>
                  <a:lnTo>
                    <a:pt x="197919" y="4842"/>
                  </a:lnTo>
                  <a:lnTo>
                    <a:pt x="231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2493">
              <a:extLst>
                <a:ext uri="{FF2B5EF4-FFF2-40B4-BE49-F238E27FC236}">
                  <a16:creationId xmlns:a16="http://schemas.microsoft.com/office/drawing/2014/main" xmlns="" id="{214DC2E8-EA0F-4246-A2D5-85B813C90225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296150" y="14605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12962" y="11289"/>
                  </a:lnTo>
                  <a:lnTo>
                    <a:pt x="59004" y="2648"/>
                  </a:lnTo>
                  <a:lnTo>
                    <a:pt x="106618" y="78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6" name="SMARTInkShape-Group518">
            <a:extLst>
              <a:ext uri="{FF2B5EF4-FFF2-40B4-BE49-F238E27FC236}">
                <a16:creationId xmlns:a16="http://schemas.microsoft.com/office/drawing/2014/main" xmlns="" id="{8875EA73-B759-4EBA-9841-04A4192E5BA0}"/>
              </a:ext>
            </a:extLst>
          </p:cNvPr>
          <p:cNvGrpSpPr/>
          <p:nvPr/>
        </p:nvGrpSpPr>
        <p:grpSpPr>
          <a:xfrm>
            <a:off x="1715953" y="2813050"/>
            <a:ext cx="402818" cy="361951"/>
            <a:chOff x="1715953" y="2813050"/>
            <a:chExt cx="402818" cy="361951"/>
          </a:xfrm>
        </p:grpSpPr>
        <p:sp>
          <p:nvSpPr>
            <p:cNvPr id="480" name="SMARTInkShape-2494">
              <a:extLst>
                <a:ext uri="{FF2B5EF4-FFF2-40B4-BE49-F238E27FC236}">
                  <a16:creationId xmlns:a16="http://schemas.microsoft.com/office/drawing/2014/main" xmlns="" id="{33249013-5F11-4551-AA37-E8484D940562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715953" y="2963609"/>
              <a:ext cx="87448" cy="211392"/>
            </a:xfrm>
            <a:custGeom>
              <a:avLst/>
              <a:gdLst/>
              <a:ahLst/>
              <a:cxnLst/>
              <a:rect l="0" t="0" r="0" b="0"/>
              <a:pathLst>
                <a:path w="87448" h="211392">
                  <a:moveTo>
                    <a:pt x="55697" y="27241"/>
                  </a:moveTo>
                  <a:lnTo>
                    <a:pt x="55697" y="27241"/>
                  </a:lnTo>
                  <a:lnTo>
                    <a:pt x="61164" y="7468"/>
                  </a:lnTo>
                  <a:lnTo>
                    <a:pt x="60753" y="4887"/>
                  </a:lnTo>
                  <a:lnTo>
                    <a:pt x="58414" y="137"/>
                  </a:lnTo>
                  <a:lnTo>
                    <a:pt x="55392" y="0"/>
                  </a:lnTo>
                  <a:lnTo>
                    <a:pt x="46389" y="3609"/>
                  </a:lnTo>
                  <a:lnTo>
                    <a:pt x="26049" y="27059"/>
                  </a:lnTo>
                  <a:lnTo>
                    <a:pt x="5520" y="74302"/>
                  </a:lnTo>
                  <a:lnTo>
                    <a:pt x="0" y="109070"/>
                  </a:lnTo>
                  <a:lnTo>
                    <a:pt x="2015" y="141221"/>
                  </a:lnTo>
                  <a:lnTo>
                    <a:pt x="12318" y="167269"/>
                  </a:lnTo>
                  <a:lnTo>
                    <a:pt x="37593" y="186842"/>
                  </a:lnTo>
                  <a:lnTo>
                    <a:pt x="87447" y="211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2495">
              <a:extLst>
                <a:ext uri="{FF2B5EF4-FFF2-40B4-BE49-F238E27FC236}">
                  <a16:creationId xmlns:a16="http://schemas.microsoft.com/office/drawing/2014/main" xmlns="" id="{97157365-C1A4-4AAE-A040-914643EB762D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905000" y="2978150"/>
              <a:ext cx="6351" cy="146051"/>
            </a:xfrm>
            <a:custGeom>
              <a:avLst/>
              <a:gdLst/>
              <a:ahLst/>
              <a:cxnLst/>
              <a:rect l="0" t="0" r="0" b="0"/>
              <a:pathLst>
                <a:path w="6351" h="146051">
                  <a:moveTo>
                    <a:pt x="0" y="0"/>
                  </a:moveTo>
                  <a:lnTo>
                    <a:pt x="0" y="0"/>
                  </a:lnTo>
                  <a:lnTo>
                    <a:pt x="0" y="46996"/>
                  </a:lnTo>
                  <a:lnTo>
                    <a:pt x="0" y="90866"/>
                  </a:lnTo>
                  <a:lnTo>
                    <a:pt x="4364" y="135333"/>
                  </a:lnTo>
                  <a:lnTo>
                    <a:pt x="63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2496">
              <a:extLst>
                <a:ext uri="{FF2B5EF4-FFF2-40B4-BE49-F238E27FC236}">
                  <a16:creationId xmlns:a16="http://schemas.microsoft.com/office/drawing/2014/main" xmlns="" id="{62AA0A79-9D78-4D65-AD1C-F4F9C563E555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898650" y="28384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1324" y="71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2497">
              <a:extLst>
                <a:ext uri="{FF2B5EF4-FFF2-40B4-BE49-F238E27FC236}">
                  <a16:creationId xmlns:a16="http://schemas.microsoft.com/office/drawing/2014/main" xmlns="" id="{5FF41AE1-DF6F-4F44-AFC8-19FF6031B6A0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2032000" y="2889250"/>
              <a:ext cx="86771" cy="285751"/>
            </a:xfrm>
            <a:custGeom>
              <a:avLst/>
              <a:gdLst/>
              <a:ahLst/>
              <a:cxnLst/>
              <a:rect l="0" t="0" r="0" b="0"/>
              <a:pathLst>
                <a:path w="86771" h="285751">
                  <a:moveTo>
                    <a:pt x="25400" y="0"/>
                  </a:moveTo>
                  <a:lnTo>
                    <a:pt x="25400" y="0"/>
                  </a:lnTo>
                  <a:lnTo>
                    <a:pt x="58988" y="37350"/>
                  </a:lnTo>
                  <a:lnTo>
                    <a:pt x="73489" y="61050"/>
                  </a:lnTo>
                  <a:lnTo>
                    <a:pt x="84638" y="90398"/>
                  </a:lnTo>
                  <a:lnTo>
                    <a:pt x="86770" y="126019"/>
                  </a:lnTo>
                  <a:lnTo>
                    <a:pt x="80192" y="164664"/>
                  </a:lnTo>
                  <a:lnTo>
                    <a:pt x="63158" y="203006"/>
                  </a:lnTo>
                  <a:lnTo>
                    <a:pt x="39594" y="237451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2498">
              <a:extLst>
                <a:ext uri="{FF2B5EF4-FFF2-40B4-BE49-F238E27FC236}">
                  <a16:creationId xmlns:a16="http://schemas.microsoft.com/office/drawing/2014/main" xmlns="" id="{3E2B8CFA-5B48-453F-B667-3D3240ABC9D1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955800" y="28130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2499">
              <a:extLst>
                <a:ext uri="{FF2B5EF4-FFF2-40B4-BE49-F238E27FC236}">
                  <a16:creationId xmlns:a16="http://schemas.microsoft.com/office/drawing/2014/main" xmlns="" id="{EABF4EBC-DAB1-4CE4-AE4C-8761B79E29C2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963327" y="2946400"/>
              <a:ext cx="17874" cy="152401"/>
            </a:xfrm>
            <a:custGeom>
              <a:avLst/>
              <a:gdLst/>
              <a:ahLst/>
              <a:cxnLst/>
              <a:rect l="0" t="0" r="0" b="0"/>
              <a:pathLst>
                <a:path w="17874" h="152401">
                  <a:moveTo>
                    <a:pt x="11523" y="0"/>
                  </a:moveTo>
                  <a:lnTo>
                    <a:pt x="11523" y="0"/>
                  </a:lnTo>
                  <a:lnTo>
                    <a:pt x="4781" y="3371"/>
                  </a:lnTo>
                  <a:lnTo>
                    <a:pt x="2795" y="6481"/>
                  </a:lnTo>
                  <a:lnTo>
                    <a:pt x="0" y="22381"/>
                  </a:lnTo>
                  <a:lnTo>
                    <a:pt x="583" y="48102"/>
                  </a:lnTo>
                  <a:lnTo>
                    <a:pt x="10825" y="86198"/>
                  </a:lnTo>
                  <a:lnTo>
                    <a:pt x="16481" y="130700"/>
                  </a:lnTo>
                  <a:lnTo>
                    <a:pt x="17873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3" name="SMARTInkShape-Group519">
            <a:extLst>
              <a:ext uri="{FF2B5EF4-FFF2-40B4-BE49-F238E27FC236}">
                <a16:creationId xmlns:a16="http://schemas.microsoft.com/office/drawing/2014/main" xmlns="" id="{CB877174-8982-457E-B382-C09D8AB41CD9}"/>
              </a:ext>
            </a:extLst>
          </p:cNvPr>
          <p:cNvGrpSpPr/>
          <p:nvPr/>
        </p:nvGrpSpPr>
        <p:grpSpPr>
          <a:xfrm>
            <a:off x="2457450" y="2809771"/>
            <a:ext cx="1155454" cy="548318"/>
            <a:chOff x="2457450" y="2809771"/>
            <a:chExt cx="1155454" cy="548318"/>
          </a:xfrm>
        </p:grpSpPr>
        <p:sp>
          <p:nvSpPr>
            <p:cNvPr id="487" name="SMARTInkShape-2500">
              <a:extLst>
                <a:ext uri="{FF2B5EF4-FFF2-40B4-BE49-F238E27FC236}">
                  <a16:creationId xmlns:a16="http://schemas.microsoft.com/office/drawing/2014/main" xmlns="" id="{DE263CEC-48E3-48FF-BDAB-F029D3752D0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847535" y="2858949"/>
              <a:ext cx="244916" cy="499140"/>
            </a:xfrm>
            <a:custGeom>
              <a:avLst/>
              <a:gdLst/>
              <a:ahLst/>
              <a:cxnLst/>
              <a:rect l="0" t="0" r="0" b="0"/>
              <a:pathLst>
                <a:path w="244916" h="499140">
                  <a:moveTo>
                    <a:pt x="244915" y="23951"/>
                  </a:moveTo>
                  <a:lnTo>
                    <a:pt x="244915" y="23951"/>
                  </a:lnTo>
                  <a:lnTo>
                    <a:pt x="244915" y="13838"/>
                  </a:lnTo>
                  <a:lnTo>
                    <a:pt x="244209" y="10859"/>
                  </a:lnTo>
                  <a:lnTo>
                    <a:pt x="243033" y="8873"/>
                  </a:lnTo>
                  <a:lnTo>
                    <a:pt x="241544" y="7549"/>
                  </a:lnTo>
                  <a:lnTo>
                    <a:pt x="229335" y="2315"/>
                  </a:lnTo>
                  <a:lnTo>
                    <a:pt x="194696" y="0"/>
                  </a:lnTo>
                  <a:lnTo>
                    <a:pt x="156500" y="4546"/>
                  </a:lnTo>
                  <a:lnTo>
                    <a:pt x="118764" y="14517"/>
                  </a:lnTo>
                  <a:lnTo>
                    <a:pt x="77814" y="30528"/>
                  </a:lnTo>
                  <a:lnTo>
                    <a:pt x="70014" y="34686"/>
                  </a:lnTo>
                  <a:lnTo>
                    <a:pt x="59467" y="46831"/>
                  </a:lnTo>
                  <a:lnTo>
                    <a:pt x="53132" y="63048"/>
                  </a:lnTo>
                  <a:lnTo>
                    <a:pt x="50272" y="98095"/>
                  </a:lnTo>
                  <a:lnTo>
                    <a:pt x="52103" y="130282"/>
                  </a:lnTo>
                  <a:lnTo>
                    <a:pt x="53388" y="173279"/>
                  </a:lnTo>
                  <a:lnTo>
                    <a:pt x="53730" y="197587"/>
                  </a:lnTo>
                  <a:lnTo>
                    <a:pt x="53958" y="221552"/>
                  </a:lnTo>
                  <a:lnTo>
                    <a:pt x="54212" y="268878"/>
                  </a:lnTo>
                  <a:lnTo>
                    <a:pt x="54325" y="315782"/>
                  </a:lnTo>
                  <a:lnTo>
                    <a:pt x="52258" y="360381"/>
                  </a:lnTo>
                  <a:lnTo>
                    <a:pt x="44284" y="399018"/>
                  </a:lnTo>
                  <a:lnTo>
                    <a:pt x="24524" y="445761"/>
                  </a:lnTo>
                  <a:lnTo>
                    <a:pt x="1830" y="491081"/>
                  </a:lnTo>
                  <a:lnTo>
                    <a:pt x="309" y="494121"/>
                  </a:lnTo>
                  <a:lnTo>
                    <a:pt x="0" y="496147"/>
                  </a:lnTo>
                  <a:lnTo>
                    <a:pt x="499" y="497498"/>
                  </a:lnTo>
                  <a:lnTo>
                    <a:pt x="1538" y="498400"/>
                  </a:lnTo>
                  <a:lnTo>
                    <a:pt x="26305" y="499139"/>
                  </a:lnTo>
                  <a:lnTo>
                    <a:pt x="68507" y="495026"/>
                  </a:lnTo>
                  <a:lnTo>
                    <a:pt x="105363" y="491315"/>
                  </a:lnTo>
                  <a:lnTo>
                    <a:pt x="143381" y="489196"/>
                  </a:lnTo>
                  <a:lnTo>
                    <a:pt x="180033" y="488254"/>
                  </a:lnTo>
                  <a:lnTo>
                    <a:pt x="223495" y="487723"/>
                  </a:lnTo>
                  <a:lnTo>
                    <a:pt x="244915" y="487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2501">
              <a:extLst>
                <a:ext uri="{FF2B5EF4-FFF2-40B4-BE49-F238E27FC236}">
                  <a16:creationId xmlns:a16="http://schemas.microsoft.com/office/drawing/2014/main" xmlns="" id="{BE220154-D800-4748-84C1-CF9EDD028E1B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459077" y="2809771"/>
              <a:ext cx="153827" cy="535036"/>
            </a:xfrm>
            <a:custGeom>
              <a:avLst/>
              <a:gdLst/>
              <a:ahLst/>
              <a:cxnLst/>
              <a:rect l="0" t="0" r="0" b="0"/>
              <a:pathLst>
                <a:path w="153827" h="535036">
                  <a:moveTo>
                    <a:pt x="8023" y="47729"/>
                  </a:moveTo>
                  <a:lnTo>
                    <a:pt x="8023" y="47729"/>
                  </a:lnTo>
                  <a:lnTo>
                    <a:pt x="1281" y="40987"/>
                  </a:lnTo>
                  <a:lnTo>
                    <a:pt x="0" y="37590"/>
                  </a:lnTo>
                  <a:lnTo>
                    <a:pt x="459" y="30052"/>
                  </a:lnTo>
                  <a:lnTo>
                    <a:pt x="8659" y="21999"/>
                  </a:lnTo>
                  <a:lnTo>
                    <a:pt x="23828" y="13715"/>
                  </a:lnTo>
                  <a:lnTo>
                    <a:pt x="59429" y="2530"/>
                  </a:lnTo>
                  <a:lnTo>
                    <a:pt x="95691" y="0"/>
                  </a:lnTo>
                  <a:lnTo>
                    <a:pt x="115661" y="4409"/>
                  </a:lnTo>
                  <a:lnTo>
                    <a:pt x="128299" y="11072"/>
                  </a:lnTo>
                  <a:lnTo>
                    <a:pt x="132657" y="14824"/>
                  </a:lnTo>
                  <a:lnTo>
                    <a:pt x="139380" y="28401"/>
                  </a:lnTo>
                  <a:lnTo>
                    <a:pt x="143309" y="48311"/>
                  </a:lnTo>
                  <a:lnTo>
                    <a:pt x="141555" y="91254"/>
                  </a:lnTo>
                  <a:lnTo>
                    <a:pt x="138396" y="123283"/>
                  </a:lnTo>
                  <a:lnTo>
                    <a:pt x="136522" y="160095"/>
                  </a:lnTo>
                  <a:lnTo>
                    <a:pt x="137100" y="201386"/>
                  </a:lnTo>
                  <a:lnTo>
                    <a:pt x="142061" y="247960"/>
                  </a:lnTo>
                  <a:lnTo>
                    <a:pt x="143948" y="272233"/>
                  </a:lnTo>
                  <a:lnTo>
                    <a:pt x="145206" y="296882"/>
                  </a:lnTo>
                  <a:lnTo>
                    <a:pt x="146045" y="321781"/>
                  </a:lnTo>
                  <a:lnTo>
                    <a:pt x="147310" y="346141"/>
                  </a:lnTo>
                  <a:lnTo>
                    <a:pt x="148859" y="370143"/>
                  </a:lnTo>
                  <a:lnTo>
                    <a:pt x="151050" y="413274"/>
                  </a:lnTo>
                  <a:lnTo>
                    <a:pt x="149023" y="455978"/>
                  </a:lnTo>
                  <a:lnTo>
                    <a:pt x="149861" y="490086"/>
                  </a:lnTo>
                  <a:lnTo>
                    <a:pt x="153826" y="524344"/>
                  </a:lnTo>
                  <a:lnTo>
                    <a:pt x="151086" y="527045"/>
                  </a:lnTo>
                  <a:lnTo>
                    <a:pt x="140516" y="531927"/>
                  </a:lnTo>
                  <a:lnTo>
                    <a:pt x="100595" y="535035"/>
                  </a:lnTo>
                  <a:lnTo>
                    <a:pt x="76683" y="532890"/>
                  </a:lnTo>
                  <a:lnTo>
                    <a:pt x="55707" y="523941"/>
                  </a:lnTo>
                  <a:lnTo>
                    <a:pt x="27073" y="504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2502">
              <a:extLst>
                <a:ext uri="{FF2B5EF4-FFF2-40B4-BE49-F238E27FC236}">
                  <a16:creationId xmlns:a16="http://schemas.microsoft.com/office/drawing/2014/main" xmlns="" id="{0E0EB4DD-34FA-4F33-8FD0-ABA573B92868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177979" y="2976329"/>
              <a:ext cx="202766" cy="344722"/>
            </a:xfrm>
            <a:custGeom>
              <a:avLst/>
              <a:gdLst/>
              <a:ahLst/>
              <a:cxnLst/>
              <a:rect l="0" t="0" r="0" b="0"/>
              <a:pathLst>
                <a:path w="202766" h="344722">
                  <a:moveTo>
                    <a:pt x="3371" y="8171"/>
                  </a:moveTo>
                  <a:lnTo>
                    <a:pt x="3371" y="8171"/>
                  </a:lnTo>
                  <a:lnTo>
                    <a:pt x="3371" y="1429"/>
                  </a:lnTo>
                  <a:lnTo>
                    <a:pt x="2665" y="149"/>
                  </a:lnTo>
                  <a:lnTo>
                    <a:pt x="1489" y="0"/>
                  </a:lnTo>
                  <a:lnTo>
                    <a:pt x="0" y="607"/>
                  </a:lnTo>
                  <a:lnTo>
                    <a:pt x="418" y="3129"/>
                  </a:lnTo>
                  <a:lnTo>
                    <a:pt x="25072" y="41713"/>
                  </a:lnTo>
                  <a:lnTo>
                    <a:pt x="49234" y="75525"/>
                  </a:lnTo>
                  <a:lnTo>
                    <a:pt x="80199" y="115717"/>
                  </a:lnTo>
                  <a:lnTo>
                    <a:pt x="117480" y="157099"/>
                  </a:lnTo>
                  <a:lnTo>
                    <a:pt x="150042" y="199009"/>
                  </a:lnTo>
                  <a:lnTo>
                    <a:pt x="175802" y="239038"/>
                  </a:lnTo>
                  <a:lnTo>
                    <a:pt x="191955" y="273292"/>
                  </a:lnTo>
                  <a:lnTo>
                    <a:pt x="202240" y="313600"/>
                  </a:lnTo>
                  <a:lnTo>
                    <a:pt x="202765" y="329243"/>
                  </a:lnTo>
                  <a:lnTo>
                    <a:pt x="200221" y="344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2503">
              <a:extLst>
                <a:ext uri="{FF2B5EF4-FFF2-40B4-BE49-F238E27FC236}">
                  <a16:creationId xmlns:a16="http://schemas.microsoft.com/office/drawing/2014/main" xmlns="" id="{FC955833-28BC-4E65-BB0F-4C266A2EB956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497115" y="2886296"/>
              <a:ext cx="239736" cy="441896"/>
            </a:xfrm>
            <a:custGeom>
              <a:avLst/>
              <a:gdLst/>
              <a:ahLst/>
              <a:cxnLst/>
              <a:rect l="0" t="0" r="0" b="0"/>
              <a:pathLst>
                <a:path w="239736" h="441896">
                  <a:moveTo>
                    <a:pt x="201635" y="22004"/>
                  </a:moveTo>
                  <a:lnTo>
                    <a:pt x="201635" y="22004"/>
                  </a:lnTo>
                  <a:lnTo>
                    <a:pt x="192797" y="7699"/>
                  </a:lnTo>
                  <a:lnTo>
                    <a:pt x="185007" y="5063"/>
                  </a:lnTo>
                  <a:lnTo>
                    <a:pt x="149275" y="0"/>
                  </a:lnTo>
                  <a:lnTo>
                    <a:pt x="105531" y="4352"/>
                  </a:lnTo>
                  <a:lnTo>
                    <a:pt x="63563" y="11207"/>
                  </a:lnTo>
                  <a:lnTo>
                    <a:pt x="42903" y="21204"/>
                  </a:lnTo>
                  <a:lnTo>
                    <a:pt x="28076" y="34348"/>
                  </a:lnTo>
                  <a:lnTo>
                    <a:pt x="19135" y="47246"/>
                  </a:lnTo>
                  <a:lnTo>
                    <a:pt x="10134" y="79891"/>
                  </a:lnTo>
                  <a:lnTo>
                    <a:pt x="13112" y="117472"/>
                  </a:lnTo>
                  <a:lnTo>
                    <a:pt x="17423" y="150277"/>
                  </a:lnTo>
                  <a:lnTo>
                    <a:pt x="20985" y="188375"/>
                  </a:lnTo>
                  <a:lnTo>
                    <a:pt x="22568" y="228826"/>
                  </a:lnTo>
                  <a:lnTo>
                    <a:pt x="19509" y="272205"/>
                  </a:lnTo>
                  <a:lnTo>
                    <a:pt x="14151" y="315238"/>
                  </a:lnTo>
                  <a:lnTo>
                    <a:pt x="9418" y="353178"/>
                  </a:lnTo>
                  <a:lnTo>
                    <a:pt x="2787" y="399530"/>
                  </a:lnTo>
                  <a:lnTo>
                    <a:pt x="0" y="432134"/>
                  </a:lnTo>
                  <a:lnTo>
                    <a:pt x="2188" y="440174"/>
                  </a:lnTo>
                  <a:lnTo>
                    <a:pt x="6582" y="441895"/>
                  </a:lnTo>
                  <a:lnTo>
                    <a:pt x="31736" y="440240"/>
                  </a:lnTo>
                  <a:lnTo>
                    <a:pt x="75408" y="431127"/>
                  </a:lnTo>
                  <a:lnTo>
                    <a:pt x="112608" y="423500"/>
                  </a:lnTo>
                  <a:lnTo>
                    <a:pt x="152660" y="413524"/>
                  </a:lnTo>
                  <a:lnTo>
                    <a:pt x="189746" y="404152"/>
                  </a:lnTo>
                  <a:lnTo>
                    <a:pt x="239735" y="396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2504">
              <a:extLst>
                <a:ext uri="{FF2B5EF4-FFF2-40B4-BE49-F238E27FC236}">
                  <a16:creationId xmlns:a16="http://schemas.microsoft.com/office/drawing/2014/main" xmlns="" id="{1D586A5C-2F33-4B18-8C8B-9D777CA6FD4B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457450" y="3098800"/>
              <a:ext cx="203201" cy="31751"/>
            </a:xfrm>
            <a:custGeom>
              <a:avLst/>
              <a:gdLst/>
              <a:ahLst/>
              <a:cxnLst/>
              <a:rect l="0" t="0" r="0" b="0"/>
              <a:pathLst>
                <a:path w="203201" h="31751">
                  <a:moveTo>
                    <a:pt x="0" y="31750"/>
                  </a:moveTo>
                  <a:lnTo>
                    <a:pt x="0" y="31750"/>
                  </a:lnTo>
                  <a:lnTo>
                    <a:pt x="39707" y="25269"/>
                  </a:lnTo>
                  <a:lnTo>
                    <a:pt x="75973" y="16170"/>
                  </a:lnTo>
                  <a:lnTo>
                    <a:pt x="98627" y="12191"/>
                  </a:lnTo>
                  <a:lnTo>
                    <a:pt x="123607" y="8833"/>
                  </a:lnTo>
                  <a:lnTo>
                    <a:pt x="167825" y="3925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2505">
              <a:extLst>
                <a:ext uri="{FF2B5EF4-FFF2-40B4-BE49-F238E27FC236}">
                  <a16:creationId xmlns:a16="http://schemas.microsoft.com/office/drawing/2014/main" xmlns="" id="{3C04AF69-2A25-4BBC-986F-CD133E86FE3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154612" y="2996233"/>
              <a:ext cx="223589" cy="280368"/>
            </a:xfrm>
            <a:custGeom>
              <a:avLst/>
              <a:gdLst/>
              <a:ahLst/>
              <a:cxnLst/>
              <a:rect l="0" t="0" r="0" b="0"/>
              <a:pathLst>
                <a:path w="223589" h="280368">
                  <a:moveTo>
                    <a:pt x="223588" y="7317"/>
                  </a:moveTo>
                  <a:lnTo>
                    <a:pt x="223588" y="7317"/>
                  </a:lnTo>
                  <a:lnTo>
                    <a:pt x="223588" y="575"/>
                  </a:lnTo>
                  <a:lnTo>
                    <a:pt x="222177" y="0"/>
                  </a:lnTo>
                  <a:lnTo>
                    <a:pt x="216846" y="3124"/>
                  </a:lnTo>
                  <a:lnTo>
                    <a:pt x="186717" y="29589"/>
                  </a:lnTo>
                  <a:lnTo>
                    <a:pt x="154964" y="72791"/>
                  </a:lnTo>
                  <a:lnTo>
                    <a:pt x="126296" y="112381"/>
                  </a:lnTo>
                  <a:lnTo>
                    <a:pt x="94740" y="153966"/>
                  </a:lnTo>
                  <a:lnTo>
                    <a:pt x="63311" y="194556"/>
                  </a:lnTo>
                  <a:lnTo>
                    <a:pt x="35231" y="231410"/>
                  </a:lnTo>
                  <a:lnTo>
                    <a:pt x="1447" y="272891"/>
                  </a:lnTo>
                  <a:lnTo>
                    <a:pt x="0" y="276089"/>
                  </a:lnTo>
                  <a:lnTo>
                    <a:pt x="1338" y="280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6" name="SMARTInkShape-Group520">
            <a:extLst>
              <a:ext uri="{FF2B5EF4-FFF2-40B4-BE49-F238E27FC236}">
                <a16:creationId xmlns:a16="http://schemas.microsoft.com/office/drawing/2014/main" xmlns="" id="{E447DF16-31EF-44AB-8458-386B038797FA}"/>
              </a:ext>
            </a:extLst>
          </p:cNvPr>
          <p:cNvGrpSpPr/>
          <p:nvPr/>
        </p:nvGrpSpPr>
        <p:grpSpPr>
          <a:xfrm>
            <a:off x="3941413" y="3093918"/>
            <a:ext cx="154338" cy="130311"/>
            <a:chOff x="3941413" y="3093918"/>
            <a:chExt cx="154338" cy="130311"/>
          </a:xfrm>
        </p:grpSpPr>
        <p:sp>
          <p:nvSpPr>
            <p:cNvPr id="494" name="SMARTInkShape-2506">
              <a:extLst>
                <a:ext uri="{FF2B5EF4-FFF2-40B4-BE49-F238E27FC236}">
                  <a16:creationId xmlns:a16="http://schemas.microsoft.com/office/drawing/2014/main" xmlns="" id="{3BB333CD-A478-4D4C-8E19-AEA4A7E99BCC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944233" y="3093918"/>
              <a:ext cx="119768" cy="11233"/>
            </a:xfrm>
            <a:custGeom>
              <a:avLst/>
              <a:gdLst/>
              <a:ahLst/>
              <a:cxnLst/>
              <a:rect l="0" t="0" r="0" b="0"/>
              <a:pathLst>
                <a:path w="119768" h="11233">
                  <a:moveTo>
                    <a:pt x="5467" y="11232"/>
                  </a:moveTo>
                  <a:lnTo>
                    <a:pt x="5467" y="11232"/>
                  </a:lnTo>
                  <a:lnTo>
                    <a:pt x="2096" y="11232"/>
                  </a:lnTo>
                  <a:lnTo>
                    <a:pt x="1103" y="10526"/>
                  </a:lnTo>
                  <a:lnTo>
                    <a:pt x="441" y="9350"/>
                  </a:lnTo>
                  <a:lnTo>
                    <a:pt x="0" y="7861"/>
                  </a:lnTo>
                  <a:lnTo>
                    <a:pt x="7035" y="4325"/>
                  </a:lnTo>
                  <a:lnTo>
                    <a:pt x="22392" y="1106"/>
                  </a:lnTo>
                  <a:lnTo>
                    <a:pt x="62065" y="0"/>
                  </a:lnTo>
                  <a:lnTo>
                    <a:pt x="119767" y="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2507">
              <a:extLst>
                <a:ext uri="{FF2B5EF4-FFF2-40B4-BE49-F238E27FC236}">
                  <a16:creationId xmlns:a16="http://schemas.microsoft.com/office/drawing/2014/main" xmlns="" id="{102A99E1-198F-42E5-923E-FC4EE1531029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941413" y="3200400"/>
              <a:ext cx="154338" cy="23829"/>
            </a:xfrm>
            <a:custGeom>
              <a:avLst/>
              <a:gdLst/>
              <a:ahLst/>
              <a:cxnLst/>
              <a:rect l="0" t="0" r="0" b="0"/>
              <a:pathLst>
                <a:path w="154338" h="23829">
                  <a:moveTo>
                    <a:pt x="27337" y="0"/>
                  </a:moveTo>
                  <a:lnTo>
                    <a:pt x="27337" y="0"/>
                  </a:lnTo>
                  <a:lnTo>
                    <a:pt x="5517" y="9434"/>
                  </a:lnTo>
                  <a:lnTo>
                    <a:pt x="0" y="14305"/>
                  </a:lnTo>
                  <a:lnTo>
                    <a:pt x="646" y="16593"/>
                  </a:lnTo>
                  <a:lnTo>
                    <a:pt x="7008" y="21015"/>
                  </a:lnTo>
                  <a:lnTo>
                    <a:pt x="53687" y="23828"/>
                  </a:lnTo>
                  <a:lnTo>
                    <a:pt x="99428" y="20074"/>
                  </a:lnTo>
                  <a:lnTo>
                    <a:pt x="15433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4" name="SMARTInkShape-Group521">
            <a:extLst>
              <a:ext uri="{FF2B5EF4-FFF2-40B4-BE49-F238E27FC236}">
                <a16:creationId xmlns:a16="http://schemas.microsoft.com/office/drawing/2014/main" xmlns="" id="{9E735DCE-5149-4767-B2CD-CBE7EF87A814}"/>
              </a:ext>
            </a:extLst>
          </p:cNvPr>
          <p:cNvGrpSpPr/>
          <p:nvPr/>
        </p:nvGrpSpPr>
        <p:grpSpPr>
          <a:xfrm>
            <a:off x="4743450" y="2623505"/>
            <a:ext cx="838201" cy="1092581"/>
            <a:chOff x="4743450" y="2623505"/>
            <a:chExt cx="838201" cy="1092581"/>
          </a:xfrm>
        </p:grpSpPr>
        <p:sp>
          <p:nvSpPr>
            <p:cNvPr id="497" name="SMARTInkShape-2508">
              <a:extLst>
                <a:ext uri="{FF2B5EF4-FFF2-40B4-BE49-F238E27FC236}">
                  <a16:creationId xmlns:a16="http://schemas.microsoft.com/office/drawing/2014/main" xmlns="" id="{74836DE8-325E-4A1C-9A3A-517DED49F53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884232" y="2860634"/>
              <a:ext cx="131389" cy="540668"/>
            </a:xfrm>
            <a:custGeom>
              <a:avLst/>
              <a:gdLst/>
              <a:ahLst/>
              <a:cxnLst/>
              <a:rect l="0" t="0" r="0" b="0"/>
              <a:pathLst>
                <a:path w="131389" h="540668">
                  <a:moveTo>
                    <a:pt x="125918" y="79416"/>
                  </a:moveTo>
                  <a:lnTo>
                    <a:pt x="125918" y="79416"/>
                  </a:lnTo>
                  <a:lnTo>
                    <a:pt x="126624" y="69277"/>
                  </a:lnTo>
                  <a:lnTo>
                    <a:pt x="131385" y="49562"/>
                  </a:lnTo>
                  <a:lnTo>
                    <a:pt x="131388" y="28442"/>
                  </a:lnTo>
                  <a:lnTo>
                    <a:pt x="128819" y="18896"/>
                  </a:lnTo>
                  <a:lnTo>
                    <a:pt x="120036" y="5588"/>
                  </a:lnTo>
                  <a:lnTo>
                    <a:pt x="106840" y="743"/>
                  </a:lnTo>
                  <a:lnTo>
                    <a:pt x="89923" y="0"/>
                  </a:lnTo>
                  <a:lnTo>
                    <a:pt x="72996" y="4374"/>
                  </a:lnTo>
                  <a:lnTo>
                    <a:pt x="44229" y="21512"/>
                  </a:lnTo>
                  <a:lnTo>
                    <a:pt x="16733" y="54576"/>
                  </a:lnTo>
                  <a:lnTo>
                    <a:pt x="826" y="95653"/>
                  </a:lnTo>
                  <a:lnTo>
                    <a:pt x="0" y="130142"/>
                  </a:lnTo>
                  <a:lnTo>
                    <a:pt x="5749" y="169694"/>
                  </a:lnTo>
                  <a:lnTo>
                    <a:pt x="17712" y="213143"/>
                  </a:lnTo>
                  <a:lnTo>
                    <a:pt x="30554" y="258325"/>
                  </a:lnTo>
                  <a:lnTo>
                    <a:pt x="43317" y="303569"/>
                  </a:lnTo>
                  <a:lnTo>
                    <a:pt x="56046" y="347197"/>
                  </a:lnTo>
                  <a:lnTo>
                    <a:pt x="68758" y="386343"/>
                  </a:lnTo>
                  <a:lnTo>
                    <a:pt x="80758" y="421850"/>
                  </a:lnTo>
                  <a:lnTo>
                    <a:pt x="94035" y="468196"/>
                  </a:lnTo>
                  <a:lnTo>
                    <a:pt x="97186" y="503486"/>
                  </a:lnTo>
                  <a:lnTo>
                    <a:pt x="92922" y="520481"/>
                  </a:lnTo>
                  <a:lnTo>
                    <a:pt x="84442" y="531326"/>
                  </a:lnTo>
                  <a:lnTo>
                    <a:pt x="74323" y="537793"/>
                  </a:lnTo>
                  <a:lnTo>
                    <a:pt x="65122" y="540667"/>
                  </a:lnTo>
                  <a:lnTo>
                    <a:pt x="56329" y="540062"/>
                  </a:lnTo>
                  <a:lnTo>
                    <a:pt x="48423" y="537442"/>
                  </a:lnTo>
                  <a:lnTo>
                    <a:pt x="37018" y="530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2509">
              <a:extLst>
                <a:ext uri="{FF2B5EF4-FFF2-40B4-BE49-F238E27FC236}">
                  <a16:creationId xmlns:a16="http://schemas.microsoft.com/office/drawing/2014/main" xmlns="" id="{58E75CB0-A093-412D-B286-1E6426798A8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340326" y="2911580"/>
              <a:ext cx="101625" cy="382397"/>
            </a:xfrm>
            <a:custGeom>
              <a:avLst/>
              <a:gdLst/>
              <a:ahLst/>
              <a:cxnLst/>
              <a:rect l="0" t="0" r="0" b="0"/>
              <a:pathLst>
                <a:path w="101625" h="382397">
                  <a:moveTo>
                    <a:pt x="50824" y="9420"/>
                  </a:moveTo>
                  <a:lnTo>
                    <a:pt x="50824" y="9420"/>
                  </a:lnTo>
                  <a:lnTo>
                    <a:pt x="50824" y="6049"/>
                  </a:lnTo>
                  <a:lnTo>
                    <a:pt x="52705" y="2513"/>
                  </a:lnTo>
                  <a:lnTo>
                    <a:pt x="54195" y="582"/>
                  </a:lnTo>
                  <a:lnTo>
                    <a:pt x="55188" y="0"/>
                  </a:lnTo>
                  <a:lnTo>
                    <a:pt x="55850" y="318"/>
                  </a:lnTo>
                  <a:lnTo>
                    <a:pt x="56291" y="1235"/>
                  </a:lnTo>
                  <a:lnTo>
                    <a:pt x="48258" y="48375"/>
                  </a:lnTo>
                  <a:lnTo>
                    <a:pt x="38853" y="95986"/>
                  </a:lnTo>
                  <a:lnTo>
                    <a:pt x="31158" y="133736"/>
                  </a:lnTo>
                  <a:lnTo>
                    <a:pt x="23034" y="174033"/>
                  </a:lnTo>
                  <a:lnTo>
                    <a:pt x="14719" y="215461"/>
                  </a:lnTo>
                  <a:lnTo>
                    <a:pt x="6320" y="253629"/>
                  </a:lnTo>
                  <a:lnTo>
                    <a:pt x="0" y="287996"/>
                  </a:lnTo>
                  <a:lnTo>
                    <a:pt x="409" y="329733"/>
                  </a:lnTo>
                  <a:lnTo>
                    <a:pt x="6868" y="364191"/>
                  </a:lnTo>
                  <a:lnTo>
                    <a:pt x="8820" y="368701"/>
                  </a:lnTo>
                  <a:lnTo>
                    <a:pt x="16633" y="375593"/>
                  </a:lnTo>
                  <a:lnTo>
                    <a:pt x="26456" y="380302"/>
                  </a:lnTo>
                  <a:lnTo>
                    <a:pt x="35525" y="382396"/>
                  </a:lnTo>
                  <a:lnTo>
                    <a:pt x="55306" y="376832"/>
                  </a:lnTo>
                  <a:lnTo>
                    <a:pt x="101624" y="333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2510">
              <a:extLst>
                <a:ext uri="{FF2B5EF4-FFF2-40B4-BE49-F238E27FC236}">
                  <a16:creationId xmlns:a16="http://schemas.microsoft.com/office/drawing/2014/main" xmlns="" id="{1D5A79BB-CC7E-4DC9-8910-A53CEE2C785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799974" y="2623505"/>
              <a:ext cx="163328" cy="109892"/>
            </a:xfrm>
            <a:custGeom>
              <a:avLst/>
              <a:gdLst/>
              <a:ahLst/>
              <a:cxnLst/>
              <a:rect l="0" t="0" r="0" b="0"/>
              <a:pathLst>
                <a:path w="163328" h="109892">
                  <a:moveTo>
                    <a:pt x="76826" y="43495"/>
                  </a:moveTo>
                  <a:lnTo>
                    <a:pt x="76826" y="43495"/>
                  </a:lnTo>
                  <a:lnTo>
                    <a:pt x="80197" y="40124"/>
                  </a:lnTo>
                  <a:lnTo>
                    <a:pt x="83734" y="38469"/>
                  </a:lnTo>
                  <a:lnTo>
                    <a:pt x="85664" y="38028"/>
                  </a:lnTo>
                  <a:lnTo>
                    <a:pt x="87658" y="38439"/>
                  </a:lnTo>
                  <a:lnTo>
                    <a:pt x="91753" y="40777"/>
                  </a:lnTo>
                  <a:lnTo>
                    <a:pt x="92422" y="43094"/>
                  </a:lnTo>
                  <a:lnTo>
                    <a:pt x="91283" y="49432"/>
                  </a:lnTo>
                  <a:lnTo>
                    <a:pt x="72003" y="87583"/>
                  </a:lnTo>
                  <a:lnTo>
                    <a:pt x="56347" y="103517"/>
                  </a:lnTo>
                  <a:lnTo>
                    <a:pt x="38796" y="107095"/>
                  </a:lnTo>
                  <a:lnTo>
                    <a:pt x="28189" y="107062"/>
                  </a:lnTo>
                  <a:lnTo>
                    <a:pt x="20413" y="104923"/>
                  </a:lnTo>
                  <a:lnTo>
                    <a:pt x="14523" y="101380"/>
                  </a:lnTo>
                  <a:lnTo>
                    <a:pt x="9891" y="96902"/>
                  </a:lnTo>
                  <a:lnTo>
                    <a:pt x="0" y="73744"/>
                  </a:lnTo>
                  <a:lnTo>
                    <a:pt x="583" y="58350"/>
                  </a:lnTo>
                  <a:lnTo>
                    <a:pt x="5545" y="45864"/>
                  </a:lnTo>
                  <a:lnTo>
                    <a:pt x="12455" y="37963"/>
                  </a:lnTo>
                  <a:lnTo>
                    <a:pt x="20229" y="33980"/>
                  </a:lnTo>
                  <a:lnTo>
                    <a:pt x="24278" y="32919"/>
                  </a:lnTo>
                  <a:lnTo>
                    <a:pt x="34422" y="35501"/>
                  </a:lnTo>
                  <a:lnTo>
                    <a:pt x="58180" y="48658"/>
                  </a:lnTo>
                  <a:lnTo>
                    <a:pt x="102250" y="89645"/>
                  </a:lnTo>
                  <a:lnTo>
                    <a:pt x="120578" y="105382"/>
                  </a:lnTo>
                  <a:lnTo>
                    <a:pt x="130608" y="109806"/>
                  </a:lnTo>
                  <a:lnTo>
                    <a:pt x="139770" y="109891"/>
                  </a:lnTo>
                  <a:lnTo>
                    <a:pt x="144189" y="108926"/>
                  </a:lnTo>
                  <a:lnTo>
                    <a:pt x="152861" y="102209"/>
                  </a:lnTo>
                  <a:lnTo>
                    <a:pt x="157149" y="97454"/>
                  </a:lnTo>
                  <a:lnTo>
                    <a:pt x="161914" y="84645"/>
                  </a:lnTo>
                  <a:lnTo>
                    <a:pt x="163327" y="68840"/>
                  </a:lnTo>
                  <a:lnTo>
                    <a:pt x="156665" y="26389"/>
                  </a:lnTo>
                  <a:lnTo>
                    <a:pt x="145236" y="12609"/>
                  </a:lnTo>
                  <a:lnTo>
                    <a:pt x="137249" y="5971"/>
                  </a:lnTo>
                  <a:lnTo>
                    <a:pt x="120849" y="477"/>
                  </a:lnTo>
                  <a:lnTo>
                    <a:pt x="112525" y="0"/>
                  </a:lnTo>
                  <a:lnTo>
                    <a:pt x="95749" y="5114"/>
                  </a:lnTo>
                  <a:lnTo>
                    <a:pt x="80297" y="15148"/>
                  </a:lnTo>
                  <a:lnTo>
                    <a:pt x="57776" y="43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2511">
              <a:extLst>
                <a:ext uri="{FF2B5EF4-FFF2-40B4-BE49-F238E27FC236}">
                  <a16:creationId xmlns:a16="http://schemas.microsoft.com/office/drawing/2014/main" xmlns="" id="{1381102D-ADFC-4F81-9056-3B032ACCCFF3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297567" y="3105150"/>
              <a:ext cx="150734" cy="50801"/>
            </a:xfrm>
            <a:custGeom>
              <a:avLst/>
              <a:gdLst/>
              <a:ahLst/>
              <a:cxnLst/>
              <a:rect l="0" t="0" r="0" b="0"/>
              <a:pathLst>
                <a:path w="150734" h="50801">
                  <a:moveTo>
                    <a:pt x="23733" y="50800"/>
                  </a:moveTo>
                  <a:lnTo>
                    <a:pt x="23733" y="50800"/>
                  </a:lnTo>
                  <a:lnTo>
                    <a:pt x="0" y="33156"/>
                  </a:lnTo>
                  <a:lnTo>
                    <a:pt x="855" y="31982"/>
                  </a:lnTo>
                  <a:lnTo>
                    <a:pt x="5569" y="28796"/>
                  </a:lnTo>
                  <a:lnTo>
                    <a:pt x="49278" y="16860"/>
                  </a:lnTo>
                  <a:lnTo>
                    <a:pt x="86178" y="10561"/>
                  </a:lnTo>
                  <a:lnTo>
                    <a:pt x="133591" y="2818"/>
                  </a:lnTo>
                  <a:lnTo>
                    <a:pt x="150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2512">
              <a:extLst>
                <a:ext uri="{FF2B5EF4-FFF2-40B4-BE49-F238E27FC236}">
                  <a16:creationId xmlns:a16="http://schemas.microsoft.com/office/drawing/2014/main" xmlns="" id="{B58B1C64-EAC5-4CDF-8C31-1070259B43D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568950" y="31940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2513">
              <a:extLst>
                <a:ext uri="{FF2B5EF4-FFF2-40B4-BE49-F238E27FC236}">
                  <a16:creationId xmlns:a16="http://schemas.microsoft.com/office/drawing/2014/main" xmlns="" id="{9EB10382-C3AA-4D4F-81AC-4C9CFA3A533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980209" y="3594462"/>
              <a:ext cx="160432" cy="121624"/>
            </a:xfrm>
            <a:custGeom>
              <a:avLst/>
              <a:gdLst/>
              <a:ahLst/>
              <a:cxnLst/>
              <a:rect l="0" t="0" r="0" b="0"/>
              <a:pathLst>
                <a:path w="160432" h="121624">
                  <a:moveTo>
                    <a:pt x="87091" y="50438"/>
                  </a:moveTo>
                  <a:lnTo>
                    <a:pt x="87091" y="50438"/>
                  </a:lnTo>
                  <a:lnTo>
                    <a:pt x="92558" y="44971"/>
                  </a:lnTo>
                  <a:lnTo>
                    <a:pt x="92853" y="45382"/>
                  </a:lnTo>
                  <a:lnTo>
                    <a:pt x="93179" y="47720"/>
                  </a:lnTo>
                  <a:lnTo>
                    <a:pt x="82544" y="73838"/>
                  </a:lnTo>
                  <a:lnTo>
                    <a:pt x="54741" y="107325"/>
                  </a:lnTo>
                  <a:lnTo>
                    <a:pt x="40494" y="114527"/>
                  </a:lnTo>
                  <a:lnTo>
                    <a:pt x="26164" y="117022"/>
                  </a:lnTo>
                  <a:lnTo>
                    <a:pt x="15092" y="115779"/>
                  </a:lnTo>
                  <a:lnTo>
                    <a:pt x="10869" y="112343"/>
                  </a:lnTo>
                  <a:lnTo>
                    <a:pt x="4296" y="101000"/>
                  </a:lnTo>
                  <a:lnTo>
                    <a:pt x="0" y="78746"/>
                  </a:lnTo>
                  <a:lnTo>
                    <a:pt x="5468" y="50908"/>
                  </a:lnTo>
                  <a:lnTo>
                    <a:pt x="16007" y="34419"/>
                  </a:lnTo>
                  <a:lnTo>
                    <a:pt x="28687" y="22152"/>
                  </a:lnTo>
                  <a:lnTo>
                    <a:pt x="39026" y="16699"/>
                  </a:lnTo>
                  <a:lnTo>
                    <a:pt x="43759" y="16657"/>
                  </a:lnTo>
                  <a:lnTo>
                    <a:pt x="52781" y="20372"/>
                  </a:lnTo>
                  <a:lnTo>
                    <a:pt x="65793" y="37139"/>
                  </a:lnTo>
                  <a:lnTo>
                    <a:pt x="85192" y="78198"/>
                  </a:lnTo>
                  <a:lnTo>
                    <a:pt x="94760" y="102643"/>
                  </a:lnTo>
                  <a:lnTo>
                    <a:pt x="107263" y="120174"/>
                  </a:lnTo>
                  <a:lnTo>
                    <a:pt x="111122" y="121623"/>
                  </a:lnTo>
                  <a:lnTo>
                    <a:pt x="121055" y="121352"/>
                  </a:lnTo>
                  <a:lnTo>
                    <a:pt x="141917" y="107119"/>
                  </a:lnTo>
                  <a:lnTo>
                    <a:pt x="152146" y="90917"/>
                  </a:lnTo>
                  <a:lnTo>
                    <a:pt x="159988" y="61961"/>
                  </a:lnTo>
                  <a:lnTo>
                    <a:pt x="160431" y="32921"/>
                  </a:lnTo>
                  <a:lnTo>
                    <a:pt x="159267" y="23943"/>
                  </a:lnTo>
                  <a:lnTo>
                    <a:pt x="152330" y="10206"/>
                  </a:lnTo>
                  <a:lnTo>
                    <a:pt x="147518" y="4566"/>
                  </a:lnTo>
                  <a:lnTo>
                    <a:pt x="142192" y="1512"/>
                  </a:lnTo>
                  <a:lnTo>
                    <a:pt x="130630" y="0"/>
                  </a:lnTo>
                  <a:lnTo>
                    <a:pt x="112221" y="3116"/>
                  </a:lnTo>
                  <a:lnTo>
                    <a:pt x="107372" y="6190"/>
                  </a:lnTo>
                  <a:lnTo>
                    <a:pt x="93441" y="2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2514">
              <a:extLst>
                <a:ext uri="{FF2B5EF4-FFF2-40B4-BE49-F238E27FC236}">
                  <a16:creationId xmlns:a16="http://schemas.microsoft.com/office/drawing/2014/main" xmlns="" id="{23B80372-43E7-4932-ADD3-BDCEFEAC0A07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743450" y="364490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28849" y="11288"/>
                  </a:lnTo>
                  <a:lnTo>
                    <a:pt x="71786" y="2648"/>
                  </a:lnTo>
                  <a:lnTo>
                    <a:pt x="108522" y="784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4" name="SMARTInkShape-Group522">
            <a:extLst>
              <a:ext uri="{FF2B5EF4-FFF2-40B4-BE49-F238E27FC236}">
                <a16:creationId xmlns:a16="http://schemas.microsoft.com/office/drawing/2014/main" xmlns="" id="{35D6C0EE-BD1C-4393-8638-BE30CFD1BCBB}"/>
              </a:ext>
            </a:extLst>
          </p:cNvPr>
          <p:cNvGrpSpPr/>
          <p:nvPr/>
        </p:nvGrpSpPr>
        <p:grpSpPr>
          <a:xfrm>
            <a:off x="5810250" y="2879217"/>
            <a:ext cx="1416051" cy="460884"/>
            <a:chOff x="5810250" y="2879217"/>
            <a:chExt cx="1416051" cy="460884"/>
          </a:xfrm>
        </p:grpSpPr>
        <p:sp>
          <p:nvSpPr>
            <p:cNvPr id="505" name="SMARTInkShape-2515">
              <a:extLst>
                <a:ext uri="{FF2B5EF4-FFF2-40B4-BE49-F238E27FC236}">
                  <a16:creationId xmlns:a16="http://schemas.microsoft.com/office/drawing/2014/main" xmlns="" id="{E178F8F9-0B11-46A4-84A3-7D54779BE53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886495" y="2879217"/>
              <a:ext cx="69806" cy="460884"/>
            </a:xfrm>
            <a:custGeom>
              <a:avLst/>
              <a:gdLst/>
              <a:ahLst/>
              <a:cxnLst/>
              <a:rect l="0" t="0" r="0" b="0"/>
              <a:pathLst>
                <a:path w="69806" h="460884">
                  <a:moveTo>
                    <a:pt x="69805" y="67183"/>
                  </a:moveTo>
                  <a:lnTo>
                    <a:pt x="69805" y="67183"/>
                  </a:lnTo>
                  <a:lnTo>
                    <a:pt x="64779" y="44579"/>
                  </a:lnTo>
                  <a:lnTo>
                    <a:pt x="63478" y="0"/>
                  </a:lnTo>
                  <a:lnTo>
                    <a:pt x="49978" y="11607"/>
                  </a:lnTo>
                  <a:lnTo>
                    <a:pt x="25907" y="56022"/>
                  </a:lnTo>
                  <a:lnTo>
                    <a:pt x="12035" y="99310"/>
                  </a:lnTo>
                  <a:lnTo>
                    <a:pt x="5795" y="133673"/>
                  </a:lnTo>
                  <a:lnTo>
                    <a:pt x="2550" y="168231"/>
                  </a:lnTo>
                  <a:lnTo>
                    <a:pt x="1108" y="203110"/>
                  </a:lnTo>
                  <a:lnTo>
                    <a:pt x="468" y="239778"/>
                  </a:lnTo>
                  <a:lnTo>
                    <a:pt x="183" y="279124"/>
                  </a:lnTo>
                  <a:lnTo>
                    <a:pt x="56" y="318718"/>
                  </a:lnTo>
                  <a:lnTo>
                    <a:pt x="0" y="355130"/>
                  </a:lnTo>
                  <a:lnTo>
                    <a:pt x="3339" y="400620"/>
                  </a:lnTo>
                  <a:lnTo>
                    <a:pt x="5914" y="447364"/>
                  </a:lnTo>
                  <a:lnTo>
                    <a:pt x="6305" y="460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2516">
              <a:extLst>
                <a:ext uri="{FF2B5EF4-FFF2-40B4-BE49-F238E27FC236}">
                  <a16:creationId xmlns:a16="http://schemas.microsoft.com/office/drawing/2014/main" xmlns="" id="{EDAC9551-0A22-4D95-9C99-DDF6F834A659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029450" y="3073400"/>
              <a:ext cx="196851" cy="38101"/>
            </a:xfrm>
            <a:custGeom>
              <a:avLst/>
              <a:gdLst/>
              <a:ahLst/>
              <a:cxnLst/>
              <a:rect l="0" t="0" r="0" b="0"/>
              <a:pathLst>
                <a:path w="196851" h="38101">
                  <a:moveTo>
                    <a:pt x="0" y="38100"/>
                  </a:moveTo>
                  <a:lnTo>
                    <a:pt x="0" y="38100"/>
                  </a:lnTo>
                  <a:lnTo>
                    <a:pt x="37903" y="34729"/>
                  </a:lnTo>
                  <a:lnTo>
                    <a:pt x="72819" y="27430"/>
                  </a:lnTo>
                  <a:lnTo>
                    <a:pt x="113502" y="17835"/>
                  </a:lnTo>
                  <a:lnTo>
                    <a:pt x="155102" y="8868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2517">
              <a:extLst>
                <a:ext uri="{FF2B5EF4-FFF2-40B4-BE49-F238E27FC236}">
                  <a16:creationId xmlns:a16="http://schemas.microsoft.com/office/drawing/2014/main" xmlns="" id="{F72EC1B4-A963-4C3A-800A-86479495811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809728" y="2939183"/>
              <a:ext cx="334023" cy="348765"/>
            </a:xfrm>
            <a:custGeom>
              <a:avLst/>
              <a:gdLst/>
              <a:ahLst/>
              <a:cxnLst/>
              <a:rect l="0" t="0" r="0" b="0"/>
              <a:pathLst>
                <a:path w="334023" h="348765">
                  <a:moveTo>
                    <a:pt x="105422" y="261217"/>
                  </a:moveTo>
                  <a:lnTo>
                    <a:pt x="105422" y="261217"/>
                  </a:lnTo>
                  <a:lnTo>
                    <a:pt x="105422" y="238073"/>
                  </a:lnTo>
                  <a:lnTo>
                    <a:pt x="104010" y="234498"/>
                  </a:lnTo>
                  <a:lnTo>
                    <a:pt x="98680" y="228646"/>
                  </a:lnTo>
                  <a:lnTo>
                    <a:pt x="91607" y="225574"/>
                  </a:lnTo>
                  <a:lnTo>
                    <a:pt x="87746" y="224755"/>
                  </a:lnTo>
                  <a:lnTo>
                    <a:pt x="65456" y="226973"/>
                  </a:lnTo>
                  <a:lnTo>
                    <a:pt x="33137" y="242212"/>
                  </a:lnTo>
                  <a:lnTo>
                    <a:pt x="14735" y="260532"/>
                  </a:lnTo>
                  <a:lnTo>
                    <a:pt x="6864" y="271343"/>
                  </a:lnTo>
                  <a:lnTo>
                    <a:pt x="0" y="292764"/>
                  </a:lnTo>
                  <a:lnTo>
                    <a:pt x="1343" y="331889"/>
                  </a:lnTo>
                  <a:lnTo>
                    <a:pt x="6402" y="338670"/>
                  </a:lnTo>
                  <a:lnTo>
                    <a:pt x="23313" y="348087"/>
                  </a:lnTo>
                  <a:lnTo>
                    <a:pt x="33043" y="348764"/>
                  </a:lnTo>
                  <a:lnTo>
                    <a:pt x="53262" y="343871"/>
                  </a:lnTo>
                  <a:lnTo>
                    <a:pt x="84479" y="322474"/>
                  </a:lnTo>
                  <a:lnTo>
                    <a:pt x="112701" y="280308"/>
                  </a:lnTo>
                  <a:lnTo>
                    <a:pt x="126531" y="240069"/>
                  </a:lnTo>
                  <a:lnTo>
                    <a:pt x="136676" y="192551"/>
                  </a:lnTo>
                  <a:lnTo>
                    <a:pt x="140369" y="166051"/>
                  </a:lnTo>
                  <a:lnTo>
                    <a:pt x="143537" y="138506"/>
                  </a:lnTo>
                  <a:lnTo>
                    <a:pt x="145648" y="113087"/>
                  </a:lnTo>
                  <a:lnTo>
                    <a:pt x="147995" y="66030"/>
                  </a:lnTo>
                  <a:lnTo>
                    <a:pt x="152801" y="31004"/>
                  </a:lnTo>
                  <a:lnTo>
                    <a:pt x="156112" y="7911"/>
                  </a:lnTo>
                  <a:lnTo>
                    <a:pt x="154032" y="2741"/>
                  </a:lnTo>
                  <a:lnTo>
                    <a:pt x="150529" y="0"/>
                  </a:lnTo>
                  <a:lnTo>
                    <a:pt x="146077" y="994"/>
                  </a:lnTo>
                  <a:lnTo>
                    <a:pt x="135485" y="9625"/>
                  </a:lnTo>
                  <a:lnTo>
                    <a:pt x="117621" y="50578"/>
                  </a:lnTo>
                  <a:lnTo>
                    <a:pt x="108963" y="87637"/>
                  </a:lnTo>
                  <a:lnTo>
                    <a:pt x="103468" y="128331"/>
                  </a:lnTo>
                  <a:lnTo>
                    <a:pt x="101026" y="172288"/>
                  </a:lnTo>
                  <a:lnTo>
                    <a:pt x="101821" y="215813"/>
                  </a:lnTo>
                  <a:lnTo>
                    <a:pt x="105232" y="256560"/>
                  </a:lnTo>
                  <a:lnTo>
                    <a:pt x="111452" y="291132"/>
                  </a:lnTo>
                  <a:lnTo>
                    <a:pt x="119516" y="328250"/>
                  </a:lnTo>
                  <a:lnTo>
                    <a:pt x="123284" y="334833"/>
                  </a:lnTo>
                  <a:lnTo>
                    <a:pt x="127914" y="338517"/>
                  </a:lnTo>
                  <a:lnTo>
                    <a:pt x="133115" y="340267"/>
                  </a:lnTo>
                  <a:lnTo>
                    <a:pt x="146423" y="336567"/>
                  </a:lnTo>
                  <a:lnTo>
                    <a:pt x="173545" y="316939"/>
                  </a:lnTo>
                  <a:lnTo>
                    <a:pt x="208391" y="278668"/>
                  </a:lnTo>
                  <a:lnTo>
                    <a:pt x="233030" y="243573"/>
                  </a:lnTo>
                  <a:lnTo>
                    <a:pt x="258092" y="202105"/>
                  </a:lnTo>
                  <a:lnTo>
                    <a:pt x="271407" y="178064"/>
                  </a:lnTo>
                  <a:lnTo>
                    <a:pt x="285223" y="152160"/>
                  </a:lnTo>
                  <a:lnTo>
                    <a:pt x="299372" y="125012"/>
                  </a:lnTo>
                  <a:lnTo>
                    <a:pt x="316976" y="77915"/>
                  </a:lnTo>
                  <a:lnTo>
                    <a:pt x="326446" y="40049"/>
                  </a:lnTo>
                  <a:lnTo>
                    <a:pt x="330655" y="16165"/>
                  </a:lnTo>
                  <a:lnTo>
                    <a:pt x="329661" y="8948"/>
                  </a:lnTo>
                  <a:lnTo>
                    <a:pt x="326881" y="4138"/>
                  </a:lnTo>
                  <a:lnTo>
                    <a:pt x="322911" y="931"/>
                  </a:lnTo>
                  <a:lnTo>
                    <a:pt x="318852" y="2321"/>
                  </a:lnTo>
                  <a:lnTo>
                    <a:pt x="310583" y="13272"/>
                  </a:lnTo>
                  <a:lnTo>
                    <a:pt x="294621" y="52756"/>
                  </a:lnTo>
                  <a:lnTo>
                    <a:pt x="286406" y="90486"/>
                  </a:lnTo>
                  <a:lnTo>
                    <a:pt x="279698" y="132420"/>
                  </a:lnTo>
                  <a:lnTo>
                    <a:pt x="272013" y="174575"/>
                  </a:lnTo>
                  <a:lnTo>
                    <a:pt x="263894" y="213067"/>
                  </a:lnTo>
                  <a:lnTo>
                    <a:pt x="256993" y="247578"/>
                  </a:lnTo>
                  <a:lnTo>
                    <a:pt x="253108" y="289396"/>
                  </a:lnTo>
                  <a:lnTo>
                    <a:pt x="253368" y="318171"/>
                  </a:lnTo>
                  <a:lnTo>
                    <a:pt x="258428" y="328393"/>
                  </a:lnTo>
                  <a:lnTo>
                    <a:pt x="263166" y="329990"/>
                  </a:lnTo>
                  <a:lnTo>
                    <a:pt x="275953" y="328001"/>
                  </a:lnTo>
                  <a:lnTo>
                    <a:pt x="302391" y="315577"/>
                  </a:lnTo>
                  <a:lnTo>
                    <a:pt x="316673" y="302545"/>
                  </a:lnTo>
                  <a:lnTo>
                    <a:pt x="334022" y="28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2518">
              <a:extLst>
                <a:ext uri="{FF2B5EF4-FFF2-40B4-BE49-F238E27FC236}">
                  <a16:creationId xmlns:a16="http://schemas.microsoft.com/office/drawing/2014/main" xmlns="" id="{823802A9-876B-4512-AED0-7F65E550851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197600" y="309880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0" y="38100"/>
                  </a:moveTo>
                  <a:lnTo>
                    <a:pt x="0" y="38100"/>
                  </a:lnTo>
                  <a:lnTo>
                    <a:pt x="36628" y="34729"/>
                  </a:lnTo>
                  <a:lnTo>
                    <a:pt x="74666" y="22520"/>
                  </a:lnTo>
                  <a:lnTo>
                    <a:pt x="117216" y="886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2519">
              <a:extLst>
                <a:ext uri="{FF2B5EF4-FFF2-40B4-BE49-F238E27FC236}">
                  <a16:creationId xmlns:a16="http://schemas.microsoft.com/office/drawing/2014/main" xmlns="" id="{11B0754C-DE4C-4E24-80C4-C21B2AA58A5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375400" y="2952750"/>
              <a:ext cx="59162" cy="349251"/>
            </a:xfrm>
            <a:custGeom>
              <a:avLst/>
              <a:gdLst/>
              <a:ahLst/>
              <a:cxnLst/>
              <a:rect l="0" t="0" r="0" b="0"/>
              <a:pathLst>
                <a:path w="59162" h="349251">
                  <a:moveTo>
                    <a:pt x="25400" y="0"/>
                  </a:moveTo>
                  <a:lnTo>
                    <a:pt x="25400" y="0"/>
                  </a:lnTo>
                  <a:lnTo>
                    <a:pt x="25400" y="6742"/>
                  </a:lnTo>
                  <a:lnTo>
                    <a:pt x="48544" y="52176"/>
                  </a:lnTo>
                  <a:lnTo>
                    <a:pt x="57970" y="96050"/>
                  </a:lnTo>
                  <a:lnTo>
                    <a:pt x="59161" y="133940"/>
                  </a:lnTo>
                  <a:lnTo>
                    <a:pt x="57338" y="175945"/>
                  </a:lnTo>
                  <a:lnTo>
                    <a:pt x="54176" y="218133"/>
                  </a:lnTo>
                  <a:lnTo>
                    <a:pt x="46656" y="256639"/>
                  </a:lnTo>
                  <a:lnTo>
                    <a:pt x="34847" y="291156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2520">
              <a:extLst>
                <a:ext uri="{FF2B5EF4-FFF2-40B4-BE49-F238E27FC236}">
                  <a16:creationId xmlns:a16="http://schemas.microsoft.com/office/drawing/2014/main" xmlns="" id="{6F953ED9-7190-497C-B7A3-CEB6367A7588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604000" y="32067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2521">
              <a:extLst>
                <a:ext uri="{FF2B5EF4-FFF2-40B4-BE49-F238E27FC236}">
                  <a16:creationId xmlns:a16="http://schemas.microsoft.com/office/drawing/2014/main" xmlns="" id="{732961BA-962A-4230-BC9F-D3DD4561BB5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810250" y="3149600"/>
              <a:ext cx="190501" cy="50801"/>
            </a:xfrm>
            <a:custGeom>
              <a:avLst/>
              <a:gdLst/>
              <a:ahLst/>
              <a:cxnLst/>
              <a:rect l="0" t="0" r="0" b="0"/>
              <a:pathLst>
                <a:path w="190501" h="50801">
                  <a:moveTo>
                    <a:pt x="0" y="50800"/>
                  </a:moveTo>
                  <a:lnTo>
                    <a:pt x="0" y="50800"/>
                  </a:lnTo>
                  <a:lnTo>
                    <a:pt x="8839" y="41962"/>
                  </a:lnTo>
                  <a:lnTo>
                    <a:pt x="52374" y="24793"/>
                  </a:lnTo>
                  <a:lnTo>
                    <a:pt x="95717" y="14401"/>
                  </a:lnTo>
                  <a:lnTo>
                    <a:pt x="141720" y="685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2522">
              <a:extLst>
                <a:ext uri="{FF2B5EF4-FFF2-40B4-BE49-F238E27FC236}">
                  <a16:creationId xmlns:a16="http://schemas.microsoft.com/office/drawing/2014/main" xmlns="" id="{8A8E9321-9832-4B93-8766-02CAE990B942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068227" y="2943919"/>
              <a:ext cx="84924" cy="326332"/>
            </a:xfrm>
            <a:custGeom>
              <a:avLst/>
              <a:gdLst/>
              <a:ahLst/>
              <a:cxnLst/>
              <a:rect l="0" t="0" r="0" b="0"/>
              <a:pathLst>
                <a:path w="84924" h="326332">
                  <a:moveTo>
                    <a:pt x="84923" y="15181"/>
                  </a:moveTo>
                  <a:lnTo>
                    <a:pt x="84923" y="15181"/>
                  </a:lnTo>
                  <a:lnTo>
                    <a:pt x="76194" y="5748"/>
                  </a:lnTo>
                  <a:lnTo>
                    <a:pt x="73988" y="876"/>
                  </a:lnTo>
                  <a:lnTo>
                    <a:pt x="71989" y="0"/>
                  </a:lnTo>
                  <a:lnTo>
                    <a:pt x="66004" y="908"/>
                  </a:lnTo>
                  <a:lnTo>
                    <a:pt x="51330" y="18870"/>
                  </a:lnTo>
                  <a:lnTo>
                    <a:pt x="36948" y="53277"/>
                  </a:lnTo>
                  <a:lnTo>
                    <a:pt x="26206" y="88087"/>
                  </a:lnTo>
                  <a:lnTo>
                    <a:pt x="15082" y="128722"/>
                  </a:lnTo>
                  <a:lnTo>
                    <a:pt x="5435" y="170301"/>
                  </a:lnTo>
                  <a:lnTo>
                    <a:pt x="206" y="210418"/>
                  </a:lnTo>
                  <a:lnTo>
                    <a:pt x="0" y="247297"/>
                  </a:lnTo>
                  <a:lnTo>
                    <a:pt x="6962" y="277799"/>
                  </a:lnTo>
                  <a:lnTo>
                    <a:pt x="18994" y="299822"/>
                  </a:lnTo>
                  <a:lnTo>
                    <a:pt x="26154" y="308658"/>
                  </a:lnTo>
                  <a:lnTo>
                    <a:pt x="45398" y="318476"/>
                  </a:lnTo>
                  <a:lnTo>
                    <a:pt x="78573" y="326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2523">
              <a:extLst>
                <a:ext uri="{FF2B5EF4-FFF2-40B4-BE49-F238E27FC236}">
                  <a16:creationId xmlns:a16="http://schemas.microsoft.com/office/drawing/2014/main" xmlns="" id="{7BC44712-BCB5-44AC-A021-F21EAB8D37D9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237039" y="2949379"/>
              <a:ext cx="62162" cy="302411"/>
            </a:xfrm>
            <a:custGeom>
              <a:avLst/>
              <a:gdLst/>
              <a:ahLst/>
              <a:cxnLst/>
              <a:rect l="0" t="0" r="0" b="0"/>
              <a:pathLst>
                <a:path w="62162" h="302411">
                  <a:moveTo>
                    <a:pt x="55811" y="3371"/>
                  </a:moveTo>
                  <a:lnTo>
                    <a:pt x="55811" y="3371"/>
                  </a:lnTo>
                  <a:lnTo>
                    <a:pt x="52440" y="0"/>
                  </a:lnTo>
                  <a:lnTo>
                    <a:pt x="52154" y="1124"/>
                  </a:lnTo>
                  <a:lnTo>
                    <a:pt x="53713" y="8017"/>
                  </a:lnTo>
                  <a:lnTo>
                    <a:pt x="45258" y="45603"/>
                  </a:lnTo>
                  <a:lnTo>
                    <a:pt x="34732" y="85656"/>
                  </a:lnTo>
                  <a:lnTo>
                    <a:pt x="26125" y="129508"/>
                  </a:lnTo>
                  <a:lnTo>
                    <a:pt x="18863" y="161502"/>
                  </a:lnTo>
                  <a:lnTo>
                    <a:pt x="12814" y="194537"/>
                  </a:lnTo>
                  <a:lnTo>
                    <a:pt x="5442" y="241105"/>
                  </a:lnTo>
                  <a:lnTo>
                    <a:pt x="0" y="284654"/>
                  </a:lnTo>
                  <a:lnTo>
                    <a:pt x="965" y="291082"/>
                  </a:lnTo>
                  <a:lnTo>
                    <a:pt x="5800" y="300105"/>
                  </a:lnTo>
                  <a:lnTo>
                    <a:pt x="10476" y="302088"/>
                  </a:lnTo>
                  <a:lnTo>
                    <a:pt x="23197" y="302410"/>
                  </a:lnTo>
                  <a:lnTo>
                    <a:pt x="62161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5" name="SMARTInkShape-2524">
            <a:extLst>
              <a:ext uri="{FF2B5EF4-FFF2-40B4-BE49-F238E27FC236}">
                <a16:creationId xmlns:a16="http://schemas.microsoft.com/office/drawing/2014/main" xmlns="" id="{57667AB8-400E-4220-890E-61DB12C8249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64184" y="2719052"/>
            <a:ext cx="120367" cy="150837"/>
          </a:xfrm>
          <a:custGeom>
            <a:avLst/>
            <a:gdLst/>
            <a:ahLst/>
            <a:cxnLst/>
            <a:rect l="0" t="0" r="0" b="0"/>
            <a:pathLst>
              <a:path w="120367" h="150837">
                <a:moveTo>
                  <a:pt x="12416" y="36848"/>
                </a:moveTo>
                <a:lnTo>
                  <a:pt x="12416" y="36848"/>
                </a:lnTo>
                <a:lnTo>
                  <a:pt x="9045" y="36848"/>
                </a:lnTo>
                <a:lnTo>
                  <a:pt x="8052" y="36142"/>
                </a:lnTo>
                <a:lnTo>
                  <a:pt x="7390" y="34967"/>
                </a:lnTo>
                <a:lnTo>
                  <a:pt x="6949" y="33477"/>
                </a:lnTo>
                <a:lnTo>
                  <a:pt x="5949" y="32484"/>
                </a:lnTo>
                <a:lnTo>
                  <a:pt x="2956" y="31381"/>
                </a:lnTo>
                <a:lnTo>
                  <a:pt x="1876" y="30381"/>
                </a:lnTo>
                <a:lnTo>
                  <a:pt x="676" y="27388"/>
                </a:lnTo>
                <a:lnTo>
                  <a:pt x="0" y="21737"/>
                </a:lnTo>
                <a:lnTo>
                  <a:pt x="1317" y="19719"/>
                </a:lnTo>
                <a:lnTo>
                  <a:pt x="13568" y="11409"/>
                </a:lnTo>
                <a:lnTo>
                  <a:pt x="32948" y="2974"/>
                </a:lnTo>
                <a:lnTo>
                  <a:pt x="47584" y="0"/>
                </a:lnTo>
                <a:lnTo>
                  <a:pt x="56504" y="1186"/>
                </a:lnTo>
                <a:lnTo>
                  <a:pt x="67577" y="5820"/>
                </a:lnTo>
                <a:lnTo>
                  <a:pt x="81011" y="17078"/>
                </a:lnTo>
                <a:lnTo>
                  <a:pt x="85236" y="26650"/>
                </a:lnTo>
                <a:lnTo>
                  <a:pt x="86408" y="37960"/>
                </a:lnTo>
                <a:lnTo>
                  <a:pt x="82395" y="56933"/>
                </a:lnTo>
                <a:lnTo>
                  <a:pt x="71877" y="79410"/>
                </a:lnTo>
                <a:lnTo>
                  <a:pt x="49718" y="104444"/>
                </a:lnTo>
                <a:lnTo>
                  <a:pt x="14138" y="142871"/>
                </a:lnTo>
                <a:lnTo>
                  <a:pt x="13181" y="145823"/>
                </a:lnTo>
                <a:lnTo>
                  <a:pt x="12926" y="147598"/>
                </a:lnTo>
                <a:lnTo>
                  <a:pt x="13462" y="148781"/>
                </a:lnTo>
                <a:lnTo>
                  <a:pt x="14524" y="149570"/>
                </a:lnTo>
                <a:lnTo>
                  <a:pt x="17586" y="150447"/>
                </a:lnTo>
                <a:lnTo>
                  <a:pt x="21299" y="150836"/>
                </a:lnTo>
                <a:lnTo>
                  <a:pt x="62455" y="140299"/>
                </a:lnTo>
                <a:lnTo>
                  <a:pt x="109934" y="126992"/>
                </a:lnTo>
                <a:lnTo>
                  <a:pt x="113657" y="125857"/>
                </a:lnTo>
                <a:lnTo>
                  <a:pt x="120366" y="11939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SMARTInkShape-2525">
            <a:extLst>
              <a:ext uri="{FF2B5EF4-FFF2-40B4-BE49-F238E27FC236}">
                <a16:creationId xmlns:a16="http://schemas.microsoft.com/office/drawing/2014/main" xmlns="" id="{123122C0-B7D5-49DE-BB88-737F833326E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438292" y="2693942"/>
            <a:ext cx="200509" cy="156453"/>
          </a:xfrm>
          <a:custGeom>
            <a:avLst/>
            <a:gdLst/>
            <a:ahLst/>
            <a:cxnLst/>
            <a:rect l="0" t="0" r="0" b="0"/>
            <a:pathLst>
              <a:path w="200509" h="156453">
                <a:moveTo>
                  <a:pt x="3658" y="42908"/>
                </a:moveTo>
                <a:lnTo>
                  <a:pt x="3658" y="42908"/>
                </a:lnTo>
                <a:lnTo>
                  <a:pt x="3658" y="39537"/>
                </a:lnTo>
                <a:lnTo>
                  <a:pt x="1776" y="36001"/>
                </a:lnTo>
                <a:lnTo>
                  <a:pt x="287" y="34070"/>
                </a:lnTo>
                <a:lnTo>
                  <a:pt x="0" y="32077"/>
                </a:lnTo>
                <a:lnTo>
                  <a:pt x="1561" y="27981"/>
                </a:lnTo>
                <a:lnTo>
                  <a:pt x="6407" y="21709"/>
                </a:lnTo>
                <a:lnTo>
                  <a:pt x="27369" y="9038"/>
                </a:lnTo>
                <a:lnTo>
                  <a:pt x="58216" y="339"/>
                </a:lnTo>
                <a:lnTo>
                  <a:pt x="68122" y="0"/>
                </a:lnTo>
                <a:lnTo>
                  <a:pt x="77229" y="2201"/>
                </a:lnTo>
                <a:lnTo>
                  <a:pt x="84098" y="7412"/>
                </a:lnTo>
                <a:lnTo>
                  <a:pt x="86918" y="10777"/>
                </a:lnTo>
                <a:lnTo>
                  <a:pt x="88170" y="22042"/>
                </a:lnTo>
                <a:lnTo>
                  <a:pt x="80691" y="64802"/>
                </a:lnTo>
                <a:lnTo>
                  <a:pt x="69678" y="90474"/>
                </a:lnTo>
                <a:lnTo>
                  <a:pt x="31397" y="135544"/>
                </a:lnTo>
                <a:lnTo>
                  <a:pt x="10757" y="156452"/>
                </a:lnTo>
                <a:lnTo>
                  <a:pt x="56490" y="144313"/>
                </a:lnTo>
                <a:lnTo>
                  <a:pt x="103935" y="132632"/>
                </a:lnTo>
                <a:lnTo>
                  <a:pt x="149316" y="121806"/>
                </a:lnTo>
                <a:lnTo>
                  <a:pt x="165761" y="117249"/>
                </a:lnTo>
                <a:lnTo>
                  <a:pt x="180126" y="118517"/>
                </a:lnTo>
                <a:lnTo>
                  <a:pt x="200508" y="12545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5" name="SMARTInkShape-Group525">
            <a:extLst>
              <a:ext uri="{FF2B5EF4-FFF2-40B4-BE49-F238E27FC236}">
                <a16:creationId xmlns:a16="http://schemas.microsoft.com/office/drawing/2014/main" xmlns="" id="{B26900BF-4042-488C-802E-CEB6B0A2A00A}"/>
              </a:ext>
            </a:extLst>
          </p:cNvPr>
          <p:cNvGrpSpPr/>
          <p:nvPr/>
        </p:nvGrpSpPr>
        <p:grpSpPr>
          <a:xfrm>
            <a:off x="1665220" y="4381500"/>
            <a:ext cx="397432" cy="323851"/>
            <a:chOff x="1665220" y="4381500"/>
            <a:chExt cx="397432" cy="323851"/>
          </a:xfrm>
        </p:grpSpPr>
        <p:sp>
          <p:nvSpPr>
            <p:cNvPr id="517" name="SMARTInkShape-2526">
              <a:extLst>
                <a:ext uri="{FF2B5EF4-FFF2-40B4-BE49-F238E27FC236}">
                  <a16:creationId xmlns:a16="http://schemas.microsoft.com/office/drawing/2014/main" xmlns="" id="{8529C5BE-198F-44B4-8221-1E21954476A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006600" y="4445000"/>
              <a:ext cx="56052" cy="222251"/>
            </a:xfrm>
            <a:custGeom>
              <a:avLst/>
              <a:gdLst/>
              <a:ahLst/>
              <a:cxnLst/>
              <a:rect l="0" t="0" r="0" b="0"/>
              <a:pathLst>
                <a:path w="56052" h="222251">
                  <a:moveTo>
                    <a:pt x="0" y="0"/>
                  </a:moveTo>
                  <a:lnTo>
                    <a:pt x="0" y="0"/>
                  </a:lnTo>
                  <a:lnTo>
                    <a:pt x="42063" y="36595"/>
                  </a:lnTo>
                  <a:lnTo>
                    <a:pt x="52326" y="59538"/>
                  </a:lnTo>
                  <a:lnTo>
                    <a:pt x="56051" y="73559"/>
                  </a:lnTo>
                  <a:lnTo>
                    <a:pt x="52663" y="106070"/>
                  </a:lnTo>
                  <a:lnTo>
                    <a:pt x="40339" y="142392"/>
                  </a:lnTo>
                  <a:lnTo>
                    <a:pt x="20751" y="182054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2527">
              <a:extLst>
                <a:ext uri="{FF2B5EF4-FFF2-40B4-BE49-F238E27FC236}">
                  <a16:creationId xmlns:a16="http://schemas.microsoft.com/office/drawing/2014/main" xmlns="" id="{9E94984B-C9DC-457E-BE50-356D6FE2C7C4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924933" y="4381500"/>
              <a:ext cx="11818" cy="38101"/>
            </a:xfrm>
            <a:custGeom>
              <a:avLst/>
              <a:gdLst/>
              <a:ahLst/>
              <a:cxnLst/>
              <a:rect l="0" t="0" r="0" b="0"/>
              <a:pathLst>
                <a:path w="11818" h="381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11817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2528">
              <a:extLst>
                <a:ext uri="{FF2B5EF4-FFF2-40B4-BE49-F238E27FC236}">
                  <a16:creationId xmlns:a16="http://schemas.microsoft.com/office/drawing/2014/main" xmlns="" id="{68E71E4B-D5DE-456B-9076-F44C75BE214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949450" y="45593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3371" y="29886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2529">
              <a:extLst>
                <a:ext uri="{FF2B5EF4-FFF2-40B4-BE49-F238E27FC236}">
                  <a16:creationId xmlns:a16="http://schemas.microsoft.com/office/drawing/2014/main" xmlns="" id="{413C5D44-E37D-4FDE-AA9F-EC32C18FE1B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879600" y="4449530"/>
              <a:ext cx="12701" cy="8171"/>
            </a:xfrm>
            <a:custGeom>
              <a:avLst/>
              <a:gdLst/>
              <a:ahLst/>
              <a:cxnLst/>
              <a:rect l="0" t="0" r="0" b="0"/>
              <a:pathLst>
                <a:path w="12701" h="8171">
                  <a:moveTo>
                    <a:pt x="12700" y="8170"/>
                  </a:moveTo>
                  <a:lnTo>
                    <a:pt x="12700" y="8170"/>
                  </a:lnTo>
                  <a:lnTo>
                    <a:pt x="3972" y="147"/>
                  </a:lnTo>
                  <a:lnTo>
                    <a:pt x="2648" y="0"/>
                  </a:lnTo>
                  <a:lnTo>
                    <a:pt x="0" y="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2530">
              <a:extLst>
                <a:ext uri="{FF2B5EF4-FFF2-40B4-BE49-F238E27FC236}">
                  <a16:creationId xmlns:a16="http://schemas.microsoft.com/office/drawing/2014/main" xmlns="" id="{B880F758-5EF8-4041-99F2-5E68D3A33A13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879600" y="454660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0" y="0"/>
                  </a:moveTo>
                  <a:lnTo>
                    <a:pt x="0" y="0"/>
                  </a:lnTo>
                  <a:lnTo>
                    <a:pt x="1881" y="20722"/>
                  </a:lnTo>
                  <a:lnTo>
                    <a:pt x="12865" y="64204"/>
                  </a:lnTo>
                  <a:lnTo>
                    <a:pt x="254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2531">
              <a:extLst>
                <a:ext uri="{FF2B5EF4-FFF2-40B4-BE49-F238E27FC236}">
                  <a16:creationId xmlns:a16="http://schemas.microsoft.com/office/drawing/2014/main" xmlns="" id="{956B2B38-DDCA-4537-9600-31863DF5007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809750" y="43942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2532">
              <a:extLst>
                <a:ext uri="{FF2B5EF4-FFF2-40B4-BE49-F238E27FC236}">
                  <a16:creationId xmlns:a16="http://schemas.microsoft.com/office/drawing/2014/main" xmlns="" id="{7B2B1073-554A-414E-BA8E-F730777DE8B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790700" y="4540250"/>
              <a:ext cx="44451" cy="133351"/>
            </a:xfrm>
            <a:custGeom>
              <a:avLst/>
              <a:gdLst/>
              <a:ahLst/>
              <a:cxnLst/>
              <a:rect l="0" t="0" r="0" b="0"/>
              <a:pathLst>
                <a:path w="44451" h="133351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4306" y="24418"/>
                  </a:lnTo>
                  <a:lnTo>
                    <a:pt x="23182" y="65110"/>
                  </a:lnTo>
                  <a:lnTo>
                    <a:pt x="33611" y="105968"/>
                  </a:lnTo>
                  <a:lnTo>
                    <a:pt x="444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2533">
              <a:extLst>
                <a:ext uri="{FF2B5EF4-FFF2-40B4-BE49-F238E27FC236}">
                  <a16:creationId xmlns:a16="http://schemas.microsoft.com/office/drawing/2014/main" xmlns="" id="{1E79D360-8319-4AD9-BF29-F43B12C7980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665220" y="4445000"/>
              <a:ext cx="131831" cy="260351"/>
            </a:xfrm>
            <a:custGeom>
              <a:avLst/>
              <a:gdLst/>
              <a:ahLst/>
              <a:cxnLst/>
              <a:rect l="0" t="0" r="0" b="0"/>
              <a:pathLst>
                <a:path w="131831" h="260351">
                  <a:moveTo>
                    <a:pt x="17530" y="0"/>
                  </a:moveTo>
                  <a:lnTo>
                    <a:pt x="17530" y="0"/>
                  </a:lnTo>
                  <a:lnTo>
                    <a:pt x="14159" y="0"/>
                  </a:lnTo>
                  <a:lnTo>
                    <a:pt x="10622" y="5645"/>
                  </a:lnTo>
                  <a:lnTo>
                    <a:pt x="2603" y="36628"/>
                  </a:lnTo>
                  <a:lnTo>
                    <a:pt x="312" y="66844"/>
                  </a:lnTo>
                  <a:lnTo>
                    <a:pt x="0" y="103086"/>
                  </a:lnTo>
                  <a:lnTo>
                    <a:pt x="2213" y="140361"/>
                  </a:lnTo>
                  <a:lnTo>
                    <a:pt x="9311" y="174331"/>
                  </a:lnTo>
                  <a:lnTo>
                    <a:pt x="14168" y="190304"/>
                  </a:lnTo>
                  <a:lnTo>
                    <a:pt x="32734" y="215578"/>
                  </a:lnTo>
                  <a:lnTo>
                    <a:pt x="59565" y="234807"/>
                  </a:lnTo>
                  <a:lnTo>
                    <a:pt x="95008" y="248057"/>
                  </a:lnTo>
                  <a:lnTo>
                    <a:pt x="13183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SMARTInkShape-Group526">
            <a:extLst>
              <a:ext uri="{FF2B5EF4-FFF2-40B4-BE49-F238E27FC236}">
                <a16:creationId xmlns:a16="http://schemas.microsoft.com/office/drawing/2014/main" xmlns="" id="{4E8C95A5-5F4D-4629-878E-4382418FD625}"/>
              </a:ext>
            </a:extLst>
          </p:cNvPr>
          <p:cNvGrpSpPr/>
          <p:nvPr/>
        </p:nvGrpSpPr>
        <p:grpSpPr>
          <a:xfrm>
            <a:off x="2402992" y="4229462"/>
            <a:ext cx="1565672" cy="619924"/>
            <a:chOff x="2402992" y="4229462"/>
            <a:chExt cx="1565672" cy="619924"/>
          </a:xfrm>
        </p:grpSpPr>
        <p:sp>
          <p:nvSpPr>
            <p:cNvPr id="526" name="SMARTInkShape-2534">
              <a:extLst>
                <a:ext uri="{FF2B5EF4-FFF2-40B4-BE49-F238E27FC236}">
                  <a16:creationId xmlns:a16="http://schemas.microsoft.com/office/drawing/2014/main" xmlns="" id="{FDF21610-ABEA-4AED-8A32-89E67EA8E70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405005" y="4416530"/>
              <a:ext cx="93846" cy="155471"/>
            </a:xfrm>
            <a:custGeom>
              <a:avLst/>
              <a:gdLst/>
              <a:ahLst/>
              <a:cxnLst/>
              <a:rect l="0" t="0" r="0" b="0"/>
              <a:pathLst>
                <a:path w="93846" h="155471">
                  <a:moveTo>
                    <a:pt x="17645" y="9420"/>
                  </a:moveTo>
                  <a:lnTo>
                    <a:pt x="17645" y="9420"/>
                  </a:lnTo>
                  <a:lnTo>
                    <a:pt x="1758" y="0"/>
                  </a:lnTo>
                  <a:lnTo>
                    <a:pt x="703" y="318"/>
                  </a:lnTo>
                  <a:lnTo>
                    <a:pt x="0" y="1235"/>
                  </a:lnTo>
                  <a:lnTo>
                    <a:pt x="4864" y="6017"/>
                  </a:lnTo>
                  <a:lnTo>
                    <a:pt x="19502" y="20407"/>
                  </a:lnTo>
                  <a:lnTo>
                    <a:pt x="53525" y="60665"/>
                  </a:lnTo>
                  <a:lnTo>
                    <a:pt x="80027" y="105333"/>
                  </a:lnTo>
                  <a:lnTo>
                    <a:pt x="93845" y="15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2535">
              <a:extLst>
                <a:ext uri="{FF2B5EF4-FFF2-40B4-BE49-F238E27FC236}">
                  <a16:creationId xmlns:a16="http://schemas.microsoft.com/office/drawing/2014/main" xmlns="" id="{F76B7F66-62D9-4587-BFC2-08151BC65DB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384550" y="4384192"/>
              <a:ext cx="158751" cy="251309"/>
            </a:xfrm>
            <a:custGeom>
              <a:avLst/>
              <a:gdLst/>
              <a:ahLst/>
              <a:cxnLst/>
              <a:rect l="0" t="0" r="0" b="0"/>
              <a:pathLst>
                <a:path w="158751" h="251309">
                  <a:moveTo>
                    <a:pt x="158750" y="3658"/>
                  </a:moveTo>
                  <a:lnTo>
                    <a:pt x="158750" y="3658"/>
                  </a:lnTo>
                  <a:lnTo>
                    <a:pt x="155379" y="287"/>
                  </a:lnTo>
                  <a:lnTo>
                    <a:pt x="153681" y="0"/>
                  </a:lnTo>
                  <a:lnTo>
                    <a:pt x="151842" y="514"/>
                  </a:lnTo>
                  <a:lnTo>
                    <a:pt x="146508" y="4377"/>
                  </a:lnTo>
                  <a:lnTo>
                    <a:pt x="137081" y="13150"/>
                  </a:lnTo>
                  <a:lnTo>
                    <a:pt x="113077" y="57718"/>
                  </a:lnTo>
                  <a:lnTo>
                    <a:pt x="97999" y="90479"/>
                  </a:lnTo>
                  <a:lnTo>
                    <a:pt x="78127" y="124325"/>
                  </a:lnTo>
                  <a:lnTo>
                    <a:pt x="55890" y="157476"/>
                  </a:lnTo>
                  <a:lnTo>
                    <a:pt x="25653" y="202496"/>
                  </a:lnTo>
                  <a:lnTo>
                    <a:pt x="0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2536">
              <a:extLst>
                <a:ext uri="{FF2B5EF4-FFF2-40B4-BE49-F238E27FC236}">
                  <a16:creationId xmlns:a16="http://schemas.microsoft.com/office/drawing/2014/main" xmlns="" id="{9C00BFD7-FCBA-4DC2-88FE-872099F3B28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644900" y="4293483"/>
              <a:ext cx="75767" cy="337162"/>
            </a:xfrm>
            <a:custGeom>
              <a:avLst/>
              <a:gdLst/>
              <a:ahLst/>
              <a:cxnLst/>
              <a:rect l="0" t="0" r="0" b="0"/>
              <a:pathLst>
                <a:path w="75767" h="337162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1116"/>
                  </a:lnTo>
                  <a:lnTo>
                    <a:pt x="32921" y="44637"/>
                  </a:lnTo>
                  <a:lnTo>
                    <a:pt x="51084" y="81201"/>
                  </a:lnTo>
                  <a:lnTo>
                    <a:pt x="65273" y="121441"/>
                  </a:lnTo>
                  <a:lnTo>
                    <a:pt x="74166" y="163550"/>
                  </a:lnTo>
                  <a:lnTo>
                    <a:pt x="75766" y="208135"/>
                  </a:lnTo>
                  <a:lnTo>
                    <a:pt x="68481" y="248177"/>
                  </a:lnTo>
                  <a:lnTo>
                    <a:pt x="55836" y="282671"/>
                  </a:lnTo>
                  <a:lnTo>
                    <a:pt x="30367" y="327916"/>
                  </a:lnTo>
                  <a:lnTo>
                    <a:pt x="24785" y="337161"/>
                  </a:lnTo>
                  <a:lnTo>
                    <a:pt x="24285" y="336663"/>
                  </a:lnTo>
                  <a:lnTo>
                    <a:pt x="25400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2537">
              <a:extLst>
                <a:ext uri="{FF2B5EF4-FFF2-40B4-BE49-F238E27FC236}">
                  <a16:creationId xmlns:a16="http://schemas.microsoft.com/office/drawing/2014/main" xmlns="" id="{52D3A387-D70E-45DB-B246-E01C57E43E1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752850" y="4229462"/>
              <a:ext cx="215814" cy="463189"/>
            </a:xfrm>
            <a:custGeom>
              <a:avLst/>
              <a:gdLst/>
              <a:ahLst/>
              <a:cxnLst/>
              <a:rect l="0" t="0" r="0" b="0"/>
              <a:pathLst>
                <a:path w="215814" h="463189">
                  <a:moveTo>
                    <a:pt x="0" y="18688"/>
                  </a:moveTo>
                  <a:lnTo>
                    <a:pt x="0" y="18688"/>
                  </a:lnTo>
                  <a:lnTo>
                    <a:pt x="36628" y="9850"/>
                  </a:lnTo>
                  <a:lnTo>
                    <a:pt x="74666" y="3761"/>
                  </a:lnTo>
                  <a:lnTo>
                    <a:pt x="117216" y="860"/>
                  </a:lnTo>
                  <a:lnTo>
                    <a:pt x="154362" y="0"/>
                  </a:lnTo>
                  <a:lnTo>
                    <a:pt x="171146" y="5443"/>
                  </a:lnTo>
                  <a:lnTo>
                    <a:pt x="177597" y="9858"/>
                  </a:lnTo>
                  <a:lnTo>
                    <a:pt x="186647" y="26053"/>
                  </a:lnTo>
                  <a:lnTo>
                    <a:pt x="193827" y="60852"/>
                  </a:lnTo>
                  <a:lnTo>
                    <a:pt x="194073" y="104323"/>
                  </a:lnTo>
                  <a:lnTo>
                    <a:pt x="192088" y="137182"/>
                  </a:lnTo>
                  <a:lnTo>
                    <a:pt x="191205" y="172952"/>
                  </a:lnTo>
                  <a:lnTo>
                    <a:pt x="190814" y="208135"/>
                  </a:lnTo>
                  <a:lnTo>
                    <a:pt x="191345" y="243293"/>
                  </a:lnTo>
                  <a:lnTo>
                    <a:pt x="193933" y="280084"/>
                  </a:lnTo>
                  <a:lnTo>
                    <a:pt x="199356" y="326385"/>
                  </a:lnTo>
                  <a:lnTo>
                    <a:pt x="206805" y="373474"/>
                  </a:lnTo>
                  <a:lnTo>
                    <a:pt x="210889" y="400860"/>
                  </a:lnTo>
                  <a:lnTo>
                    <a:pt x="214910" y="413482"/>
                  </a:lnTo>
                  <a:lnTo>
                    <a:pt x="215813" y="423744"/>
                  </a:lnTo>
                  <a:lnTo>
                    <a:pt x="173797" y="437179"/>
                  </a:lnTo>
                  <a:lnTo>
                    <a:pt x="131772" y="448818"/>
                  </a:lnTo>
                  <a:lnTo>
                    <a:pt x="76200" y="463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2538">
              <a:extLst>
                <a:ext uri="{FF2B5EF4-FFF2-40B4-BE49-F238E27FC236}">
                  <a16:creationId xmlns:a16="http://schemas.microsoft.com/office/drawing/2014/main" xmlns="" id="{F05F018E-A111-48B0-BDED-E85F4DB5D575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435339" y="4313125"/>
              <a:ext cx="168162" cy="389880"/>
            </a:xfrm>
            <a:custGeom>
              <a:avLst/>
              <a:gdLst/>
              <a:ahLst/>
              <a:cxnLst/>
              <a:rect l="0" t="0" r="0" b="0"/>
              <a:pathLst>
                <a:path w="168162" h="389880">
                  <a:moveTo>
                    <a:pt x="168161" y="17575"/>
                  </a:moveTo>
                  <a:lnTo>
                    <a:pt x="168161" y="17575"/>
                  </a:lnTo>
                  <a:lnTo>
                    <a:pt x="168161" y="8737"/>
                  </a:lnTo>
                  <a:lnTo>
                    <a:pt x="166750" y="7450"/>
                  </a:lnTo>
                  <a:lnTo>
                    <a:pt x="140549" y="0"/>
                  </a:lnTo>
                  <a:lnTo>
                    <a:pt x="96217" y="3083"/>
                  </a:lnTo>
                  <a:lnTo>
                    <a:pt x="50022" y="8010"/>
                  </a:lnTo>
                  <a:lnTo>
                    <a:pt x="29205" y="17014"/>
                  </a:lnTo>
                  <a:lnTo>
                    <a:pt x="19855" y="28379"/>
                  </a:lnTo>
                  <a:lnTo>
                    <a:pt x="10624" y="54408"/>
                  </a:lnTo>
                  <a:lnTo>
                    <a:pt x="5302" y="90812"/>
                  </a:lnTo>
                  <a:lnTo>
                    <a:pt x="3725" y="132878"/>
                  </a:lnTo>
                  <a:lnTo>
                    <a:pt x="5139" y="178504"/>
                  </a:lnTo>
                  <a:lnTo>
                    <a:pt x="6807" y="211865"/>
                  </a:lnTo>
                  <a:lnTo>
                    <a:pt x="5196" y="247859"/>
                  </a:lnTo>
                  <a:lnTo>
                    <a:pt x="4010" y="281260"/>
                  </a:lnTo>
                  <a:lnTo>
                    <a:pt x="1461" y="324069"/>
                  </a:lnTo>
                  <a:lnTo>
                    <a:pt x="0" y="355333"/>
                  </a:lnTo>
                  <a:lnTo>
                    <a:pt x="2456" y="378117"/>
                  </a:lnTo>
                  <a:lnTo>
                    <a:pt x="4069" y="381408"/>
                  </a:lnTo>
                  <a:lnTo>
                    <a:pt x="9624" y="386947"/>
                  </a:lnTo>
                  <a:lnTo>
                    <a:pt x="20559" y="389879"/>
                  </a:lnTo>
                  <a:lnTo>
                    <a:pt x="44464" y="389648"/>
                  </a:lnTo>
                  <a:lnTo>
                    <a:pt x="87518" y="379878"/>
                  </a:lnTo>
                  <a:lnTo>
                    <a:pt x="133666" y="367150"/>
                  </a:lnTo>
                  <a:lnTo>
                    <a:pt x="155461" y="360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2539">
              <a:extLst>
                <a:ext uri="{FF2B5EF4-FFF2-40B4-BE49-F238E27FC236}">
                  <a16:creationId xmlns:a16="http://schemas.microsoft.com/office/drawing/2014/main" xmlns="" id="{F4378C54-25AA-4BBF-BB7D-C34168FE189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402992" y="4521200"/>
              <a:ext cx="175109" cy="31751"/>
            </a:xfrm>
            <a:custGeom>
              <a:avLst/>
              <a:gdLst/>
              <a:ahLst/>
              <a:cxnLst/>
              <a:rect l="0" t="0" r="0" b="0"/>
              <a:pathLst>
                <a:path w="17510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31750"/>
                  </a:lnTo>
                  <a:lnTo>
                    <a:pt x="0" y="31044"/>
                  </a:lnTo>
                  <a:lnTo>
                    <a:pt x="1562" y="28379"/>
                  </a:lnTo>
                  <a:lnTo>
                    <a:pt x="16521" y="22911"/>
                  </a:lnTo>
                  <a:lnTo>
                    <a:pt x="63480" y="14743"/>
                  </a:lnTo>
                  <a:lnTo>
                    <a:pt x="96568" y="10551"/>
                  </a:lnTo>
                  <a:lnTo>
                    <a:pt x="144154" y="4224"/>
                  </a:lnTo>
                  <a:lnTo>
                    <a:pt x="175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2540">
              <a:extLst>
                <a:ext uri="{FF2B5EF4-FFF2-40B4-BE49-F238E27FC236}">
                  <a16:creationId xmlns:a16="http://schemas.microsoft.com/office/drawing/2014/main" xmlns="" id="{4D7190CD-6091-474C-A0BD-CEBE341376F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726021" y="4295880"/>
              <a:ext cx="175930" cy="401705"/>
            </a:xfrm>
            <a:custGeom>
              <a:avLst/>
              <a:gdLst/>
              <a:ahLst/>
              <a:cxnLst/>
              <a:rect l="0" t="0" r="0" b="0"/>
              <a:pathLst>
                <a:path w="175930" h="401705">
                  <a:moveTo>
                    <a:pt x="131479" y="9420"/>
                  </a:moveTo>
                  <a:lnTo>
                    <a:pt x="131479" y="9420"/>
                  </a:lnTo>
                  <a:lnTo>
                    <a:pt x="131479" y="6049"/>
                  </a:lnTo>
                  <a:lnTo>
                    <a:pt x="129597" y="2512"/>
                  </a:lnTo>
                  <a:lnTo>
                    <a:pt x="128108" y="582"/>
                  </a:lnTo>
                  <a:lnTo>
                    <a:pt x="124998" y="0"/>
                  </a:lnTo>
                  <a:lnTo>
                    <a:pt x="82671" y="8483"/>
                  </a:lnTo>
                  <a:lnTo>
                    <a:pt x="44018" y="24652"/>
                  </a:lnTo>
                  <a:lnTo>
                    <a:pt x="27696" y="36651"/>
                  </a:lnTo>
                  <a:lnTo>
                    <a:pt x="11280" y="59273"/>
                  </a:lnTo>
                  <a:lnTo>
                    <a:pt x="4444" y="75557"/>
                  </a:lnTo>
                  <a:lnTo>
                    <a:pt x="0" y="110703"/>
                  </a:lnTo>
                  <a:lnTo>
                    <a:pt x="2055" y="155768"/>
                  </a:lnTo>
                  <a:lnTo>
                    <a:pt x="3401" y="190174"/>
                  </a:lnTo>
                  <a:lnTo>
                    <a:pt x="4705" y="225222"/>
                  </a:lnTo>
                  <a:lnTo>
                    <a:pt x="8701" y="272720"/>
                  </a:lnTo>
                  <a:lnTo>
                    <a:pt x="10199" y="315956"/>
                  </a:lnTo>
                  <a:lnTo>
                    <a:pt x="10746" y="362601"/>
                  </a:lnTo>
                  <a:lnTo>
                    <a:pt x="10805" y="379982"/>
                  </a:lnTo>
                  <a:lnTo>
                    <a:pt x="12224" y="384167"/>
                  </a:lnTo>
                  <a:lnTo>
                    <a:pt x="17563" y="390698"/>
                  </a:lnTo>
                  <a:lnTo>
                    <a:pt x="28503" y="398342"/>
                  </a:lnTo>
                  <a:lnTo>
                    <a:pt x="47424" y="401704"/>
                  </a:lnTo>
                  <a:lnTo>
                    <a:pt x="88535" y="397771"/>
                  </a:lnTo>
                  <a:lnTo>
                    <a:pt x="135240" y="388156"/>
                  </a:lnTo>
                  <a:lnTo>
                    <a:pt x="175929" y="371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2541">
              <a:extLst>
                <a:ext uri="{FF2B5EF4-FFF2-40B4-BE49-F238E27FC236}">
                  <a16:creationId xmlns:a16="http://schemas.microsoft.com/office/drawing/2014/main" xmlns="" id="{E65FA2D8-F828-41F2-A19B-5C2E70E8AD2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984158" y="4450662"/>
              <a:ext cx="153381" cy="398724"/>
            </a:xfrm>
            <a:custGeom>
              <a:avLst/>
              <a:gdLst/>
              <a:ahLst/>
              <a:cxnLst/>
              <a:rect l="0" t="0" r="0" b="0"/>
              <a:pathLst>
                <a:path w="153381" h="398724">
                  <a:moveTo>
                    <a:pt x="108292" y="38788"/>
                  </a:moveTo>
                  <a:lnTo>
                    <a:pt x="108292" y="38788"/>
                  </a:lnTo>
                  <a:lnTo>
                    <a:pt x="104921" y="28675"/>
                  </a:lnTo>
                  <a:lnTo>
                    <a:pt x="97622" y="19947"/>
                  </a:lnTo>
                  <a:lnTo>
                    <a:pt x="75689" y="2846"/>
                  </a:lnTo>
                  <a:lnTo>
                    <a:pt x="59700" y="0"/>
                  </a:lnTo>
                  <a:lnTo>
                    <a:pt x="42245" y="1793"/>
                  </a:lnTo>
                  <a:lnTo>
                    <a:pt x="27432" y="7294"/>
                  </a:lnTo>
                  <a:lnTo>
                    <a:pt x="15675" y="20087"/>
                  </a:lnTo>
                  <a:lnTo>
                    <a:pt x="6451" y="38943"/>
                  </a:lnTo>
                  <a:lnTo>
                    <a:pt x="0" y="63786"/>
                  </a:lnTo>
                  <a:lnTo>
                    <a:pt x="2514" y="102169"/>
                  </a:lnTo>
                  <a:lnTo>
                    <a:pt x="10479" y="121990"/>
                  </a:lnTo>
                  <a:lnTo>
                    <a:pt x="15567" y="130240"/>
                  </a:lnTo>
                  <a:lnTo>
                    <a:pt x="32508" y="141287"/>
                  </a:lnTo>
                  <a:lnTo>
                    <a:pt x="42953" y="145221"/>
                  </a:lnTo>
                  <a:lnTo>
                    <a:pt x="60202" y="145828"/>
                  </a:lnTo>
                  <a:lnTo>
                    <a:pt x="67766" y="144015"/>
                  </a:lnTo>
                  <a:lnTo>
                    <a:pt x="81814" y="134474"/>
                  </a:lnTo>
                  <a:lnTo>
                    <a:pt x="88523" y="127979"/>
                  </a:lnTo>
                  <a:lnTo>
                    <a:pt x="95978" y="111354"/>
                  </a:lnTo>
                  <a:lnTo>
                    <a:pt x="100764" y="75307"/>
                  </a:lnTo>
                  <a:lnTo>
                    <a:pt x="99537" y="63721"/>
                  </a:lnTo>
                  <a:lnTo>
                    <a:pt x="98222" y="59643"/>
                  </a:lnTo>
                  <a:lnTo>
                    <a:pt x="98051" y="57630"/>
                  </a:lnTo>
                  <a:lnTo>
                    <a:pt x="98642" y="56993"/>
                  </a:lnTo>
                  <a:lnTo>
                    <a:pt x="99742" y="57275"/>
                  </a:lnTo>
                  <a:lnTo>
                    <a:pt x="113959" y="103255"/>
                  </a:lnTo>
                  <a:lnTo>
                    <a:pt x="129021" y="147417"/>
                  </a:lnTo>
                  <a:lnTo>
                    <a:pt x="138907" y="183494"/>
                  </a:lnTo>
                  <a:lnTo>
                    <a:pt x="147299" y="223046"/>
                  </a:lnTo>
                  <a:lnTo>
                    <a:pt x="153380" y="264143"/>
                  </a:lnTo>
                  <a:lnTo>
                    <a:pt x="152790" y="304045"/>
                  </a:lnTo>
                  <a:lnTo>
                    <a:pt x="145708" y="340125"/>
                  </a:lnTo>
                  <a:lnTo>
                    <a:pt x="122593" y="378858"/>
                  </a:lnTo>
                  <a:lnTo>
                    <a:pt x="105946" y="396658"/>
                  </a:lnTo>
                  <a:lnTo>
                    <a:pt x="95439" y="398723"/>
                  </a:lnTo>
                  <a:lnTo>
                    <a:pt x="70594" y="391611"/>
                  </a:lnTo>
                  <a:lnTo>
                    <a:pt x="52497" y="374809"/>
                  </a:lnTo>
                  <a:lnTo>
                    <a:pt x="45695" y="364402"/>
                  </a:lnTo>
                  <a:lnTo>
                    <a:pt x="40019" y="337786"/>
                  </a:lnTo>
                  <a:lnTo>
                    <a:pt x="39493" y="322787"/>
                  </a:lnTo>
                  <a:lnTo>
                    <a:pt x="48316" y="292951"/>
                  </a:lnTo>
                  <a:lnTo>
                    <a:pt x="70192" y="248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2542">
              <a:extLst>
                <a:ext uri="{FF2B5EF4-FFF2-40B4-BE49-F238E27FC236}">
                  <a16:creationId xmlns:a16="http://schemas.microsoft.com/office/drawing/2014/main" xmlns="" id="{D32B7D0D-2380-4209-96D1-28814696A0D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242590" y="4313317"/>
              <a:ext cx="116561" cy="319421"/>
            </a:xfrm>
            <a:custGeom>
              <a:avLst/>
              <a:gdLst/>
              <a:ahLst/>
              <a:cxnLst/>
              <a:rect l="0" t="0" r="0" b="0"/>
              <a:pathLst>
                <a:path w="116561" h="319421">
                  <a:moveTo>
                    <a:pt x="84810" y="23733"/>
                  </a:moveTo>
                  <a:lnTo>
                    <a:pt x="84810" y="23733"/>
                  </a:lnTo>
                  <a:lnTo>
                    <a:pt x="88181" y="13620"/>
                  </a:lnTo>
                  <a:lnTo>
                    <a:pt x="88468" y="9935"/>
                  </a:lnTo>
                  <a:lnTo>
                    <a:pt x="86906" y="3960"/>
                  </a:lnTo>
                  <a:lnTo>
                    <a:pt x="85502" y="2084"/>
                  </a:lnTo>
                  <a:lnTo>
                    <a:pt x="82060" y="0"/>
                  </a:lnTo>
                  <a:lnTo>
                    <a:pt x="66043" y="12311"/>
                  </a:lnTo>
                  <a:lnTo>
                    <a:pt x="43423" y="43946"/>
                  </a:lnTo>
                  <a:lnTo>
                    <a:pt x="29021" y="76226"/>
                  </a:lnTo>
                  <a:lnTo>
                    <a:pt x="16270" y="114796"/>
                  </a:lnTo>
                  <a:lnTo>
                    <a:pt x="5900" y="157809"/>
                  </a:lnTo>
                  <a:lnTo>
                    <a:pt x="350" y="199033"/>
                  </a:lnTo>
                  <a:lnTo>
                    <a:pt x="0" y="236405"/>
                  </a:lnTo>
                  <a:lnTo>
                    <a:pt x="6899" y="267126"/>
                  </a:lnTo>
                  <a:lnTo>
                    <a:pt x="20785" y="291128"/>
                  </a:lnTo>
                  <a:lnTo>
                    <a:pt x="29427" y="301480"/>
                  </a:lnTo>
                  <a:lnTo>
                    <a:pt x="50317" y="314863"/>
                  </a:lnTo>
                  <a:lnTo>
                    <a:pt x="61815" y="319420"/>
                  </a:lnTo>
                  <a:lnTo>
                    <a:pt x="83997" y="318839"/>
                  </a:lnTo>
                  <a:lnTo>
                    <a:pt x="116560" y="309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8" name="SMARTInkShape-Group527">
            <a:extLst>
              <a:ext uri="{FF2B5EF4-FFF2-40B4-BE49-F238E27FC236}">
                <a16:creationId xmlns:a16="http://schemas.microsoft.com/office/drawing/2014/main" xmlns="" id="{DE37389C-494E-4A95-8550-D72AE0B8F228}"/>
              </a:ext>
            </a:extLst>
          </p:cNvPr>
          <p:cNvGrpSpPr/>
          <p:nvPr/>
        </p:nvGrpSpPr>
        <p:grpSpPr>
          <a:xfrm>
            <a:off x="4453115" y="4465194"/>
            <a:ext cx="169686" cy="115384"/>
            <a:chOff x="4453115" y="4465194"/>
            <a:chExt cx="169686" cy="115384"/>
          </a:xfrm>
        </p:grpSpPr>
        <p:sp>
          <p:nvSpPr>
            <p:cNvPr id="536" name="SMARTInkShape-2543">
              <a:extLst>
                <a:ext uri="{FF2B5EF4-FFF2-40B4-BE49-F238E27FC236}">
                  <a16:creationId xmlns:a16="http://schemas.microsoft.com/office/drawing/2014/main" xmlns="" id="{DEAB4C20-1CDE-4EED-8E54-59E68808764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453115" y="4465194"/>
              <a:ext cx="163336" cy="11557"/>
            </a:xfrm>
            <a:custGeom>
              <a:avLst/>
              <a:gdLst/>
              <a:ahLst/>
              <a:cxnLst/>
              <a:rect l="0" t="0" r="0" b="0"/>
              <a:pathLst>
                <a:path w="163336" h="11557">
                  <a:moveTo>
                    <a:pt x="10935" y="11556"/>
                  </a:moveTo>
                  <a:lnTo>
                    <a:pt x="10935" y="11556"/>
                  </a:lnTo>
                  <a:lnTo>
                    <a:pt x="0" y="11556"/>
                  </a:lnTo>
                  <a:lnTo>
                    <a:pt x="43856" y="2717"/>
                  </a:lnTo>
                  <a:lnTo>
                    <a:pt x="91245" y="0"/>
                  </a:lnTo>
                  <a:lnTo>
                    <a:pt x="135390" y="2566"/>
                  </a:lnTo>
                  <a:lnTo>
                    <a:pt x="163335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2544">
              <a:extLst>
                <a:ext uri="{FF2B5EF4-FFF2-40B4-BE49-F238E27FC236}">
                  <a16:creationId xmlns:a16="http://schemas.microsoft.com/office/drawing/2014/main" xmlns="" id="{0E39EC5E-D8AD-47B5-B622-32500FEC3EEF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501653" y="4559300"/>
              <a:ext cx="121148" cy="21278"/>
            </a:xfrm>
            <a:custGeom>
              <a:avLst/>
              <a:gdLst/>
              <a:ahLst/>
              <a:cxnLst/>
              <a:rect l="0" t="0" r="0" b="0"/>
              <a:pathLst>
                <a:path w="121148" h="21278">
                  <a:moveTo>
                    <a:pt x="13197" y="6350"/>
                  </a:moveTo>
                  <a:lnTo>
                    <a:pt x="13197" y="6350"/>
                  </a:lnTo>
                  <a:lnTo>
                    <a:pt x="3084" y="9721"/>
                  </a:lnTo>
                  <a:lnTo>
                    <a:pt x="810" y="11419"/>
                  </a:lnTo>
                  <a:lnTo>
                    <a:pt x="0" y="13257"/>
                  </a:lnTo>
                  <a:lnTo>
                    <a:pt x="166" y="15188"/>
                  </a:lnTo>
                  <a:lnTo>
                    <a:pt x="5994" y="19215"/>
                  </a:lnTo>
                  <a:lnTo>
                    <a:pt x="10512" y="21277"/>
                  </a:lnTo>
                  <a:lnTo>
                    <a:pt x="37096" y="20807"/>
                  </a:lnTo>
                  <a:lnTo>
                    <a:pt x="82594" y="9963"/>
                  </a:lnTo>
                  <a:lnTo>
                    <a:pt x="1211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8" name="SMARTInkShape-Group528">
            <a:extLst>
              <a:ext uri="{FF2B5EF4-FFF2-40B4-BE49-F238E27FC236}">
                <a16:creationId xmlns:a16="http://schemas.microsoft.com/office/drawing/2014/main" xmlns="" id="{D98D91DC-12F0-4D27-BD31-77C6603182AF}"/>
              </a:ext>
            </a:extLst>
          </p:cNvPr>
          <p:cNvGrpSpPr/>
          <p:nvPr/>
        </p:nvGrpSpPr>
        <p:grpSpPr>
          <a:xfrm>
            <a:off x="5066333" y="4160860"/>
            <a:ext cx="2636218" cy="741341"/>
            <a:chOff x="5066333" y="4160860"/>
            <a:chExt cx="2636218" cy="741341"/>
          </a:xfrm>
        </p:grpSpPr>
        <p:sp>
          <p:nvSpPr>
            <p:cNvPr id="539" name="SMARTInkShape-2545">
              <a:extLst>
                <a:ext uri="{FF2B5EF4-FFF2-40B4-BE49-F238E27FC236}">
                  <a16:creationId xmlns:a16="http://schemas.microsoft.com/office/drawing/2014/main" xmlns="" id="{5D0FFF1A-AE2C-4351-877D-DBF9DD35353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275062" y="4805260"/>
              <a:ext cx="136428" cy="94297"/>
            </a:xfrm>
            <a:custGeom>
              <a:avLst/>
              <a:gdLst/>
              <a:ahLst/>
              <a:cxnLst/>
              <a:rect l="0" t="0" r="0" b="0"/>
              <a:pathLst>
                <a:path w="136428" h="94297">
                  <a:moveTo>
                    <a:pt x="58938" y="27090"/>
                  </a:moveTo>
                  <a:lnTo>
                    <a:pt x="58938" y="27090"/>
                  </a:lnTo>
                  <a:lnTo>
                    <a:pt x="55567" y="57597"/>
                  </a:lnTo>
                  <a:lnTo>
                    <a:pt x="48268" y="69106"/>
                  </a:lnTo>
                  <a:lnTo>
                    <a:pt x="26335" y="87992"/>
                  </a:lnTo>
                  <a:lnTo>
                    <a:pt x="15990" y="92963"/>
                  </a:lnTo>
                  <a:lnTo>
                    <a:pt x="11256" y="94289"/>
                  </a:lnTo>
                  <a:lnTo>
                    <a:pt x="7395" y="93055"/>
                  </a:lnTo>
                  <a:lnTo>
                    <a:pt x="1223" y="86041"/>
                  </a:lnTo>
                  <a:lnTo>
                    <a:pt x="0" y="81206"/>
                  </a:lnTo>
                  <a:lnTo>
                    <a:pt x="1650" y="64292"/>
                  </a:lnTo>
                  <a:lnTo>
                    <a:pt x="7312" y="46579"/>
                  </a:lnTo>
                  <a:lnTo>
                    <a:pt x="13886" y="36692"/>
                  </a:lnTo>
                  <a:lnTo>
                    <a:pt x="17615" y="34197"/>
                  </a:lnTo>
                  <a:lnTo>
                    <a:pt x="21511" y="33239"/>
                  </a:lnTo>
                  <a:lnTo>
                    <a:pt x="25520" y="33306"/>
                  </a:lnTo>
                  <a:lnTo>
                    <a:pt x="33737" y="37143"/>
                  </a:lnTo>
                  <a:lnTo>
                    <a:pt x="37904" y="40142"/>
                  </a:lnTo>
                  <a:lnTo>
                    <a:pt x="78550" y="83551"/>
                  </a:lnTo>
                  <a:lnTo>
                    <a:pt x="93442" y="92974"/>
                  </a:lnTo>
                  <a:lnTo>
                    <a:pt x="96757" y="94296"/>
                  </a:lnTo>
                  <a:lnTo>
                    <a:pt x="106086" y="93883"/>
                  </a:lnTo>
                  <a:lnTo>
                    <a:pt x="111536" y="92786"/>
                  </a:lnTo>
                  <a:lnTo>
                    <a:pt x="121356" y="85921"/>
                  </a:lnTo>
                  <a:lnTo>
                    <a:pt x="125950" y="81127"/>
                  </a:lnTo>
                  <a:lnTo>
                    <a:pt x="135786" y="57527"/>
                  </a:lnTo>
                  <a:lnTo>
                    <a:pt x="136427" y="31561"/>
                  </a:lnTo>
                  <a:lnTo>
                    <a:pt x="132149" y="12735"/>
                  </a:lnTo>
                  <a:lnTo>
                    <a:pt x="128206" y="8348"/>
                  </a:lnTo>
                  <a:lnTo>
                    <a:pt x="116300" y="1592"/>
                  </a:lnTo>
                  <a:lnTo>
                    <a:pt x="107245" y="0"/>
                  </a:lnTo>
                  <a:lnTo>
                    <a:pt x="96300" y="3071"/>
                  </a:lnTo>
                  <a:lnTo>
                    <a:pt x="84338" y="8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2546">
              <a:extLst>
                <a:ext uri="{FF2B5EF4-FFF2-40B4-BE49-F238E27FC236}">
                  <a16:creationId xmlns:a16="http://schemas.microsoft.com/office/drawing/2014/main" xmlns="" id="{F6302DAC-E764-4CC8-A55A-252021CE64C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066333" y="4879341"/>
              <a:ext cx="121618" cy="22860"/>
            </a:xfrm>
            <a:custGeom>
              <a:avLst/>
              <a:gdLst/>
              <a:ahLst/>
              <a:cxnLst/>
              <a:rect l="0" t="0" r="0" b="0"/>
              <a:pathLst>
                <a:path w="121618" h="22860">
                  <a:moveTo>
                    <a:pt x="7317" y="22859"/>
                  </a:moveTo>
                  <a:lnTo>
                    <a:pt x="7317" y="22859"/>
                  </a:lnTo>
                  <a:lnTo>
                    <a:pt x="575" y="19488"/>
                  </a:lnTo>
                  <a:lnTo>
                    <a:pt x="0" y="17084"/>
                  </a:lnTo>
                  <a:lnTo>
                    <a:pt x="3124" y="10650"/>
                  </a:lnTo>
                  <a:lnTo>
                    <a:pt x="11098" y="4967"/>
                  </a:lnTo>
                  <a:lnTo>
                    <a:pt x="23109" y="796"/>
                  </a:lnTo>
                  <a:lnTo>
                    <a:pt x="61445" y="0"/>
                  </a:lnTo>
                  <a:lnTo>
                    <a:pt x="102832" y="6427"/>
                  </a:lnTo>
                  <a:lnTo>
                    <a:pt x="121617" y="10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2547">
              <a:extLst>
                <a:ext uri="{FF2B5EF4-FFF2-40B4-BE49-F238E27FC236}">
                  <a16:creationId xmlns:a16="http://schemas.microsoft.com/office/drawing/2014/main" xmlns="" id="{EECF97CF-202D-46DC-9373-78EACD760D4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167724" y="4335091"/>
              <a:ext cx="83727" cy="422339"/>
            </a:xfrm>
            <a:custGeom>
              <a:avLst/>
              <a:gdLst/>
              <a:ahLst/>
              <a:cxnLst/>
              <a:rect l="0" t="0" r="0" b="0"/>
              <a:pathLst>
                <a:path w="83727" h="422339">
                  <a:moveTo>
                    <a:pt x="83726" y="33709"/>
                  </a:moveTo>
                  <a:lnTo>
                    <a:pt x="83726" y="33709"/>
                  </a:lnTo>
                  <a:lnTo>
                    <a:pt x="83726" y="23596"/>
                  </a:lnTo>
                  <a:lnTo>
                    <a:pt x="79963" y="14868"/>
                  </a:lnTo>
                  <a:lnTo>
                    <a:pt x="73587" y="6990"/>
                  </a:lnTo>
                  <a:lnTo>
                    <a:pt x="66050" y="1139"/>
                  </a:lnTo>
                  <a:lnTo>
                    <a:pt x="61358" y="0"/>
                  </a:lnTo>
                  <a:lnTo>
                    <a:pt x="50502" y="618"/>
                  </a:lnTo>
                  <a:lnTo>
                    <a:pt x="38621" y="10770"/>
                  </a:lnTo>
                  <a:lnTo>
                    <a:pt x="20031" y="41964"/>
                  </a:lnTo>
                  <a:lnTo>
                    <a:pt x="4881" y="88837"/>
                  </a:lnTo>
                  <a:lnTo>
                    <a:pt x="0" y="123827"/>
                  </a:lnTo>
                  <a:lnTo>
                    <a:pt x="183" y="158193"/>
                  </a:lnTo>
                  <a:lnTo>
                    <a:pt x="6380" y="192281"/>
                  </a:lnTo>
                  <a:lnTo>
                    <a:pt x="16188" y="226952"/>
                  </a:lnTo>
                  <a:lnTo>
                    <a:pt x="27603" y="263528"/>
                  </a:lnTo>
                  <a:lnTo>
                    <a:pt x="45930" y="309706"/>
                  </a:lnTo>
                  <a:lnTo>
                    <a:pt x="61395" y="353572"/>
                  </a:lnTo>
                  <a:lnTo>
                    <a:pt x="68173" y="384365"/>
                  </a:lnTo>
                  <a:lnTo>
                    <a:pt x="65995" y="399812"/>
                  </a:lnTo>
                  <a:lnTo>
                    <a:pt x="63438" y="406894"/>
                  </a:lnTo>
                  <a:lnTo>
                    <a:pt x="58912" y="412321"/>
                  </a:lnTo>
                  <a:lnTo>
                    <a:pt x="46357" y="420233"/>
                  </a:lnTo>
                  <a:lnTo>
                    <a:pt x="31369" y="422338"/>
                  </a:lnTo>
                  <a:lnTo>
                    <a:pt x="17418" y="420216"/>
                  </a:lnTo>
                  <a:lnTo>
                    <a:pt x="8865" y="414570"/>
                  </a:lnTo>
                  <a:lnTo>
                    <a:pt x="7713" y="411088"/>
                  </a:lnTo>
                  <a:lnTo>
                    <a:pt x="8357" y="407356"/>
                  </a:lnTo>
                  <a:lnTo>
                    <a:pt x="13876" y="395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2548">
              <a:extLst>
                <a:ext uri="{FF2B5EF4-FFF2-40B4-BE49-F238E27FC236}">
                  <a16:creationId xmlns:a16="http://schemas.microsoft.com/office/drawing/2014/main" xmlns="" id="{A1F4A49E-924C-40A5-92DC-FF927F5667C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753109" y="4508500"/>
              <a:ext cx="117592" cy="21278"/>
            </a:xfrm>
            <a:custGeom>
              <a:avLst/>
              <a:gdLst/>
              <a:ahLst/>
              <a:cxnLst/>
              <a:rect l="0" t="0" r="0" b="0"/>
              <a:pathLst>
                <a:path w="117592" h="21278">
                  <a:moveTo>
                    <a:pt x="22341" y="6350"/>
                  </a:moveTo>
                  <a:lnTo>
                    <a:pt x="22341" y="6350"/>
                  </a:lnTo>
                  <a:lnTo>
                    <a:pt x="4885" y="7055"/>
                  </a:lnTo>
                  <a:lnTo>
                    <a:pt x="2237" y="8231"/>
                  </a:lnTo>
                  <a:lnTo>
                    <a:pt x="472" y="9721"/>
                  </a:lnTo>
                  <a:lnTo>
                    <a:pt x="0" y="11419"/>
                  </a:lnTo>
                  <a:lnTo>
                    <a:pt x="391" y="13258"/>
                  </a:lnTo>
                  <a:lnTo>
                    <a:pt x="1358" y="15188"/>
                  </a:lnTo>
                  <a:lnTo>
                    <a:pt x="16200" y="21277"/>
                  </a:lnTo>
                  <a:lnTo>
                    <a:pt x="61710" y="14446"/>
                  </a:lnTo>
                  <a:lnTo>
                    <a:pt x="1175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2549">
              <a:extLst>
                <a:ext uri="{FF2B5EF4-FFF2-40B4-BE49-F238E27FC236}">
                  <a16:creationId xmlns:a16="http://schemas.microsoft.com/office/drawing/2014/main" xmlns="" id="{C389D286-3BB1-489C-86DE-B58EF2690CA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828052" y="4351940"/>
              <a:ext cx="96499" cy="287463"/>
            </a:xfrm>
            <a:custGeom>
              <a:avLst/>
              <a:gdLst/>
              <a:ahLst/>
              <a:cxnLst/>
              <a:rect l="0" t="0" r="0" b="0"/>
              <a:pathLst>
                <a:path w="96499" h="287463">
                  <a:moveTo>
                    <a:pt x="96498" y="35910"/>
                  </a:moveTo>
                  <a:lnTo>
                    <a:pt x="96498" y="35910"/>
                  </a:lnTo>
                  <a:lnTo>
                    <a:pt x="82193" y="5203"/>
                  </a:lnTo>
                  <a:lnTo>
                    <a:pt x="77676" y="1095"/>
                  </a:lnTo>
                  <a:lnTo>
                    <a:pt x="75483" y="0"/>
                  </a:lnTo>
                  <a:lnTo>
                    <a:pt x="71906" y="1387"/>
                  </a:lnTo>
                  <a:lnTo>
                    <a:pt x="62284" y="8572"/>
                  </a:lnTo>
                  <a:lnTo>
                    <a:pt x="38861" y="52121"/>
                  </a:lnTo>
                  <a:lnTo>
                    <a:pt x="26432" y="84743"/>
                  </a:lnTo>
                  <a:lnTo>
                    <a:pt x="15732" y="120408"/>
                  </a:lnTo>
                  <a:lnTo>
                    <a:pt x="6981" y="156720"/>
                  </a:lnTo>
                  <a:lnTo>
                    <a:pt x="738" y="191673"/>
                  </a:lnTo>
                  <a:lnTo>
                    <a:pt x="0" y="236344"/>
                  </a:lnTo>
                  <a:lnTo>
                    <a:pt x="6338" y="257636"/>
                  </a:lnTo>
                  <a:lnTo>
                    <a:pt x="16210" y="273449"/>
                  </a:lnTo>
                  <a:lnTo>
                    <a:pt x="27653" y="285180"/>
                  </a:lnTo>
                  <a:lnTo>
                    <a:pt x="34373" y="287462"/>
                  </a:lnTo>
                  <a:lnTo>
                    <a:pt x="64748" y="283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2550">
              <a:extLst>
                <a:ext uri="{FF2B5EF4-FFF2-40B4-BE49-F238E27FC236}">
                  <a16:creationId xmlns:a16="http://schemas.microsoft.com/office/drawing/2014/main" xmlns="" id="{E9371511-F48E-4763-AF0F-E5E58E6EE62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581593" y="4452682"/>
              <a:ext cx="138047" cy="345775"/>
            </a:xfrm>
            <a:custGeom>
              <a:avLst/>
              <a:gdLst/>
              <a:ahLst/>
              <a:cxnLst/>
              <a:rect l="0" t="0" r="0" b="0"/>
              <a:pathLst>
                <a:path w="138047" h="345775">
                  <a:moveTo>
                    <a:pt x="114357" y="30418"/>
                  </a:moveTo>
                  <a:lnTo>
                    <a:pt x="114357" y="30418"/>
                  </a:lnTo>
                  <a:lnTo>
                    <a:pt x="113651" y="19573"/>
                  </a:lnTo>
                  <a:lnTo>
                    <a:pt x="110986" y="9370"/>
                  </a:lnTo>
                  <a:lnTo>
                    <a:pt x="108582" y="5802"/>
                  </a:lnTo>
                  <a:lnTo>
                    <a:pt x="105568" y="3424"/>
                  </a:lnTo>
                  <a:lnTo>
                    <a:pt x="97749" y="781"/>
                  </a:lnTo>
                  <a:lnTo>
                    <a:pt x="80038" y="0"/>
                  </a:lnTo>
                  <a:lnTo>
                    <a:pt x="62650" y="2317"/>
                  </a:lnTo>
                  <a:lnTo>
                    <a:pt x="46926" y="9462"/>
                  </a:lnTo>
                  <a:lnTo>
                    <a:pt x="32882" y="21104"/>
                  </a:lnTo>
                  <a:lnTo>
                    <a:pt x="13781" y="48198"/>
                  </a:lnTo>
                  <a:lnTo>
                    <a:pt x="988" y="82017"/>
                  </a:lnTo>
                  <a:lnTo>
                    <a:pt x="0" y="103915"/>
                  </a:lnTo>
                  <a:lnTo>
                    <a:pt x="7558" y="121645"/>
                  </a:lnTo>
                  <a:lnTo>
                    <a:pt x="13524" y="129336"/>
                  </a:lnTo>
                  <a:lnTo>
                    <a:pt x="29561" y="137882"/>
                  </a:lnTo>
                  <a:lnTo>
                    <a:pt x="38776" y="140161"/>
                  </a:lnTo>
                  <a:lnTo>
                    <a:pt x="56542" y="137048"/>
                  </a:lnTo>
                  <a:lnTo>
                    <a:pt x="65230" y="133254"/>
                  </a:lnTo>
                  <a:lnTo>
                    <a:pt x="78647" y="121514"/>
                  </a:lnTo>
                  <a:lnTo>
                    <a:pt x="94133" y="95274"/>
                  </a:lnTo>
                  <a:lnTo>
                    <a:pt x="110544" y="48366"/>
                  </a:lnTo>
                  <a:lnTo>
                    <a:pt x="112662" y="38865"/>
                  </a:lnTo>
                  <a:lnTo>
                    <a:pt x="112521" y="36049"/>
                  </a:lnTo>
                  <a:lnTo>
                    <a:pt x="111722" y="34172"/>
                  </a:lnTo>
                  <a:lnTo>
                    <a:pt x="110483" y="32921"/>
                  </a:lnTo>
                  <a:lnTo>
                    <a:pt x="109658" y="34908"/>
                  </a:lnTo>
                  <a:lnTo>
                    <a:pt x="108858" y="80369"/>
                  </a:lnTo>
                  <a:lnTo>
                    <a:pt x="113119" y="120869"/>
                  </a:lnTo>
                  <a:lnTo>
                    <a:pt x="116864" y="154580"/>
                  </a:lnTo>
                  <a:lnTo>
                    <a:pt x="122762" y="190729"/>
                  </a:lnTo>
                  <a:lnTo>
                    <a:pt x="130087" y="227256"/>
                  </a:lnTo>
                  <a:lnTo>
                    <a:pt x="138046" y="262305"/>
                  </a:lnTo>
                  <a:lnTo>
                    <a:pt x="136977" y="307029"/>
                  </a:lnTo>
                  <a:lnTo>
                    <a:pt x="129349" y="328334"/>
                  </a:lnTo>
                  <a:lnTo>
                    <a:pt x="124352" y="336979"/>
                  </a:lnTo>
                  <a:lnTo>
                    <a:pt x="118197" y="342037"/>
                  </a:lnTo>
                  <a:lnTo>
                    <a:pt x="111273" y="344703"/>
                  </a:lnTo>
                  <a:lnTo>
                    <a:pt x="103834" y="345774"/>
                  </a:lnTo>
                  <a:lnTo>
                    <a:pt x="86161" y="339439"/>
                  </a:lnTo>
                  <a:lnTo>
                    <a:pt x="67959" y="326510"/>
                  </a:lnTo>
                  <a:lnTo>
                    <a:pt x="52813" y="309004"/>
                  </a:lnTo>
                  <a:lnTo>
                    <a:pt x="44671" y="291347"/>
                  </a:lnTo>
                  <a:lnTo>
                    <a:pt x="42500" y="282687"/>
                  </a:lnTo>
                  <a:lnTo>
                    <a:pt x="43850" y="265539"/>
                  </a:lnTo>
                  <a:lnTo>
                    <a:pt x="46186" y="257015"/>
                  </a:lnTo>
                  <a:lnTo>
                    <a:pt x="56307" y="241900"/>
                  </a:lnTo>
                  <a:lnTo>
                    <a:pt x="76257" y="220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2551">
              <a:extLst>
                <a:ext uri="{FF2B5EF4-FFF2-40B4-BE49-F238E27FC236}">
                  <a16:creationId xmlns:a16="http://schemas.microsoft.com/office/drawing/2014/main" xmlns="" id="{344FB44D-CD30-401C-99F9-85C76B383B5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456910" y="4325910"/>
              <a:ext cx="89941" cy="360391"/>
            </a:xfrm>
            <a:custGeom>
              <a:avLst/>
              <a:gdLst/>
              <a:ahLst/>
              <a:cxnLst/>
              <a:rect l="0" t="0" r="0" b="0"/>
              <a:pathLst>
                <a:path w="89941" h="360391">
                  <a:moveTo>
                    <a:pt x="89940" y="30190"/>
                  </a:moveTo>
                  <a:lnTo>
                    <a:pt x="89940" y="30190"/>
                  </a:lnTo>
                  <a:lnTo>
                    <a:pt x="81101" y="12513"/>
                  </a:lnTo>
                  <a:lnTo>
                    <a:pt x="73312" y="6341"/>
                  </a:lnTo>
                  <a:lnTo>
                    <a:pt x="63500" y="1951"/>
                  </a:lnTo>
                  <a:lnTo>
                    <a:pt x="54434" y="0"/>
                  </a:lnTo>
                  <a:lnTo>
                    <a:pt x="34656" y="2273"/>
                  </a:lnTo>
                  <a:lnTo>
                    <a:pt x="20919" y="14960"/>
                  </a:lnTo>
                  <a:lnTo>
                    <a:pt x="9171" y="36121"/>
                  </a:lnTo>
                  <a:lnTo>
                    <a:pt x="0" y="81179"/>
                  </a:lnTo>
                  <a:lnTo>
                    <a:pt x="107" y="118704"/>
                  </a:lnTo>
                  <a:lnTo>
                    <a:pt x="2508" y="160781"/>
                  </a:lnTo>
                  <a:lnTo>
                    <a:pt x="5926" y="204647"/>
                  </a:lnTo>
                  <a:lnTo>
                    <a:pt x="9795" y="247662"/>
                  </a:lnTo>
                  <a:lnTo>
                    <a:pt x="13869" y="284654"/>
                  </a:lnTo>
                  <a:lnTo>
                    <a:pt x="18246" y="327601"/>
                  </a:lnTo>
                  <a:lnTo>
                    <a:pt x="20090" y="360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2552">
              <a:extLst>
                <a:ext uri="{FF2B5EF4-FFF2-40B4-BE49-F238E27FC236}">
                  <a16:creationId xmlns:a16="http://schemas.microsoft.com/office/drawing/2014/main" xmlns="" id="{48228953-3D57-458F-86F9-52C32F79987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223000" y="45847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2553">
              <a:extLst>
                <a:ext uri="{FF2B5EF4-FFF2-40B4-BE49-F238E27FC236}">
                  <a16:creationId xmlns:a16="http://schemas.microsoft.com/office/drawing/2014/main" xmlns="" id="{4F9FC9C6-BA28-4C09-A3A6-F0F0396B5F4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626388" y="4354280"/>
              <a:ext cx="91913" cy="306621"/>
            </a:xfrm>
            <a:custGeom>
              <a:avLst/>
              <a:gdLst/>
              <a:ahLst/>
              <a:cxnLst/>
              <a:rect l="0" t="0" r="0" b="0"/>
              <a:pathLst>
                <a:path w="91913" h="306621">
                  <a:moveTo>
                    <a:pt x="91912" y="8170"/>
                  </a:moveTo>
                  <a:lnTo>
                    <a:pt x="91912" y="8170"/>
                  </a:lnTo>
                  <a:lnTo>
                    <a:pt x="88541" y="1428"/>
                  </a:lnTo>
                  <a:lnTo>
                    <a:pt x="86137" y="147"/>
                  </a:lnTo>
                  <a:lnTo>
                    <a:pt x="83123" y="0"/>
                  </a:lnTo>
                  <a:lnTo>
                    <a:pt x="79703" y="606"/>
                  </a:lnTo>
                  <a:lnTo>
                    <a:pt x="61405" y="14944"/>
                  </a:lnTo>
                  <a:lnTo>
                    <a:pt x="41479" y="50550"/>
                  </a:lnTo>
                  <a:lnTo>
                    <a:pt x="28576" y="84626"/>
                  </a:lnTo>
                  <a:lnTo>
                    <a:pt x="16490" y="123995"/>
                  </a:lnTo>
                  <a:lnTo>
                    <a:pt x="6416" y="167363"/>
                  </a:lnTo>
                  <a:lnTo>
                    <a:pt x="997" y="208744"/>
                  </a:lnTo>
                  <a:lnTo>
                    <a:pt x="0" y="245481"/>
                  </a:lnTo>
                  <a:lnTo>
                    <a:pt x="4261" y="273567"/>
                  </a:lnTo>
                  <a:lnTo>
                    <a:pt x="14622" y="292165"/>
                  </a:lnTo>
                  <a:lnTo>
                    <a:pt x="21334" y="299100"/>
                  </a:lnTo>
                  <a:lnTo>
                    <a:pt x="29338" y="303018"/>
                  </a:lnTo>
                  <a:lnTo>
                    <a:pt x="66512" y="306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2554">
              <a:extLst>
                <a:ext uri="{FF2B5EF4-FFF2-40B4-BE49-F238E27FC236}">
                  <a16:creationId xmlns:a16="http://schemas.microsoft.com/office/drawing/2014/main" xmlns="" id="{62516F1E-8725-4A31-9502-9845C9526EC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076950" y="4363333"/>
              <a:ext cx="64173" cy="284868"/>
            </a:xfrm>
            <a:custGeom>
              <a:avLst/>
              <a:gdLst/>
              <a:ahLst/>
              <a:cxnLst/>
              <a:rect l="0" t="0" r="0" b="0"/>
              <a:pathLst>
                <a:path w="64173" h="284868">
                  <a:moveTo>
                    <a:pt x="12700" y="5467"/>
                  </a:moveTo>
                  <a:lnTo>
                    <a:pt x="12700" y="5467"/>
                  </a:lnTo>
                  <a:lnTo>
                    <a:pt x="12698" y="2096"/>
                  </a:lnTo>
                  <a:lnTo>
                    <a:pt x="11995" y="1103"/>
                  </a:lnTo>
                  <a:lnTo>
                    <a:pt x="10818" y="441"/>
                  </a:lnTo>
                  <a:lnTo>
                    <a:pt x="9329" y="0"/>
                  </a:lnTo>
                  <a:lnTo>
                    <a:pt x="9043" y="1822"/>
                  </a:lnTo>
                  <a:lnTo>
                    <a:pt x="10604" y="9492"/>
                  </a:lnTo>
                  <a:lnTo>
                    <a:pt x="35659" y="56129"/>
                  </a:lnTo>
                  <a:lnTo>
                    <a:pt x="51958" y="96599"/>
                  </a:lnTo>
                  <a:lnTo>
                    <a:pt x="60251" y="128050"/>
                  </a:lnTo>
                  <a:lnTo>
                    <a:pt x="64172" y="159432"/>
                  </a:lnTo>
                  <a:lnTo>
                    <a:pt x="61213" y="187490"/>
                  </a:lnTo>
                  <a:lnTo>
                    <a:pt x="38127" y="230458"/>
                  </a:lnTo>
                  <a:lnTo>
                    <a:pt x="0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2555">
              <a:extLst>
                <a:ext uri="{FF2B5EF4-FFF2-40B4-BE49-F238E27FC236}">
                  <a16:creationId xmlns:a16="http://schemas.microsoft.com/office/drawing/2014/main" xmlns="" id="{F86A17CF-01AC-4513-8936-3B4F545333D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789610" y="4368800"/>
              <a:ext cx="42991" cy="269096"/>
            </a:xfrm>
            <a:custGeom>
              <a:avLst/>
              <a:gdLst/>
              <a:ahLst/>
              <a:cxnLst/>
              <a:rect l="0" t="0" r="0" b="0"/>
              <a:pathLst>
                <a:path w="42991" h="269096">
                  <a:moveTo>
                    <a:pt x="42990" y="0"/>
                  </a:moveTo>
                  <a:lnTo>
                    <a:pt x="42990" y="0"/>
                  </a:lnTo>
                  <a:lnTo>
                    <a:pt x="39619" y="0"/>
                  </a:lnTo>
                  <a:lnTo>
                    <a:pt x="36083" y="7526"/>
                  </a:lnTo>
                  <a:lnTo>
                    <a:pt x="24693" y="45466"/>
                  </a:lnTo>
                  <a:lnTo>
                    <a:pt x="19694" y="92964"/>
                  </a:lnTo>
                  <a:lnTo>
                    <a:pt x="14762" y="126924"/>
                  </a:lnTo>
                  <a:lnTo>
                    <a:pt x="8572" y="160832"/>
                  </a:lnTo>
                  <a:lnTo>
                    <a:pt x="3468" y="194718"/>
                  </a:lnTo>
                  <a:lnTo>
                    <a:pt x="0" y="235415"/>
                  </a:lnTo>
                  <a:lnTo>
                    <a:pt x="2343" y="259704"/>
                  </a:lnTo>
                  <a:lnTo>
                    <a:pt x="4603" y="264152"/>
                  </a:lnTo>
                  <a:lnTo>
                    <a:pt x="7522" y="267118"/>
                  </a:lnTo>
                  <a:lnTo>
                    <a:pt x="10877" y="269095"/>
                  </a:lnTo>
                  <a:lnTo>
                    <a:pt x="15231" y="267591"/>
                  </a:lnTo>
                  <a:lnTo>
                    <a:pt x="3664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2556">
              <a:extLst>
                <a:ext uri="{FF2B5EF4-FFF2-40B4-BE49-F238E27FC236}">
                  <a16:creationId xmlns:a16="http://schemas.microsoft.com/office/drawing/2014/main" xmlns="" id="{E9DB4195-17DF-43A6-B3FE-EAB48111363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961408" y="4380533"/>
              <a:ext cx="52043" cy="265818"/>
            </a:xfrm>
            <a:custGeom>
              <a:avLst/>
              <a:gdLst/>
              <a:ahLst/>
              <a:cxnLst/>
              <a:rect l="0" t="0" r="0" b="0"/>
              <a:pathLst>
                <a:path w="52043" h="265818">
                  <a:moveTo>
                    <a:pt x="39342" y="7317"/>
                  </a:moveTo>
                  <a:lnTo>
                    <a:pt x="39342" y="7317"/>
                  </a:lnTo>
                  <a:lnTo>
                    <a:pt x="35971" y="575"/>
                  </a:lnTo>
                  <a:lnTo>
                    <a:pt x="34978" y="0"/>
                  </a:lnTo>
                  <a:lnTo>
                    <a:pt x="34316" y="1028"/>
                  </a:lnTo>
                  <a:lnTo>
                    <a:pt x="29344" y="40039"/>
                  </a:lnTo>
                  <a:lnTo>
                    <a:pt x="21094" y="83099"/>
                  </a:lnTo>
                  <a:lnTo>
                    <a:pt x="16415" y="117904"/>
                  </a:lnTo>
                  <a:lnTo>
                    <a:pt x="11984" y="154539"/>
                  </a:lnTo>
                  <a:lnTo>
                    <a:pt x="5780" y="188225"/>
                  </a:lnTo>
                  <a:lnTo>
                    <a:pt x="0" y="231193"/>
                  </a:lnTo>
                  <a:lnTo>
                    <a:pt x="2100" y="252162"/>
                  </a:lnTo>
                  <a:lnTo>
                    <a:pt x="7738" y="263833"/>
                  </a:lnTo>
                  <a:lnTo>
                    <a:pt x="12629" y="265817"/>
                  </a:lnTo>
                  <a:lnTo>
                    <a:pt x="25586" y="264258"/>
                  </a:lnTo>
                  <a:lnTo>
                    <a:pt x="36991" y="255098"/>
                  </a:lnTo>
                  <a:lnTo>
                    <a:pt x="52042" y="235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2557">
              <a:extLst>
                <a:ext uri="{FF2B5EF4-FFF2-40B4-BE49-F238E27FC236}">
                  <a16:creationId xmlns:a16="http://schemas.microsoft.com/office/drawing/2014/main" xmlns="" id="{D832D86E-3105-484E-A286-0872C0A3A9B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919083" y="4502150"/>
              <a:ext cx="132468" cy="22422"/>
            </a:xfrm>
            <a:custGeom>
              <a:avLst/>
              <a:gdLst/>
              <a:ahLst/>
              <a:cxnLst/>
              <a:rect l="0" t="0" r="0" b="0"/>
              <a:pathLst>
                <a:path w="132468" h="22422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2749" y="22421"/>
                  </a:lnTo>
                  <a:lnTo>
                    <a:pt x="48436" y="18100"/>
                  </a:lnTo>
                  <a:lnTo>
                    <a:pt x="89460" y="10537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2558">
              <a:extLst>
                <a:ext uri="{FF2B5EF4-FFF2-40B4-BE49-F238E27FC236}">
                  <a16:creationId xmlns:a16="http://schemas.microsoft.com/office/drawing/2014/main" xmlns="" id="{CC9B5E97-40ED-45E6-8674-830E9BDB632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292712" y="4308084"/>
              <a:ext cx="321414" cy="333120"/>
            </a:xfrm>
            <a:custGeom>
              <a:avLst/>
              <a:gdLst/>
              <a:ahLst/>
              <a:cxnLst/>
              <a:rect l="0" t="0" r="0" b="0"/>
              <a:pathLst>
                <a:path w="321414" h="333120">
                  <a:moveTo>
                    <a:pt x="79638" y="251216"/>
                  </a:moveTo>
                  <a:lnTo>
                    <a:pt x="79638" y="251216"/>
                  </a:lnTo>
                  <a:lnTo>
                    <a:pt x="76267" y="247845"/>
                  </a:lnTo>
                  <a:lnTo>
                    <a:pt x="75979" y="246852"/>
                  </a:lnTo>
                  <a:lnTo>
                    <a:pt x="76493" y="246190"/>
                  </a:lnTo>
                  <a:lnTo>
                    <a:pt x="78946" y="244749"/>
                  </a:lnTo>
                  <a:lnTo>
                    <a:pt x="84294" y="240676"/>
                  </a:lnTo>
                  <a:lnTo>
                    <a:pt x="88292" y="239476"/>
                  </a:lnTo>
                  <a:lnTo>
                    <a:pt x="89640" y="238451"/>
                  </a:lnTo>
                  <a:lnTo>
                    <a:pt x="91139" y="235429"/>
                  </a:lnTo>
                  <a:lnTo>
                    <a:pt x="89923" y="229853"/>
                  </a:lnTo>
                  <a:lnTo>
                    <a:pt x="88612" y="226391"/>
                  </a:lnTo>
                  <a:lnTo>
                    <a:pt x="76652" y="214776"/>
                  </a:lnTo>
                  <a:lnTo>
                    <a:pt x="65611" y="210326"/>
                  </a:lnTo>
                  <a:lnTo>
                    <a:pt x="53648" y="209053"/>
                  </a:lnTo>
                  <a:lnTo>
                    <a:pt x="41276" y="210840"/>
                  </a:lnTo>
                  <a:lnTo>
                    <a:pt x="19039" y="225925"/>
                  </a:lnTo>
                  <a:lnTo>
                    <a:pt x="8491" y="244209"/>
                  </a:lnTo>
                  <a:lnTo>
                    <a:pt x="466" y="276421"/>
                  </a:lnTo>
                  <a:lnTo>
                    <a:pt x="0" y="296991"/>
                  </a:lnTo>
                  <a:lnTo>
                    <a:pt x="4497" y="315540"/>
                  </a:lnTo>
                  <a:lnTo>
                    <a:pt x="13081" y="327547"/>
                  </a:lnTo>
                  <a:lnTo>
                    <a:pt x="18332" y="331737"/>
                  </a:lnTo>
                  <a:lnTo>
                    <a:pt x="23246" y="333119"/>
                  </a:lnTo>
                  <a:lnTo>
                    <a:pt x="27931" y="332629"/>
                  </a:lnTo>
                  <a:lnTo>
                    <a:pt x="32467" y="330891"/>
                  </a:lnTo>
                  <a:lnTo>
                    <a:pt x="52335" y="314962"/>
                  </a:lnTo>
                  <a:lnTo>
                    <a:pt x="69353" y="282254"/>
                  </a:lnTo>
                  <a:lnTo>
                    <a:pt x="80710" y="251606"/>
                  </a:lnTo>
                  <a:lnTo>
                    <a:pt x="92814" y="214700"/>
                  </a:lnTo>
                  <a:lnTo>
                    <a:pt x="105250" y="170076"/>
                  </a:lnTo>
                  <a:lnTo>
                    <a:pt x="114069" y="129546"/>
                  </a:lnTo>
                  <a:lnTo>
                    <a:pt x="120340" y="94835"/>
                  </a:lnTo>
                  <a:lnTo>
                    <a:pt x="128234" y="51332"/>
                  </a:lnTo>
                  <a:lnTo>
                    <a:pt x="128969" y="45994"/>
                  </a:lnTo>
                  <a:lnTo>
                    <a:pt x="128753" y="43846"/>
                  </a:lnTo>
                  <a:lnTo>
                    <a:pt x="127903" y="43824"/>
                  </a:lnTo>
                  <a:lnTo>
                    <a:pt x="126632" y="45222"/>
                  </a:lnTo>
                  <a:lnTo>
                    <a:pt x="113746" y="85068"/>
                  </a:lnTo>
                  <a:lnTo>
                    <a:pt x="103263" y="119752"/>
                  </a:lnTo>
                  <a:lnTo>
                    <a:pt x="95311" y="160566"/>
                  </a:lnTo>
                  <a:lnTo>
                    <a:pt x="90837" y="202461"/>
                  </a:lnTo>
                  <a:lnTo>
                    <a:pt x="91201" y="239895"/>
                  </a:lnTo>
                  <a:lnTo>
                    <a:pt x="95595" y="273467"/>
                  </a:lnTo>
                  <a:lnTo>
                    <a:pt x="102958" y="301321"/>
                  </a:lnTo>
                  <a:lnTo>
                    <a:pt x="113284" y="318405"/>
                  </a:lnTo>
                  <a:lnTo>
                    <a:pt x="119003" y="322819"/>
                  </a:lnTo>
                  <a:lnTo>
                    <a:pt x="124931" y="325058"/>
                  </a:lnTo>
                  <a:lnTo>
                    <a:pt x="131000" y="325844"/>
                  </a:lnTo>
                  <a:lnTo>
                    <a:pt x="147150" y="317309"/>
                  </a:lnTo>
                  <a:lnTo>
                    <a:pt x="189634" y="272974"/>
                  </a:lnTo>
                  <a:lnTo>
                    <a:pt x="213897" y="236662"/>
                  </a:lnTo>
                  <a:lnTo>
                    <a:pt x="239498" y="192536"/>
                  </a:lnTo>
                  <a:lnTo>
                    <a:pt x="253239" y="166941"/>
                  </a:lnTo>
                  <a:lnTo>
                    <a:pt x="267338" y="139999"/>
                  </a:lnTo>
                  <a:lnTo>
                    <a:pt x="279561" y="114982"/>
                  </a:lnTo>
                  <a:lnTo>
                    <a:pt x="300666" y="68371"/>
                  </a:lnTo>
                  <a:lnTo>
                    <a:pt x="318303" y="22689"/>
                  </a:lnTo>
                  <a:lnTo>
                    <a:pt x="321413" y="6656"/>
                  </a:lnTo>
                  <a:lnTo>
                    <a:pt x="321255" y="1392"/>
                  </a:lnTo>
                  <a:lnTo>
                    <a:pt x="319033" y="0"/>
                  </a:lnTo>
                  <a:lnTo>
                    <a:pt x="315434" y="1189"/>
                  </a:lnTo>
                  <a:lnTo>
                    <a:pt x="310919" y="4098"/>
                  </a:lnTo>
                  <a:lnTo>
                    <a:pt x="291080" y="35160"/>
                  </a:lnTo>
                  <a:lnTo>
                    <a:pt x="277328" y="68173"/>
                  </a:lnTo>
                  <a:lnTo>
                    <a:pt x="264162" y="107069"/>
                  </a:lnTo>
                  <a:lnTo>
                    <a:pt x="251254" y="150226"/>
                  </a:lnTo>
                  <a:lnTo>
                    <a:pt x="242224" y="191515"/>
                  </a:lnTo>
                  <a:lnTo>
                    <a:pt x="235859" y="228915"/>
                  </a:lnTo>
                  <a:lnTo>
                    <a:pt x="229721" y="272360"/>
                  </a:lnTo>
                  <a:lnTo>
                    <a:pt x="230539" y="294010"/>
                  </a:lnTo>
                  <a:lnTo>
                    <a:pt x="237016" y="309276"/>
                  </a:lnTo>
                  <a:lnTo>
                    <a:pt x="241706" y="315323"/>
                  </a:lnTo>
                  <a:lnTo>
                    <a:pt x="254444" y="322041"/>
                  </a:lnTo>
                  <a:lnTo>
                    <a:pt x="261793" y="323832"/>
                  </a:lnTo>
                  <a:lnTo>
                    <a:pt x="275600" y="322061"/>
                  </a:lnTo>
                  <a:lnTo>
                    <a:pt x="282247" y="319613"/>
                  </a:lnTo>
                  <a:lnTo>
                    <a:pt x="293394" y="309366"/>
                  </a:lnTo>
                  <a:lnTo>
                    <a:pt x="308238" y="289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2559">
              <a:extLst>
                <a:ext uri="{FF2B5EF4-FFF2-40B4-BE49-F238E27FC236}">
                  <a16:creationId xmlns:a16="http://schemas.microsoft.com/office/drawing/2014/main" xmlns="" id="{15840A31-CF37-4F34-A07A-5A5C9F09A39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484682" y="4473680"/>
              <a:ext cx="217869" cy="9421"/>
            </a:xfrm>
            <a:custGeom>
              <a:avLst/>
              <a:gdLst/>
              <a:ahLst/>
              <a:cxnLst/>
              <a:rect l="0" t="0" r="0" b="0"/>
              <a:pathLst>
                <a:path w="217869" h="9421">
                  <a:moveTo>
                    <a:pt x="21018" y="9420"/>
                  </a:moveTo>
                  <a:lnTo>
                    <a:pt x="21018" y="9420"/>
                  </a:lnTo>
                  <a:lnTo>
                    <a:pt x="4059" y="2512"/>
                  </a:lnTo>
                  <a:lnTo>
                    <a:pt x="74" y="0"/>
                  </a:lnTo>
                  <a:lnTo>
                    <a:pt x="0" y="318"/>
                  </a:lnTo>
                  <a:lnTo>
                    <a:pt x="656" y="1235"/>
                  </a:lnTo>
                  <a:lnTo>
                    <a:pt x="34947" y="2707"/>
                  </a:lnTo>
                  <a:lnTo>
                    <a:pt x="68366" y="2908"/>
                  </a:lnTo>
                  <a:lnTo>
                    <a:pt x="106738" y="2998"/>
                  </a:lnTo>
                  <a:lnTo>
                    <a:pt x="145899" y="3037"/>
                  </a:lnTo>
                  <a:lnTo>
                    <a:pt x="182119" y="3056"/>
                  </a:lnTo>
                  <a:lnTo>
                    <a:pt x="217868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2560">
              <a:extLst>
                <a:ext uri="{FF2B5EF4-FFF2-40B4-BE49-F238E27FC236}">
                  <a16:creationId xmlns:a16="http://schemas.microsoft.com/office/drawing/2014/main" xmlns="" id="{D506971F-6CDC-4BD3-8673-CD49DEB44D8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118350" y="46164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2561">
              <a:extLst>
                <a:ext uri="{FF2B5EF4-FFF2-40B4-BE49-F238E27FC236}">
                  <a16:creationId xmlns:a16="http://schemas.microsoft.com/office/drawing/2014/main" xmlns="" id="{BD284E70-085A-4C0C-AFFF-10077A361640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896100" y="4366979"/>
              <a:ext cx="66253" cy="287572"/>
            </a:xfrm>
            <a:custGeom>
              <a:avLst/>
              <a:gdLst/>
              <a:ahLst/>
              <a:cxnLst/>
              <a:rect l="0" t="0" r="0" b="0"/>
              <a:pathLst>
                <a:path w="66253" h="287572">
                  <a:moveTo>
                    <a:pt x="57150" y="8171"/>
                  </a:moveTo>
                  <a:lnTo>
                    <a:pt x="57150" y="8171"/>
                  </a:lnTo>
                  <a:lnTo>
                    <a:pt x="57150" y="0"/>
                  </a:lnTo>
                  <a:lnTo>
                    <a:pt x="59031" y="38080"/>
                  </a:lnTo>
                  <a:lnTo>
                    <a:pt x="64057" y="76770"/>
                  </a:lnTo>
                  <a:lnTo>
                    <a:pt x="66252" y="123982"/>
                  </a:lnTo>
                  <a:lnTo>
                    <a:pt x="64017" y="156303"/>
                  </a:lnTo>
                  <a:lnTo>
                    <a:pt x="55970" y="202267"/>
                  </a:lnTo>
                  <a:lnTo>
                    <a:pt x="33203" y="245048"/>
                  </a:lnTo>
                  <a:lnTo>
                    <a:pt x="0" y="287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2562">
              <a:extLst>
                <a:ext uri="{FF2B5EF4-FFF2-40B4-BE49-F238E27FC236}">
                  <a16:creationId xmlns:a16="http://schemas.microsoft.com/office/drawing/2014/main" xmlns="" id="{7CF50E7B-BA25-414C-920C-776F836E327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086568" y="4160860"/>
              <a:ext cx="150502" cy="87507"/>
            </a:xfrm>
            <a:custGeom>
              <a:avLst/>
              <a:gdLst/>
              <a:ahLst/>
              <a:cxnLst/>
              <a:rect l="0" t="0" r="0" b="0"/>
              <a:pathLst>
                <a:path w="150502" h="87507">
                  <a:moveTo>
                    <a:pt x="82332" y="55540"/>
                  </a:moveTo>
                  <a:lnTo>
                    <a:pt x="82332" y="55540"/>
                  </a:lnTo>
                  <a:lnTo>
                    <a:pt x="82332" y="43985"/>
                  </a:lnTo>
                  <a:lnTo>
                    <a:pt x="82332" y="46550"/>
                  </a:lnTo>
                  <a:lnTo>
                    <a:pt x="78961" y="55150"/>
                  </a:lnTo>
                  <a:lnTo>
                    <a:pt x="66752" y="70006"/>
                  </a:lnTo>
                  <a:lnTo>
                    <a:pt x="46357" y="81071"/>
                  </a:lnTo>
                  <a:lnTo>
                    <a:pt x="30594" y="82645"/>
                  </a:lnTo>
                  <a:lnTo>
                    <a:pt x="9617" y="79564"/>
                  </a:lnTo>
                  <a:lnTo>
                    <a:pt x="4222" y="77906"/>
                  </a:lnTo>
                  <a:lnTo>
                    <a:pt x="1331" y="73978"/>
                  </a:lnTo>
                  <a:lnTo>
                    <a:pt x="0" y="62088"/>
                  </a:lnTo>
                  <a:lnTo>
                    <a:pt x="3217" y="46270"/>
                  </a:lnTo>
                  <a:lnTo>
                    <a:pt x="10481" y="37073"/>
                  </a:lnTo>
                  <a:lnTo>
                    <a:pt x="15381" y="32646"/>
                  </a:lnTo>
                  <a:lnTo>
                    <a:pt x="26471" y="27726"/>
                  </a:lnTo>
                  <a:lnTo>
                    <a:pt x="32391" y="26413"/>
                  </a:lnTo>
                  <a:lnTo>
                    <a:pt x="44615" y="28719"/>
                  </a:lnTo>
                  <a:lnTo>
                    <a:pt x="75327" y="45605"/>
                  </a:lnTo>
                  <a:lnTo>
                    <a:pt x="94484" y="63900"/>
                  </a:lnTo>
                  <a:lnTo>
                    <a:pt x="108486" y="84316"/>
                  </a:lnTo>
                  <a:lnTo>
                    <a:pt x="112468" y="86718"/>
                  </a:lnTo>
                  <a:lnTo>
                    <a:pt x="122537" y="87506"/>
                  </a:lnTo>
                  <a:lnTo>
                    <a:pt x="127480" y="85317"/>
                  </a:lnTo>
                  <a:lnTo>
                    <a:pt x="136734" y="77241"/>
                  </a:lnTo>
                  <a:lnTo>
                    <a:pt x="146507" y="57423"/>
                  </a:lnTo>
                  <a:lnTo>
                    <a:pt x="150501" y="30306"/>
                  </a:lnTo>
                  <a:lnTo>
                    <a:pt x="148313" y="6671"/>
                  </a:lnTo>
                  <a:lnTo>
                    <a:pt x="144663" y="2499"/>
                  </a:lnTo>
                  <a:lnTo>
                    <a:pt x="139408" y="424"/>
                  </a:lnTo>
                  <a:lnTo>
                    <a:pt x="126749" y="0"/>
                  </a:lnTo>
                  <a:lnTo>
                    <a:pt x="95027" y="7347"/>
                  </a:lnTo>
                  <a:lnTo>
                    <a:pt x="75981" y="20094"/>
                  </a:lnTo>
                  <a:lnTo>
                    <a:pt x="68925" y="29438"/>
                  </a:lnTo>
                  <a:lnTo>
                    <a:pt x="63282" y="42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2563">
              <a:extLst>
                <a:ext uri="{FF2B5EF4-FFF2-40B4-BE49-F238E27FC236}">
                  <a16:creationId xmlns:a16="http://schemas.microsoft.com/office/drawing/2014/main" xmlns="" id="{D12ADC61-7E55-4851-9F34-6AEA3FCFC3E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402565" y="4540250"/>
              <a:ext cx="125236" cy="57151"/>
            </a:xfrm>
            <a:custGeom>
              <a:avLst/>
              <a:gdLst/>
              <a:ahLst/>
              <a:cxnLst/>
              <a:rect l="0" t="0" r="0" b="0"/>
              <a:pathLst>
                <a:path w="125236" h="57151">
                  <a:moveTo>
                    <a:pt x="10935" y="57150"/>
                  </a:moveTo>
                  <a:lnTo>
                    <a:pt x="10935" y="57150"/>
                  </a:lnTo>
                  <a:lnTo>
                    <a:pt x="884" y="40191"/>
                  </a:lnTo>
                  <a:lnTo>
                    <a:pt x="0" y="37377"/>
                  </a:lnTo>
                  <a:lnTo>
                    <a:pt x="823" y="34090"/>
                  </a:lnTo>
                  <a:lnTo>
                    <a:pt x="5500" y="26676"/>
                  </a:lnTo>
                  <a:lnTo>
                    <a:pt x="14164" y="20557"/>
                  </a:lnTo>
                  <a:lnTo>
                    <a:pt x="28597" y="15486"/>
                  </a:lnTo>
                  <a:lnTo>
                    <a:pt x="67752" y="8665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4" name="SMARTInkShape-Group529">
            <a:extLst>
              <a:ext uri="{FF2B5EF4-FFF2-40B4-BE49-F238E27FC236}">
                <a16:creationId xmlns:a16="http://schemas.microsoft.com/office/drawing/2014/main" xmlns="" id="{166110C1-2E57-42FF-B1E6-CE18A468C1AB}"/>
              </a:ext>
            </a:extLst>
          </p:cNvPr>
          <p:cNvGrpSpPr/>
          <p:nvPr/>
        </p:nvGrpSpPr>
        <p:grpSpPr>
          <a:xfrm>
            <a:off x="1666703" y="5452168"/>
            <a:ext cx="476440" cy="288233"/>
            <a:chOff x="1666703" y="5452168"/>
            <a:chExt cx="476440" cy="288233"/>
          </a:xfrm>
        </p:grpSpPr>
        <p:sp>
          <p:nvSpPr>
            <p:cNvPr id="559" name="SMARTInkShape-2564">
              <a:extLst>
                <a:ext uri="{FF2B5EF4-FFF2-40B4-BE49-F238E27FC236}">
                  <a16:creationId xmlns:a16="http://schemas.microsoft.com/office/drawing/2014/main" xmlns="" id="{C05C9134-E0B6-4353-AF0A-DE2F6F4DD6E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044700" y="5480933"/>
              <a:ext cx="98443" cy="234068"/>
            </a:xfrm>
            <a:custGeom>
              <a:avLst/>
              <a:gdLst/>
              <a:ahLst/>
              <a:cxnLst/>
              <a:rect l="0" t="0" r="0" b="0"/>
              <a:pathLst>
                <a:path w="98443" h="234068">
                  <a:moveTo>
                    <a:pt x="69850" y="5467"/>
                  </a:moveTo>
                  <a:lnTo>
                    <a:pt x="69850" y="5467"/>
                  </a:lnTo>
                  <a:lnTo>
                    <a:pt x="64383" y="0"/>
                  </a:lnTo>
                  <a:lnTo>
                    <a:pt x="70155" y="10841"/>
                  </a:lnTo>
                  <a:lnTo>
                    <a:pt x="88333" y="44341"/>
                  </a:lnTo>
                  <a:lnTo>
                    <a:pt x="97669" y="85659"/>
                  </a:lnTo>
                  <a:lnTo>
                    <a:pt x="98442" y="117308"/>
                  </a:lnTo>
                  <a:lnTo>
                    <a:pt x="94081" y="150189"/>
                  </a:lnTo>
                  <a:lnTo>
                    <a:pt x="78032" y="179854"/>
                  </a:lnTo>
                  <a:lnTo>
                    <a:pt x="54437" y="204328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2565">
              <a:extLst>
                <a:ext uri="{FF2B5EF4-FFF2-40B4-BE49-F238E27FC236}">
                  <a16:creationId xmlns:a16="http://schemas.microsoft.com/office/drawing/2014/main" xmlns="" id="{0BCC0BF1-2A9B-4AC1-ACAC-2D9373BE14F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899533" y="5557133"/>
              <a:ext cx="119768" cy="114613"/>
            </a:xfrm>
            <a:custGeom>
              <a:avLst/>
              <a:gdLst/>
              <a:ahLst/>
              <a:cxnLst/>
              <a:rect l="0" t="0" r="0" b="0"/>
              <a:pathLst>
                <a:path w="119768" h="114613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50" y="2749"/>
                  </a:lnTo>
                  <a:lnTo>
                    <a:pt x="29647" y="46049"/>
                  </a:lnTo>
                  <a:lnTo>
                    <a:pt x="60575" y="91209"/>
                  </a:lnTo>
                  <a:lnTo>
                    <a:pt x="75776" y="112401"/>
                  </a:lnTo>
                  <a:lnTo>
                    <a:pt x="78445" y="114151"/>
                  </a:lnTo>
                  <a:lnTo>
                    <a:pt x="80930" y="114612"/>
                  </a:lnTo>
                  <a:lnTo>
                    <a:pt x="83292" y="114213"/>
                  </a:lnTo>
                  <a:lnTo>
                    <a:pt x="93359" y="96798"/>
                  </a:lnTo>
                  <a:lnTo>
                    <a:pt x="108697" y="56355"/>
                  </a:lnTo>
                  <a:lnTo>
                    <a:pt x="119767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2566">
              <a:extLst>
                <a:ext uri="{FF2B5EF4-FFF2-40B4-BE49-F238E27FC236}">
                  <a16:creationId xmlns:a16="http://schemas.microsoft.com/office/drawing/2014/main" xmlns="" id="{7EF22D2C-9D4E-49DD-A6B0-71EE817769F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841500" y="5452168"/>
              <a:ext cx="19051" cy="21533"/>
            </a:xfrm>
            <a:custGeom>
              <a:avLst/>
              <a:gdLst/>
              <a:ahLst/>
              <a:cxnLst/>
              <a:rect l="0" t="0" r="0" b="0"/>
              <a:pathLst>
                <a:path w="19051" h="21533">
                  <a:moveTo>
                    <a:pt x="19050" y="15182"/>
                  </a:moveTo>
                  <a:lnTo>
                    <a:pt x="19050" y="15182"/>
                  </a:lnTo>
                  <a:lnTo>
                    <a:pt x="10211" y="876"/>
                  </a:lnTo>
                  <a:lnTo>
                    <a:pt x="8219" y="0"/>
                  </a:lnTo>
                  <a:lnTo>
                    <a:pt x="6185" y="122"/>
                  </a:lnTo>
                  <a:lnTo>
                    <a:pt x="4123" y="908"/>
                  </a:lnTo>
                  <a:lnTo>
                    <a:pt x="2749" y="3549"/>
                  </a:lnTo>
                  <a:lnTo>
                    <a:pt x="0" y="2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2567">
              <a:extLst>
                <a:ext uri="{FF2B5EF4-FFF2-40B4-BE49-F238E27FC236}">
                  <a16:creationId xmlns:a16="http://schemas.microsoft.com/office/drawing/2014/main" xmlns="" id="{C887B75D-4070-4BCB-AA9D-067C4CE481F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829683" y="5568950"/>
              <a:ext cx="43568" cy="120651"/>
            </a:xfrm>
            <a:custGeom>
              <a:avLst/>
              <a:gdLst/>
              <a:ahLst/>
              <a:cxnLst/>
              <a:rect l="0" t="0" r="0" b="0"/>
              <a:pathLst>
                <a:path w="43568" h="1206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3371"/>
                  </a:lnTo>
                  <a:lnTo>
                    <a:pt x="15775" y="18723"/>
                  </a:lnTo>
                  <a:lnTo>
                    <a:pt x="30628" y="48116"/>
                  </a:lnTo>
                  <a:lnTo>
                    <a:pt x="40802" y="92211"/>
                  </a:lnTo>
                  <a:lnTo>
                    <a:pt x="4356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2568">
              <a:extLst>
                <a:ext uri="{FF2B5EF4-FFF2-40B4-BE49-F238E27FC236}">
                  <a16:creationId xmlns:a16="http://schemas.microsoft.com/office/drawing/2014/main" xmlns="" id="{66309179-8CD2-4013-A181-0F099928A59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666703" y="5519033"/>
              <a:ext cx="123998" cy="221368"/>
            </a:xfrm>
            <a:custGeom>
              <a:avLst/>
              <a:gdLst/>
              <a:ahLst/>
              <a:cxnLst/>
              <a:rect l="0" t="0" r="0" b="0"/>
              <a:pathLst>
                <a:path w="123998" h="221368">
                  <a:moveTo>
                    <a:pt x="66847" y="5467"/>
                  </a:moveTo>
                  <a:lnTo>
                    <a:pt x="66847" y="5467"/>
                  </a:lnTo>
                  <a:lnTo>
                    <a:pt x="54913" y="441"/>
                  </a:lnTo>
                  <a:lnTo>
                    <a:pt x="52541" y="0"/>
                  </a:lnTo>
                  <a:lnTo>
                    <a:pt x="42461" y="2749"/>
                  </a:lnTo>
                  <a:lnTo>
                    <a:pt x="23795" y="18146"/>
                  </a:lnTo>
                  <a:lnTo>
                    <a:pt x="7132" y="54064"/>
                  </a:lnTo>
                  <a:lnTo>
                    <a:pt x="0" y="100457"/>
                  </a:lnTo>
                  <a:lnTo>
                    <a:pt x="5858" y="133293"/>
                  </a:lnTo>
                  <a:lnTo>
                    <a:pt x="19279" y="164583"/>
                  </a:lnTo>
                  <a:lnTo>
                    <a:pt x="39356" y="190250"/>
                  </a:lnTo>
                  <a:lnTo>
                    <a:pt x="69916" y="205891"/>
                  </a:lnTo>
                  <a:lnTo>
                    <a:pt x="123997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3" name="SMARTInkShape-Group530">
            <a:extLst>
              <a:ext uri="{FF2B5EF4-FFF2-40B4-BE49-F238E27FC236}">
                <a16:creationId xmlns:a16="http://schemas.microsoft.com/office/drawing/2014/main" xmlns="" id="{F772C7D6-E7DA-4EF5-A958-1F7BDAE59A68}"/>
              </a:ext>
            </a:extLst>
          </p:cNvPr>
          <p:cNvGrpSpPr/>
          <p:nvPr/>
        </p:nvGrpSpPr>
        <p:grpSpPr>
          <a:xfrm>
            <a:off x="2559050" y="5410200"/>
            <a:ext cx="860479" cy="495301"/>
            <a:chOff x="2559050" y="5410200"/>
            <a:chExt cx="860479" cy="495301"/>
          </a:xfrm>
        </p:grpSpPr>
        <p:sp>
          <p:nvSpPr>
            <p:cNvPr id="565" name="SMARTInkShape-2569">
              <a:extLst>
                <a:ext uri="{FF2B5EF4-FFF2-40B4-BE49-F238E27FC236}">
                  <a16:creationId xmlns:a16="http://schemas.microsoft.com/office/drawing/2014/main" xmlns="" id="{063AFE1C-719C-4F4F-A2B5-4704C270751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962469" y="5487283"/>
              <a:ext cx="85532" cy="278518"/>
            </a:xfrm>
            <a:custGeom>
              <a:avLst/>
              <a:gdLst/>
              <a:ahLst/>
              <a:cxnLst/>
              <a:rect l="0" t="0" r="0" b="0"/>
              <a:pathLst>
                <a:path w="85532" h="278518">
                  <a:moveTo>
                    <a:pt x="85531" y="5467"/>
                  </a:moveTo>
                  <a:lnTo>
                    <a:pt x="85531" y="5467"/>
                  </a:lnTo>
                  <a:lnTo>
                    <a:pt x="82160" y="2096"/>
                  </a:lnTo>
                  <a:lnTo>
                    <a:pt x="76742" y="441"/>
                  </a:lnTo>
                  <a:lnTo>
                    <a:pt x="73322" y="0"/>
                  </a:lnTo>
                  <a:lnTo>
                    <a:pt x="63877" y="3273"/>
                  </a:lnTo>
                  <a:lnTo>
                    <a:pt x="46659" y="14929"/>
                  </a:lnTo>
                  <a:lnTo>
                    <a:pt x="33682" y="28723"/>
                  </a:lnTo>
                  <a:lnTo>
                    <a:pt x="12626" y="65666"/>
                  </a:lnTo>
                  <a:lnTo>
                    <a:pt x="4210" y="98545"/>
                  </a:lnTo>
                  <a:lnTo>
                    <a:pt x="0" y="132443"/>
                  </a:lnTo>
                  <a:lnTo>
                    <a:pt x="950" y="166322"/>
                  </a:lnTo>
                  <a:lnTo>
                    <a:pt x="10780" y="200195"/>
                  </a:lnTo>
                  <a:lnTo>
                    <a:pt x="32182" y="237514"/>
                  </a:lnTo>
                  <a:lnTo>
                    <a:pt x="85531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2570">
              <a:extLst>
                <a:ext uri="{FF2B5EF4-FFF2-40B4-BE49-F238E27FC236}">
                  <a16:creationId xmlns:a16="http://schemas.microsoft.com/office/drawing/2014/main" xmlns="" id="{32005741-EEAE-4D8E-A19C-8EE8C82017C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667000" y="5708650"/>
              <a:ext cx="95251" cy="196851"/>
            </a:xfrm>
            <a:custGeom>
              <a:avLst/>
              <a:gdLst/>
              <a:ahLst/>
              <a:cxnLst/>
              <a:rect l="0" t="0" r="0" b="0"/>
              <a:pathLst>
                <a:path w="95251" h="196851">
                  <a:moveTo>
                    <a:pt x="95250" y="0"/>
                  </a:moveTo>
                  <a:lnTo>
                    <a:pt x="95250" y="0"/>
                  </a:lnTo>
                  <a:lnTo>
                    <a:pt x="91879" y="0"/>
                  </a:lnTo>
                  <a:lnTo>
                    <a:pt x="79670" y="10113"/>
                  </a:lnTo>
                  <a:lnTo>
                    <a:pt x="52217" y="53477"/>
                  </a:lnTo>
                  <a:lnTo>
                    <a:pt x="32170" y="99414"/>
                  </a:lnTo>
                  <a:lnTo>
                    <a:pt x="14235" y="146656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2571">
              <a:extLst>
                <a:ext uri="{FF2B5EF4-FFF2-40B4-BE49-F238E27FC236}">
                  <a16:creationId xmlns:a16="http://schemas.microsoft.com/office/drawing/2014/main" xmlns="" id="{D98E1F9A-CB58-4B50-9561-D184E6EB7BA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654300" y="5734933"/>
              <a:ext cx="133351" cy="157868"/>
            </a:xfrm>
            <a:custGeom>
              <a:avLst/>
              <a:gdLst/>
              <a:ahLst/>
              <a:cxnLst/>
              <a:rect l="0" t="0" r="0" b="0"/>
              <a:pathLst>
                <a:path w="133351" h="1578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3309" y="35552"/>
                  </a:lnTo>
                  <a:lnTo>
                    <a:pt x="86558" y="74126"/>
                  </a:lnTo>
                  <a:lnTo>
                    <a:pt x="117522" y="119376"/>
                  </a:lnTo>
                  <a:lnTo>
                    <a:pt x="13335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2572">
              <a:extLst>
                <a:ext uri="{FF2B5EF4-FFF2-40B4-BE49-F238E27FC236}">
                  <a16:creationId xmlns:a16="http://schemas.microsoft.com/office/drawing/2014/main" xmlns="" id="{B6468CC6-D19F-4819-90F7-E7A6B86741C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559050" y="5588493"/>
              <a:ext cx="171451" cy="43958"/>
            </a:xfrm>
            <a:custGeom>
              <a:avLst/>
              <a:gdLst/>
              <a:ahLst/>
              <a:cxnLst/>
              <a:rect l="0" t="0" r="0" b="0"/>
              <a:pathLst>
                <a:path w="171451" h="43958">
                  <a:moveTo>
                    <a:pt x="0" y="43957"/>
                  </a:moveTo>
                  <a:lnTo>
                    <a:pt x="0" y="43957"/>
                  </a:lnTo>
                  <a:lnTo>
                    <a:pt x="3371" y="40586"/>
                  </a:lnTo>
                  <a:lnTo>
                    <a:pt x="42376" y="22303"/>
                  </a:lnTo>
                  <a:lnTo>
                    <a:pt x="79348" y="6967"/>
                  </a:lnTo>
                  <a:lnTo>
                    <a:pt x="105822" y="0"/>
                  </a:lnTo>
                  <a:lnTo>
                    <a:pt x="147798" y="1277"/>
                  </a:lnTo>
                  <a:lnTo>
                    <a:pt x="171450" y="5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2573">
              <a:extLst>
                <a:ext uri="{FF2B5EF4-FFF2-40B4-BE49-F238E27FC236}">
                  <a16:creationId xmlns:a16="http://schemas.microsoft.com/office/drawing/2014/main" xmlns="" id="{6BC081FA-F4C6-4B8C-8865-3D8167D2E13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582482" y="5410200"/>
              <a:ext cx="154369" cy="19051"/>
            </a:xfrm>
            <a:custGeom>
              <a:avLst/>
              <a:gdLst/>
              <a:ahLst/>
              <a:cxnLst/>
              <a:rect l="0" t="0" r="0" b="0"/>
              <a:pathLst>
                <a:path w="154369" h="19051">
                  <a:moveTo>
                    <a:pt x="21018" y="19050"/>
                  </a:moveTo>
                  <a:lnTo>
                    <a:pt x="21018" y="19050"/>
                  </a:lnTo>
                  <a:lnTo>
                    <a:pt x="4059" y="12142"/>
                  </a:lnTo>
                  <a:lnTo>
                    <a:pt x="75" y="9630"/>
                  </a:lnTo>
                  <a:lnTo>
                    <a:pt x="0" y="9947"/>
                  </a:lnTo>
                  <a:lnTo>
                    <a:pt x="656" y="10865"/>
                  </a:lnTo>
                  <a:lnTo>
                    <a:pt x="11692" y="15527"/>
                  </a:lnTo>
                  <a:lnTo>
                    <a:pt x="51004" y="13284"/>
                  </a:lnTo>
                  <a:lnTo>
                    <a:pt x="94892" y="8013"/>
                  </a:lnTo>
                  <a:lnTo>
                    <a:pt x="1543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2574">
              <a:extLst>
                <a:ext uri="{FF2B5EF4-FFF2-40B4-BE49-F238E27FC236}">
                  <a16:creationId xmlns:a16="http://schemas.microsoft.com/office/drawing/2014/main" xmlns="" id="{E8076551-A21D-457F-A1CB-D0EBD2250AE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571750" y="5436483"/>
              <a:ext cx="38101" cy="335668"/>
            </a:xfrm>
            <a:custGeom>
              <a:avLst/>
              <a:gdLst/>
              <a:ahLst/>
              <a:cxnLst/>
              <a:rect l="0" t="0" r="0" b="0"/>
              <a:pathLst>
                <a:path w="38101" h="335668">
                  <a:moveTo>
                    <a:pt x="38100" y="5467"/>
                  </a:moveTo>
                  <a:lnTo>
                    <a:pt x="38100" y="5467"/>
                  </a:lnTo>
                  <a:lnTo>
                    <a:pt x="32633" y="0"/>
                  </a:lnTo>
                  <a:lnTo>
                    <a:pt x="27560" y="27461"/>
                  </a:lnTo>
                  <a:lnTo>
                    <a:pt x="26040" y="75014"/>
                  </a:lnTo>
                  <a:lnTo>
                    <a:pt x="25684" y="115869"/>
                  </a:lnTo>
                  <a:lnTo>
                    <a:pt x="25526" y="159898"/>
                  </a:lnTo>
                  <a:lnTo>
                    <a:pt x="23339" y="204631"/>
                  </a:lnTo>
                  <a:lnTo>
                    <a:pt x="15312" y="248030"/>
                  </a:lnTo>
                  <a:lnTo>
                    <a:pt x="8452" y="283312"/>
                  </a:lnTo>
                  <a:lnTo>
                    <a:pt x="0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2575">
              <a:extLst>
                <a:ext uri="{FF2B5EF4-FFF2-40B4-BE49-F238E27FC236}">
                  <a16:creationId xmlns:a16="http://schemas.microsoft.com/office/drawing/2014/main" xmlns="" id="{F9848B66-6AA3-4D0B-895F-BAB691751C4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346450" y="5473700"/>
              <a:ext cx="73079" cy="298451"/>
            </a:xfrm>
            <a:custGeom>
              <a:avLst/>
              <a:gdLst/>
              <a:ahLst/>
              <a:cxnLst/>
              <a:rect l="0" t="0" r="0" b="0"/>
              <a:pathLst>
                <a:path w="73079" h="298451">
                  <a:moveTo>
                    <a:pt x="12700" y="0"/>
                  </a:moveTo>
                  <a:lnTo>
                    <a:pt x="12700" y="0"/>
                  </a:lnTo>
                  <a:lnTo>
                    <a:pt x="26184" y="10113"/>
                  </a:lnTo>
                  <a:lnTo>
                    <a:pt x="48053" y="43370"/>
                  </a:lnTo>
                  <a:lnTo>
                    <a:pt x="60398" y="78777"/>
                  </a:lnTo>
                  <a:lnTo>
                    <a:pt x="69176" y="119679"/>
                  </a:lnTo>
                  <a:lnTo>
                    <a:pt x="73078" y="161376"/>
                  </a:lnTo>
                  <a:lnTo>
                    <a:pt x="63524" y="201545"/>
                  </a:lnTo>
                  <a:lnTo>
                    <a:pt x="45166" y="238448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2576">
              <a:extLst>
                <a:ext uri="{FF2B5EF4-FFF2-40B4-BE49-F238E27FC236}">
                  <a16:creationId xmlns:a16="http://schemas.microsoft.com/office/drawing/2014/main" xmlns="" id="{EA0F58ED-F395-494A-A9F0-4EF708B2BDB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100703" y="5524500"/>
              <a:ext cx="207648" cy="184151"/>
            </a:xfrm>
            <a:custGeom>
              <a:avLst/>
              <a:gdLst/>
              <a:ahLst/>
              <a:cxnLst/>
              <a:rect l="0" t="0" r="0" b="0"/>
              <a:pathLst>
                <a:path w="207648" h="184151">
                  <a:moveTo>
                    <a:pt x="163197" y="0"/>
                  </a:moveTo>
                  <a:lnTo>
                    <a:pt x="163197" y="0"/>
                  </a:lnTo>
                  <a:lnTo>
                    <a:pt x="150987" y="45466"/>
                  </a:lnTo>
                  <a:lnTo>
                    <a:pt x="132690" y="89593"/>
                  </a:lnTo>
                  <a:lnTo>
                    <a:pt x="106024" y="131674"/>
                  </a:lnTo>
                  <a:lnTo>
                    <a:pt x="72408" y="164211"/>
                  </a:lnTo>
                  <a:lnTo>
                    <a:pt x="51820" y="173407"/>
                  </a:lnTo>
                  <a:lnTo>
                    <a:pt x="33969" y="174436"/>
                  </a:lnTo>
                  <a:lnTo>
                    <a:pt x="18979" y="170190"/>
                  </a:lnTo>
                  <a:lnTo>
                    <a:pt x="7143" y="157955"/>
                  </a:lnTo>
                  <a:lnTo>
                    <a:pt x="2011" y="149754"/>
                  </a:lnTo>
                  <a:lnTo>
                    <a:pt x="0" y="140758"/>
                  </a:lnTo>
                  <a:lnTo>
                    <a:pt x="1530" y="121355"/>
                  </a:lnTo>
                  <a:lnTo>
                    <a:pt x="10676" y="104735"/>
                  </a:lnTo>
                  <a:lnTo>
                    <a:pt x="17066" y="97341"/>
                  </a:lnTo>
                  <a:lnTo>
                    <a:pt x="35456" y="89124"/>
                  </a:lnTo>
                  <a:lnTo>
                    <a:pt x="46286" y="86932"/>
                  </a:lnTo>
                  <a:lnTo>
                    <a:pt x="85126" y="93962"/>
                  </a:lnTo>
                  <a:lnTo>
                    <a:pt x="127913" y="112820"/>
                  </a:lnTo>
                  <a:lnTo>
                    <a:pt x="170704" y="144477"/>
                  </a:lnTo>
                  <a:lnTo>
                    <a:pt x="207647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5" name="SMARTInkShape-Group531">
            <a:extLst>
              <a:ext uri="{FF2B5EF4-FFF2-40B4-BE49-F238E27FC236}">
                <a16:creationId xmlns:a16="http://schemas.microsoft.com/office/drawing/2014/main" xmlns="" id="{82C333BA-2F34-4012-97BB-B337AF012793}"/>
              </a:ext>
            </a:extLst>
          </p:cNvPr>
          <p:cNvGrpSpPr/>
          <p:nvPr/>
        </p:nvGrpSpPr>
        <p:grpSpPr>
          <a:xfrm>
            <a:off x="3829050" y="5453414"/>
            <a:ext cx="2045259" cy="370138"/>
            <a:chOff x="3829050" y="5453414"/>
            <a:chExt cx="2045259" cy="370138"/>
          </a:xfrm>
        </p:grpSpPr>
        <p:sp>
          <p:nvSpPr>
            <p:cNvPr id="574" name="SMARTInkShape-2577">
              <a:extLst>
                <a:ext uri="{FF2B5EF4-FFF2-40B4-BE49-F238E27FC236}">
                  <a16:creationId xmlns:a16="http://schemas.microsoft.com/office/drawing/2014/main" xmlns="" id="{EAC23529-5DE8-4376-A0C0-762DF09C581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833579" y="5683250"/>
              <a:ext cx="166922" cy="25401"/>
            </a:xfrm>
            <a:custGeom>
              <a:avLst/>
              <a:gdLst/>
              <a:ahLst/>
              <a:cxnLst/>
              <a:rect l="0" t="0" r="0" b="0"/>
              <a:pathLst>
                <a:path w="166922" h="25401">
                  <a:moveTo>
                    <a:pt x="8171" y="25400"/>
                  </a:moveTo>
                  <a:lnTo>
                    <a:pt x="8171" y="25400"/>
                  </a:lnTo>
                  <a:lnTo>
                    <a:pt x="0" y="25400"/>
                  </a:lnTo>
                  <a:lnTo>
                    <a:pt x="47488" y="18493"/>
                  </a:lnTo>
                  <a:lnTo>
                    <a:pt x="85617" y="13863"/>
                  </a:lnTo>
                  <a:lnTo>
                    <a:pt x="126082" y="7102"/>
                  </a:lnTo>
                  <a:lnTo>
                    <a:pt x="166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2578">
              <a:extLst>
                <a:ext uri="{FF2B5EF4-FFF2-40B4-BE49-F238E27FC236}">
                  <a16:creationId xmlns:a16="http://schemas.microsoft.com/office/drawing/2014/main" xmlns="" id="{9A6EF481-1312-4826-8174-1CDF8603B6F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829050" y="563880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40182" y="10261"/>
                  </a:lnTo>
                  <a:lnTo>
                    <a:pt x="86930" y="304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2579">
              <a:extLst>
                <a:ext uri="{FF2B5EF4-FFF2-40B4-BE49-F238E27FC236}">
                  <a16:creationId xmlns:a16="http://schemas.microsoft.com/office/drawing/2014/main" xmlns="" id="{E8E1154E-46E5-4A03-848D-905786999C1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349750" y="5613400"/>
              <a:ext cx="190501" cy="172039"/>
            </a:xfrm>
            <a:custGeom>
              <a:avLst/>
              <a:gdLst/>
              <a:ahLst/>
              <a:cxnLst/>
              <a:rect l="0" t="0" r="0" b="0"/>
              <a:pathLst>
                <a:path w="190501" h="172039">
                  <a:moveTo>
                    <a:pt x="0" y="44450"/>
                  </a:moveTo>
                  <a:lnTo>
                    <a:pt x="0" y="44450"/>
                  </a:lnTo>
                  <a:lnTo>
                    <a:pt x="3371" y="41079"/>
                  </a:lnTo>
                  <a:lnTo>
                    <a:pt x="15580" y="35611"/>
                  </a:lnTo>
                  <a:lnTo>
                    <a:pt x="39345" y="36265"/>
                  </a:lnTo>
                  <a:lnTo>
                    <a:pt x="72101" y="54411"/>
                  </a:lnTo>
                  <a:lnTo>
                    <a:pt x="108615" y="88872"/>
                  </a:lnTo>
                  <a:lnTo>
                    <a:pt x="124239" y="114288"/>
                  </a:lnTo>
                  <a:lnTo>
                    <a:pt x="129392" y="126991"/>
                  </a:lnTo>
                  <a:lnTo>
                    <a:pt x="130006" y="138283"/>
                  </a:lnTo>
                  <a:lnTo>
                    <a:pt x="123162" y="158355"/>
                  </a:lnTo>
                  <a:lnTo>
                    <a:pt x="115975" y="164837"/>
                  </a:lnTo>
                  <a:lnTo>
                    <a:pt x="96700" y="172038"/>
                  </a:lnTo>
                  <a:lnTo>
                    <a:pt x="87044" y="170431"/>
                  </a:lnTo>
                  <a:lnTo>
                    <a:pt x="68790" y="159238"/>
                  </a:lnTo>
                  <a:lnTo>
                    <a:pt x="56914" y="140622"/>
                  </a:lnTo>
                  <a:lnTo>
                    <a:pt x="52759" y="129730"/>
                  </a:lnTo>
                  <a:lnTo>
                    <a:pt x="55669" y="104460"/>
                  </a:lnTo>
                  <a:lnTo>
                    <a:pt x="60396" y="90807"/>
                  </a:lnTo>
                  <a:lnTo>
                    <a:pt x="94016" y="51365"/>
                  </a:lnTo>
                  <a:lnTo>
                    <a:pt x="129510" y="2941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2580">
              <a:extLst>
                <a:ext uri="{FF2B5EF4-FFF2-40B4-BE49-F238E27FC236}">
                  <a16:creationId xmlns:a16="http://schemas.microsoft.com/office/drawing/2014/main" xmlns="" id="{D990135E-6ABB-4625-9075-A10D15B4F88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229100" y="5453414"/>
              <a:ext cx="141411" cy="370138"/>
            </a:xfrm>
            <a:custGeom>
              <a:avLst/>
              <a:gdLst/>
              <a:ahLst/>
              <a:cxnLst/>
              <a:rect l="0" t="0" r="0" b="0"/>
              <a:pathLst>
                <a:path w="141411" h="370138">
                  <a:moveTo>
                    <a:pt x="0" y="109186"/>
                  </a:moveTo>
                  <a:lnTo>
                    <a:pt x="0" y="109186"/>
                  </a:lnTo>
                  <a:lnTo>
                    <a:pt x="3371" y="112557"/>
                  </a:lnTo>
                  <a:lnTo>
                    <a:pt x="5026" y="117974"/>
                  </a:lnTo>
                  <a:lnTo>
                    <a:pt x="7173" y="126498"/>
                  </a:lnTo>
                  <a:lnTo>
                    <a:pt x="20578" y="169730"/>
                  </a:lnTo>
                  <a:lnTo>
                    <a:pt x="27342" y="212184"/>
                  </a:lnTo>
                  <a:lnTo>
                    <a:pt x="31672" y="247860"/>
                  </a:lnTo>
                  <a:lnTo>
                    <a:pt x="33832" y="285824"/>
                  </a:lnTo>
                  <a:lnTo>
                    <a:pt x="30088" y="321513"/>
                  </a:lnTo>
                  <a:lnTo>
                    <a:pt x="24136" y="367262"/>
                  </a:lnTo>
                  <a:lnTo>
                    <a:pt x="22440" y="370137"/>
                  </a:lnTo>
                  <a:lnTo>
                    <a:pt x="20605" y="368524"/>
                  </a:lnTo>
                  <a:lnTo>
                    <a:pt x="16684" y="357328"/>
                  </a:lnTo>
                  <a:lnTo>
                    <a:pt x="13880" y="317705"/>
                  </a:lnTo>
                  <a:lnTo>
                    <a:pt x="15106" y="274298"/>
                  </a:lnTo>
                  <a:lnTo>
                    <a:pt x="16421" y="248894"/>
                  </a:lnTo>
                  <a:lnTo>
                    <a:pt x="18708" y="221375"/>
                  </a:lnTo>
                  <a:lnTo>
                    <a:pt x="21644" y="192445"/>
                  </a:lnTo>
                  <a:lnTo>
                    <a:pt x="25012" y="162575"/>
                  </a:lnTo>
                  <a:lnTo>
                    <a:pt x="28670" y="136312"/>
                  </a:lnTo>
                  <a:lnTo>
                    <a:pt x="36496" y="90198"/>
                  </a:lnTo>
                  <a:lnTo>
                    <a:pt x="42796" y="56061"/>
                  </a:lnTo>
                  <a:lnTo>
                    <a:pt x="52590" y="12144"/>
                  </a:lnTo>
                  <a:lnTo>
                    <a:pt x="57638" y="6391"/>
                  </a:lnTo>
                  <a:lnTo>
                    <a:pt x="72654" y="0"/>
                  </a:lnTo>
                  <a:lnTo>
                    <a:pt x="92968" y="4685"/>
                  </a:lnTo>
                  <a:lnTo>
                    <a:pt x="104312" y="9885"/>
                  </a:lnTo>
                  <a:lnTo>
                    <a:pt x="122561" y="28833"/>
                  </a:lnTo>
                  <a:lnTo>
                    <a:pt x="135610" y="53013"/>
                  </a:lnTo>
                  <a:lnTo>
                    <a:pt x="141410" y="77870"/>
                  </a:lnTo>
                  <a:lnTo>
                    <a:pt x="136462" y="101147"/>
                  </a:lnTo>
                  <a:lnTo>
                    <a:pt x="131191" y="112294"/>
                  </a:lnTo>
                  <a:lnTo>
                    <a:pt x="114047" y="130322"/>
                  </a:lnTo>
                  <a:lnTo>
                    <a:pt x="78711" y="150492"/>
                  </a:lnTo>
                  <a:lnTo>
                    <a:pt x="40725" y="161641"/>
                  </a:lnTo>
                  <a:lnTo>
                    <a:pt x="6350" y="166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2581">
              <a:extLst>
                <a:ext uri="{FF2B5EF4-FFF2-40B4-BE49-F238E27FC236}">
                  <a16:creationId xmlns:a16="http://schemas.microsoft.com/office/drawing/2014/main" xmlns="" id="{1E3D771C-D086-4049-8D7C-1BEC4091BBD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742069" y="5463979"/>
              <a:ext cx="134732" cy="346676"/>
            </a:xfrm>
            <a:custGeom>
              <a:avLst/>
              <a:gdLst/>
              <a:ahLst/>
              <a:cxnLst/>
              <a:rect l="0" t="0" r="0" b="0"/>
              <a:pathLst>
                <a:path w="134732" h="346676">
                  <a:moveTo>
                    <a:pt x="102981" y="3371"/>
                  </a:moveTo>
                  <a:lnTo>
                    <a:pt x="102981" y="3371"/>
                  </a:lnTo>
                  <a:lnTo>
                    <a:pt x="96239" y="0"/>
                  </a:lnTo>
                  <a:lnTo>
                    <a:pt x="87284" y="226"/>
                  </a:lnTo>
                  <a:lnTo>
                    <a:pt x="81933" y="1275"/>
                  </a:lnTo>
                  <a:lnTo>
                    <a:pt x="60918" y="16234"/>
                  </a:lnTo>
                  <a:lnTo>
                    <a:pt x="36816" y="58766"/>
                  </a:lnTo>
                  <a:lnTo>
                    <a:pt x="20188" y="99957"/>
                  </a:lnTo>
                  <a:lnTo>
                    <a:pt x="6211" y="147192"/>
                  </a:lnTo>
                  <a:lnTo>
                    <a:pt x="2484" y="172629"/>
                  </a:lnTo>
                  <a:lnTo>
                    <a:pt x="0" y="198759"/>
                  </a:lnTo>
                  <a:lnTo>
                    <a:pt x="2884" y="244727"/>
                  </a:lnTo>
                  <a:lnTo>
                    <a:pt x="12632" y="284207"/>
                  </a:lnTo>
                  <a:lnTo>
                    <a:pt x="28724" y="315865"/>
                  </a:lnTo>
                  <a:lnTo>
                    <a:pt x="53279" y="336521"/>
                  </a:lnTo>
                  <a:lnTo>
                    <a:pt x="67730" y="344004"/>
                  </a:lnTo>
                  <a:lnTo>
                    <a:pt x="95075" y="346675"/>
                  </a:lnTo>
                  <a:lnTo>
                    <a:pt x="134731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2582">
              <a:extLst>
                <a:ext uri="{FF2B5EF4-FFF2-40B4-BE49-F238E27FC236}">
                  <a16:creationId xmlns:a16="http://schemas.microsoft.com/office/drawing/2014/main" xmlns="" id="{E408F140-D3E3-4AF3-B233-BB3248977EA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264701" y="5759450"/>
              <a:ext cx="209000" cy="18171"/>
            </a:xfrm>
            <a:custGeom>
              <a:avLst/>
              <a:gdLst/>
              <a:ahLst/>
              <a:cxnLst/>
              <a:rect l="0" t="0" r="0" b="0"/>
              <a:pathLst>
                <a:path w="209000" h="18171">
                  <a:moveTo>
                    <a:pt x="18499" y="12700"/>
                  </a:moveTo>
                  <a:lnTo>
                    <a:pt x="18499" y="12700"/>
                  </a:lnTo>
                  <a:lnTo>
                    <a:pt x="276" y="17726"/>
                  </a:lnTo>
                  <a:lnTo>
                    <a:pt x="0" y="18167"/>
                  </a:lnTo>
                  <a:lnTo>
                    <a:pt x="19706" y="18170"/>
                  </a:lnTo>
                  <a:lnTo>
                    <a:pt x="49610" y="15601"/>
                  </a:lnTo>
                  <a:lnTo>
                    <a:pt x="88301" y="12108"/>
                  </a:lnTo>
                  <a:lnTo>
                    <a:pt x="129955" y="8204"/>
                  </a:lnTo>
                  <a:lnTo>
                    <a:pt x="169635" y="4117"/>
                  </a:lnTo>
                  <a:lnTo>
                    <a:pt x="2089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2583">
              <a:extLst>
                <a:ext uri="{FF2B5EF4-FFF2-40B4-BE49-F238E27FC236}">
                  <a16:creationId xmlns:a16="http://schemas.microsoft.com/office/drawing/2014/main" xmlns="" id="{424B02B6-C15E-41B3-B2AA-344826E3780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293922" y="5552592"/>
              <a:ext cx="179779" cy="162409"/>
            </a:xfrm>
            <a:custGeom>
              <a:avLst/>
              <a:gdLst/>
              <a:ahLst/>
              <a:cxnLst/>
              <a:rect l="0" t="0" r="0" b="0"/>
              <a:pathLst>
                <a:path w="179779" h="162409">
                  <a:moveTo>
                    <a:pt x="179778" y="3658"/>
                  </a:moveTo>
                  <a:lnTo>
                    <a:pt x="179778" y="3658"/>
                  </a:lnTo>
                  <a:lnTo>
                    <a:pt x="176407" y="287"/>
                  </a:lnTo>
                  <a:lnTo>
                    <a:pt x="174003" y="0"/>
                  </a:lnTo>
                  <a:lnTo>
                    <a:pt x="162466" y="3672"/>
                  </a:lnTo>
                  <a:lnTo>
                    <a:pt x="122604" y="27892"/>
                  </a:lnTo>
                  <a:lnTo>
                    <a:pt x="82248" y="51133"/>
                  </a:lnTo>
                  <a:lnTo>
                    <a:pt x="44655" y="79265"/>
                  </a:lnTo>
                  <a:lnTo>
                    <a:pt x="8238" y="114600"/>
                  </a:lnTo>
                  <a:lnTo>
                    <a:pt x="1233" y="129165"/>
                  </a:lnTo>
                  <a:lnTo>
                    <a:pt x="0" y="140813"/>
                  </a:lnTo>
                  <a:lnTo>
                    <a:pt x="659" y="145895"/>
                  </a:lnTo>
                  <a:lnTo>
                    <a:pt x="4627" y="149988"/>
                  </a:lnTo>
                  <a:lnTo>
                    <a:pt x="18442" y="156418"/>
                  </a:lnTo>
                  <a:lnTo>
                    <a:pt x="56167" y="160633"/>
                  </a:lnTo>
                  <a:lnTo>
                    <a:pt x="99721" y="161882"/>
                  </a:lnTo>
                  <a:lnTo>
                    <a:pt x="140536" y="162252"/>
                  </a:lnTo>
                  <a:lnTo>
                    <a:pt x="167078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2584">
              <a:extLst>
                <a:ext uri="{FF2B5EF4-FFF2-40B4-BE49-F238E27FC236}">
                  <a16:creationId xmlns:a16="http://schemas.microsoft.com/office/drawing/2014/main" xmlns="" id="{8208F892-C1F8-460D-B791-3CE881EDD83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943279" y="5556250"/>
              <a:ext cx="174822" cy="196851"/>
            </a:xfrm>
            <a:custGeom>
              <a:avLst/>
              <a:gdLst/>
              <a:ahLst/>
              <a:cxnLst/>
              <a:rect l="0" t="0" r="0" b="0"/>
              <a:pathLst>
                <a:path w="174822" h="1968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3989" y="3763"/>
                  </a:lnTo>
                  <a:lnTo>
                    <a:pt x="51429" y="50215"/>
                  </a:lnTo>
                  <a:lnTo>
                    <a:pt x="86990" y="90608"/>
                  </a:lnTo>
                  <a:lnTo>
                    <a:pt x="120575" y="131975"/>
                  </a:lnTo>
                  <a:lnTo>
                    <a:pt x="157207" y="177136"/>
                  </a:lnTo>
                  <a:lnTo>
                    <a:pt x="174821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2585">
              <a:extLst>
                <a:ext uri="{FF2B5EF4-FFF2-40B4-BE49-F238E27FC236}">
                  <a16:creationId xmlns:a16="http://schemas.microsoft.com/office/drawing/2014/main" xmlns="" id="{B2E4F9BF-10A8-4181-93B4-B6F5D3CFBA9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972050" y="5556250"/>
              <a:ext cx="152401" cy="266701"/>
            </a:xfrm>
            <a:custGeom>
              <a:avLst/>
              <a:gdLst/>
              <a:ahLst/>
              <a:cxnLst/>
              <a:rect l="0" t="0" r="0" b="0"/>
              <a:pathLst>
                <a:path w="152401" h="266701">
                  <a:moveTo>
                    <a:pt x="152400" y="0"/>
                  </a:moveTo>
                  <a:lnTo>
                    <a:pt x="152400" y="0"/>
                  </a:lnTo>
                  <a:lnTo>
                    <a:pt x="124770" y="17578"/>
                  </a:lnTo>
                  <a:lnTo>
                    <a:pt x="108370" y="35329"/>
                  </a:lnTo>
                  <a:lnTo>
                    <a:pt x="78598" y="81023"/>
                  </a:lnTo>
                  <a:lnTo>
                    <a:pt x="55393" y="116443"/>
                  </a:lnTo>
                  <a:lnTo>
                    <a:pt x="36614" y="153353"/>
                  </a:lnTo>
                  <a:lnTo>
                    <a:pt x="21917" y="188807"/>
                  </a:lnTo>
                  <a:lnTo>
                    <a:pt x="7121" y="23045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2586">
              <a:extLst>
                <a:ext uri="{FF2B5EF4-FFF2-40B4-BE49-F238E27FC236}">
                  <a16:creationId xmlns:a16="http://schemas.microsoft.com/office/drawing/2014/main" xmlns="" id="{516E331B-560C-4834-944B-293B6A724DC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810250" y="5491783"/>
              <a:ext cx="64059" cy="324818"/>
            </a:xfrm>
            <a:custGeom>
              <a:avLst/>
              <a:gdLst/>
              <a:ahLst/>
              <a:cxnLst/>
              <a:rect l="0" t="0" r="0" b="0"/>
              <a:pathLst>
                <a:path w="64059" h="324818">
                  <a:moveTo>
                    <a:pt x="38100" y="7317"/>
                  </a:moveTo>
                  <a:lnTo>
                    <a:pt x="38100" y="7317"/>
                  </a:lnTo>
                  <a:lnTo>
                    <a:pt x="34729" y="575"/>
                  </a:lnTo>
                  <a:lnTo>
                    <a:pt x="35147" y="0"/>
                  </a:lnTo>
                  <a:lnTo>
                    <a:pt x="39376" y="3125"/>
                  </a:lnTo>
                  <a:lnTo>
                    <a:pt x="49688" y="26301"/>
                  </a:lnTo>
                  <a:lnTo>
                    <a:pt x="57596" y="57617"/>
                  </a:lnTo>
                  <a:lnTo>
                    <a:pt x="63698" y="98111"/>
                  </a:lnTo>
                  <a:lnTo>
                    <a:pt x="64058" y="144331"/>
                  </a:lnTo>
                  <a:lnTo>
                    <a:pt x="61756" y="168509"/>
                  </a:lnTo>
                  <a:lnTo>
                    <a:pt x="58103" y="193096"/>
                  </a:lnTo>
                  <a:lnTo>
                    <a:pt x="53552" y="217953"/>
                  </a:lnTo>
                  <a:lnTo>
                    <a:pt x="35325" y="262505"/>
                  </a:lnTo>
                  <a:lnTo>
                    <a:pt x="0" y="324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2587">
              <a:extLst>
                <a:ext uri="{FF2B5EF4-FFF2-40B4-BE49-F238E27FC236}">
                  <a16:creationId xmlns:a16="http://schemas.microsoft.com/office/drawing/2014/main" xmlns="" id="{B929D267-1FC6-48A4-9E5C-E342E463DA2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582762" y="5545315"/>
              <a:ext cx="199800" cy="201436"/>
            </a:xfrm>
            <a:custGeom>
              <a:avLst/>
              <a:gdLst/>
              <a:ahLst/>
              <a:cxnLst/>
              <a:rect l="0" t="0" r="0" b="0"/>
              <a:pathLst>
                <a:path w="199800" h="201436">
                  <a:moveTo>
                    <a:pt x="176688" y="10935"/>
                  </a:moveTo>
                  <a:lnTo>
                    <a:pt x="176688" y="10935"/>
                  </a:lnTo>
                  <a:lnTo>
                    <a:pt x="183430" y="4193"/>
                  </a:lnTo>
                  <a:lnTo>
                    <a:pt x="190502" y="884"/>
                  </a:lnTo>
                  <a:lnTo>
                    <a:pt x="194364" y="0"/>
                  </a:lnTo>
                  <a:lnTo>
                    <a:pt x="196939" y="1528"/>
                  </a:lnTo>
                  <a:lnTo>
                    <a:pt x="198654" y="4664"/>
                  </a:lnTo>
                  <a:lnTo>
                    <a:pt x="199799" y="8871"/>
                  </a:lnTo>
                  <a:lnTo>
                    <a:pt x="195426" y="22952"/>
                  </a:lnTo>
                  <a:lnTo>
                    <a:pt x="179182" y="56359"/>
                  </a:lnTo>
                  <a:lnTo>
                    <a:pt x="150851" y="102005"/>
                  </a:lnTo>
                  <a:lnTo>
                    <a:pt x="111177" y="147515"/>
                  </a:lnTo>
                  <a:lnTo>
                    <a:pt x="82661" y="171827"/>
                  </a:lnTo>
                  <a:lnTo>
                    <a:pt x="53524" y="187335"/>
                  </a:lnTo>
                  <a:lnTo>
                    <a:pt x="29756" y="191405"/>
                  </a:lnTo>
                  <a:lnTo>
                    <a:pt x="19465" y="190516"/>
                  </a:lnTo>
                  <a:lnTo>
                    <a:pt x="11901" y="187099"/>
                  </a:lnTo>
                  <a:lnTo>
                    <a:pt x="1615" y="175779"/>
                  </a:lnTo>
                  <a:lnTo>
                    <a:pt x="0" y="168103"/>
                  </a:lnTo>
                  <a:lnTo>
                    <a:pt x="1969" y="150167"/>
                  </a:lnTo>
                  <a:lnTo>
                    <a:pt x="13192" y="134199"/>
                  </a:lnTo>
                  <a:lnTo>
                    <a:pt x="29234" y="121458"/>
                  </a:lnTo>
                  <a:lnTo>
                    <a:pt x="45772" y="113443"/>
                  </a:lnTo>
                  <a:lnTo>
                    <a:pt x="66290" y="115055"/>
                  </a:lnTo>
                  <a:lnTo>
                    <a:pt x="101645" y="127863"/>
                  </a:lnTo>
                  <a:lnTo>
                    <a:pt x="137049" y="148827"/>
                  </a:lnTo>
                  <a:lnTo>
                    <a:pt x="189388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8" name="SMARTInkShape-Group532">
            <a:extLst>
              <a:ext uri="{FF2B5EF4-FFF2-40B4-BE49-F238E27FC236}">
                <a16:creationId xmlns:a16="http://schemas.microsoft.com/office/drawing/2014/main" xmlns="" id="{7E73CA11-7789-43EE-8A62-BADC75B0DC35}"/>
              </a:ext>
            </a:extLst>
          </p:cNvPr>
          <p:cNvGrpSpPr/>
          <p:nvPr/>
        </p:nvGrpSpPr>
        <p:grpSpPr>
          <a:xfrm>
            <a:off x="6372029" y="5613400"/>
            <a:ext cx="270072" cy="107951"/>
            <a:chOff x="6372029" y="5613400"/>
            <a:chExt cx="270072" cy="107951"/>
          </a:xfrm>
        </p:grpSpPr>
        <p:sp>
          <p:nvSpPr>
            <p:cNvPr id="586" name="SMARTInkShape-2588">
              <a:extLst>
                <a:ext uri="{FF2B5EF4-FFF2-40B4-BE49-F238E27FC236}">
                  <a16:creationId xmlns:a16="http://schemas.microsoft.com/office/drawing/2014/main" xmlns="" id="{4ABEEA10-F1B6-4F49-9BF4-0271D1F8386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400302" y="5695950"/>
              <a:ext cx="241799" cy="25401"/>
            </a:xfrm>
            <a:custGeom>
              <a:avLst/>
              <a:gdLst/>
              <a:ahLst/>
              <a:cxnLst/>
              <a:rect l="0" t="0" r="0" b="0"/>
              <a:pathLst>
                <a:path w="241799" h="25401">
                  <a:moveTo>
                    <a:pt x="13198" y="25400"/>
                  </a:moveTo>
                  <a:lnTo>
                    <a:pt x="13198" y="25400"/>
                  </a:lnTo>
                  <a:lnTo>
                    <a:pt x="0" y="25400"/>
                  </a:lnTo>
                  <a:lnTo>
                    <a:pt x="44517" y="19625"/>
                  </a:lnTo>
                  <a:lnTo>
                    <a:pt x="88031" y="13191"/>
                  </a:lnTo>
                  <a:lnTo>
                    <a:pt x="115298" y="10204"/>
                  </a:lnTo>
                  <a:lnTo>
                    <a:pt x="145471" y="7508"/>
                  </a:lnTo>
                  <a:lnTo>
                    <a:pt x="177579" y="5006"/>
                  </a:lnTo>
                  <a:lnTo>
                    <a:pt x="2417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2589">
              <a:extLst>
                <a:ext uri="{FF2B5EF4-FFF2-40B4-BE49-F238E27FC236}">
                  <a16:creationId xmlns:a16="http://schemas.microsoft.com/office/drawing/2014/main" xmlns="" id="{4B532C9F-97EE-4AC2-8831-937DA475A33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372029" y="5613400"/>
              <a:ext cx="231972" cy="19051"/>
            </a:xfrm>
            <a:custGeom>
              <a:avLst/>
              <a:gdLst/>
              <a:ahLst/>
              <a:cxnLst/>
              <a:rect l="0" t="0" r="0" b="0"/>
              <a:pathLst>
                <a:path w="2319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7394" y="15679"/>
                  </a:lnTo>
                  <a:lnTo>
                    <a:pt x="89729" y="12143"/>
                  </a:lnTo>
                  <a:lnTo>
                    <a:pt x="113859" y="10211"/>
                  </a:lnTo>
                  <a:lnTo>
                    <a:pt x="161368" y="6185"/>
                  </a:lnTo>
                  <a:lnTo>
                    <a:pt x="200592" y="2748"/>
                  </a:lnTo>
                  <a:lnTo>
                    <a:pt x="231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2" name="SMARTInkShape-Group533">
            <a:extLst>
              <a:ext uri="{FF2B5EF4-FFF2-40B4-BE49-F238E27FC236}">
                <a16:creationId xmlns:a16="http://schemas.microsoft.com/office/drawing/2014/main" xmlns="" id="{A68A358D-ABCE-4530-9204-21B691CC3BF3}"/>
              </a:ext>
            </a:extLst>
          </p:cNvPr>
          <p:cNvGrpSpPr/>
          <p:nvPr/>
        </p:nvGrpSpPr>
        <p:grpSpPr>
          <a:xfrm>
            <a:off x="6877050" y="5045180"/>
            <a:ext cx="1847851" cy="1009860"/>
            <a:chOff x="6877050" y="5045180"/>
            <a:chExt cx="1847851" cy="1009860"/>
          </a:xfrm>
        </p:grpSpPr>
        <p:sp>
          <p:nvSpPr>
            <p:cNvPr id="589" name="SMARTInkShape-2590">
              <a:extLst>
                <a:ext uri="{FF2B5EF4-FFF2-40B4-BE49-F238E27FC236}">
                  <a16:creationId xmlns:a16="http://schemas.microsoft.com/office/drawing/2014/main" xmlns="" id="{3DFD087F-A7ED-4007-A88A-19CE1CD103F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033740" y="5969883"/>
              <a:ext cx="204512" cy="85157"/>
            </a:xfrm>
            <a:custGeom>
              <a:avLst/>
              <a:gdLst/>
              <a:ahLst/>
              <a:cxnLst/>
              <a:rect l="0" t="0" r="0" b="0"/>
              <a:pathLst>
                <a:path w="204512" h="85157">
                  <a:moveTo>
                    <a:pt x="135410" y="5467"/>
                  </a:moveTo>
                  <a:lnTo>
                    <a:pt x="135410" y="5467"/>
                  </a:lnTo>
                  <a:lnTo>
                    <a:pt x="135410" y="0"/>
                  </a:lnTo>
                  <a:lnTo>
                    <a:pt x="135410" y="2749"/>
                  </a:lnTo>
                  <a:lnTo>
                    <a:pt x="117734" y="35113"/>
                  </a:lnTo>
                  <a:lnTo>
                    <a:pt x="95443" y="55644"/>
                  </a:lnTo>
                  <a:lnTo>
                    <a:pt x="52648" y="79427"/>
                  </a:lnTo>
                  <a:lnTo>
                    <a:pt x="33480" y="84200"/>
                  </a:lnTo>
                  <a:lnTo>
                    <a:pt x="25124" y="83356"/>
                  </a:lnTo>
                  <a:lnTo>
                    <a:pt x="10194" y="76774"/>
                  </a:lnTo>
                  <a:lnTo>
                    <a:pt x="5365" y="71350"/>
                  </a:lnTo>
                  <a:lnTo>
                    <a:pt x="0" y="57794"/>
                  </a:lnTo>
                  <a:lnTo>
                    <a:pt x="687" y="50230"/>
                  </a:lnTo>
                  <a:lnTo>
                    <a:pt x="7094" y="34298"/>
                  </a:lnTo>
                  <a:lnTo>
                    <a:pt x="18879" y="23455"/>
                  </a:lnTo>
                  <a:lnTo>
                    <a:pt x="46069" y="10745"/>
                  </a:lnTo>
                  <a:lnTo>
                    <a:pt x="60895" y="11576"/>
                  </a:lnTo>
                  <a:lnTo>
                    <a:pt x="76892" y="17354"/>
                  </a:lnTo>
                  <a:lnTo>
                    <a:pt x="122645" y="50403"/>
                  </a:lnTo>
                  <a:lnTo>
                    <a:pt x="161435" y="81579"/>
                  </a:lnTo>
                  <a:lnTo>
                    <a:pt x="170730" y="85156"/>
                  </a:lnTo>
                  <a:lnTo>
                    <a:pt x="175184" y="84698"/>
                  </a:lnTo>
                  <a:lnTo>
                    <a:pt x="183896" y="80428"/>
                  </a:lnTo>
                  <a:lnTo>
                    <a:pt x="196735" y="70088"/>
                  </a:lnTo>
                  <a:lnTo>
                    <a:pt x="201471" y="60293"/>
                  </a:lnTo>
                  <a:lnTo>
                    <a:pt x="204511" y="36757"/>
                  </a:lnTo>
                  <a:lnTo>
                    <a:pt x="202645" y="31266"/>
                  </a:lnTo>
                  <a:lnTo>
                    <a:pt x="194925" y="21402"/>
                  </a:lnTo>
                  <a:lnTo>
                    <a:pt x="175308" y="11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2591">
              <a:extLst>
                <a:ext uri="{FF2B5EF4-FFF2-40B4-BE49-F238E27FC236}">
                  <a16:creationId xmlns:a16="http://schemas.microsoft.com/office/drawing/2014/main" xmlns="" id="{E27C15CB-76BB-4871-822D-324CBA64BA1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391352" y="5314700"/>
              <a:ext cx="107999" cy="419351"/>
            </a:xfrm>
            <a:custGeom>
              <a:avLst/>
              <a:gdLst/>
              <a:ahLst/>
              <a:cxnLst/>
              <a:rect l="0" t="0" r="0" b="0"/>
              <a:pathLst>
                <a:path w="107999" h="419351">
                  <a:moveTo>
                    <a:pt x="107998" y="63750"/>
                  </a:moveTo>
                  <a:lnTo>
                    <a:pt x="107998" y="63750"/>
                  </a:lnTo>
                  <a:lnTo>
                    <a:pt x="96461" y="21836"/>
                  </a:lnTo>
                  <a:lnTo>
                    <a:pt x="85922" y="6567"/>
                  </a:lnTo>
                  <a:lnTo>
                    <a:pt x="77961" y="0"/>
                  </a:lnTo>
                  <a:lnTo>
                    <a:pt x="73156" y="1494"/>
                  </a:lnTo>
                  <a:lnTo>
                    <a:pt x="62174" y="12562"/>
                  </a:lnTo>
                  <a:lnTo>
                    <a:pt x="40719" y="48740"/>
                  </a:lnTo>
                  <a:lnTo>
                    <a:pt x="26591" y="82950"/>
                  </a:lnTo>
                  <a:lnTo>
                    <a:pt x="13961" y="120966"/>
                  </a:lnTo>
                  <a:lnTo>
                    <a:pt x="3645" y="159029"/>
                  </a:lnTo>
                  <a:lnTo>
                    <a:pt x="0" y="198994"/>
                  </a:lnTo>
                  <a:lnTo>
                    <a:pt x="1439" y="238864"/>
                  </a:lnTo>
                  <a:lnTo>
                    <a:pt x="6781" y="275399"/>
                  </a:lnTo>
                  <a:lnTo>
                    <a:pt x="11978" y="312333"/>
                  </a:lnTo>
                  <a:lnTo>
                    <a:pt x="16638" y="347797"/>
                  </a:lnTo>
                  <a:lnTo>
                    <a:pt x="22524" y="388742"/>
                  </a:lnTo>
                  <a:lnTo>
                    <a:pt x="25448" y="419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2592">
              <a:extLst>
                <a:ext uri="{FF2B5EF4-FFF2-40B4-BE49-F238E27FC236}">
                  <a16:creationId xmlns:a16="http://schemas.microsoft.com/office/drawing/2014/main" xmlns="" id="{4EBE9D9B-9A22-4FED-99AD-0BC8DD2282A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308850" y="5559964"/>
              <a:ext cx="203201" cy="15337"/>
            </a:xfrm>
            <a:custGeom>
              <a:avLst/>
              <a:gdLst/>
              <a:ahLst/>
              <a:cxnLst/>
              <a:rect l="0" t="0" r="0" b="0"/>
              <a:pathLst>
                <a:path w="203201" h="15337">
                  <a:moveTo>
                    <a:pt x="0" y="15336"/>
                  </a:moveTo>
                  <a:lnTo>
                    <a:pt x="0" y="15336"/>
                  </a:lnTo>
                  <a:lnTo>
                    <a:pt x="3370" y="11965"/>
                  </a:lnTo>
                  <a:lnTo>
                    <a:pt x="18951" y="6497"/>
                  </a:lnTo>
                  <a:lnTo>
                    <a:pt x="58296" y="409"/>
                  </a:lnTo>
                  <a:lnTo>
                    <a:pt x="94113" y="0"/>
                  </a:lnTo>
                  <a:lnTo>
                    <a:pt x="132139" y="1464"/>
                  </a:lnTo>
                  <a:lnTo>
                    <a:pt x="179637" y="2290"/>
                  </a:lnTo>
                  <a:lnTo>
                    <a:pt x="203200" y="2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2593">
              <a:extLst>
                <a:ext uri="{FF2B5EF4-FFF2-40B4-BE49-F238E27FC236}">
                  <a16:creationId xmlns:a16="http://schemas.microsoft.com/office/drawing/2014/main" xmlns="" id="{895D5812-EE55-46E4-8712-CADB32DA6C0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877050" y="6027556"/>
              <a:ext cx="101601" cy="17645"/>
            </a:xfrm>
            <a:custGeom>
              <a:avLst/>
              <a:gdLst/>
              <a:ahLst/>
              <a:cxnLst/>
              <a:rect l="0" t="0" r="0" b="0"/>
              <a:pathLst>
                <a:path w="101601" h="17645">
                  <a:moveTo>
                    <a:pt x="0" y="17644"/>
                  </a:moveTo>
                  <a:lnTo>
                    <a:pt x="0" y="17644"/>
                  </a:lnTo>
                  <a:lnTo>
                    <a:pt x="10844" y="8210"/>
                  </a:lnTo>
                  <a:lnTo>
                    <a:pt x="21048" y="3339"/>
                  </a:lnTo>
                  <a:lnTo>
                    <a:pt x="45434" y="0"/>
                  </a:lnTo>
                  <a:lnTo>
                    <a:pt x="101600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2594">
              <a:extLst>
                <a:ext uri="{FF2B5EF4-FFF2-40B4-BE49-F238E27FC236}">
                  <a16:creationId xmlns:a16="http://schemas.microsoft.com/office/drawing/2014/main" xmlns="" id="{C2E4EDBA-24AA-4AAE-B98D-56674338A25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051405" y="5291217"/>
              <a:ext cx="111396" cy="519034"/>
            </a:xfrm>
            <a:custGeom>
              <a:avLst/>
              <a:gdLst/>
              <a:ahLst/>
              <a:cxnLst/>
              <a:rect l="0" t="0" r="0" b="0"/>
              <a:pathLst>
                <a:path w="111396" h="519034">
                  <a:moveTo>
                    <a:pt x="111395" y="23733"/>
                  </a:moveTo>
                  <a:lnTo>
                    <a:pt x="111395" y="23733"/>
                  </a:lnTo>
                  <a:lnTo>
                    <a:pt x="104653" y="13620"/>
                  </a:lnTo>
                  <a:lnTo>
                    <a:pt x="93817" y="6774"/>
                  </a:lnTo>
                  <a:lnTo>
                    <a:pt x="79593" y="2084"/>
                  </a:lnTo>
                  <a:lnTo>
                    <a:pt x="63865" y="0"/>
                  </a:lnTo>
                  <a:lnTo>
                    <a:pt x="49348" y="4718"/>
                  </a:lnTo>
                  <a:lnTo>
                    <a:pt x="42514" y="8940"/>
                  </a:lnTo>
                  <a:lnTo>
                    <a:pt x="22782" y="38479"/>
                  </a:lnTo>
                  <a:lnTo>
                    <a:pt x="11803" y="70267"/>
                  </a:lnTo>
                  <a:lnTo>
                    <a:pt x="3633" y="109326"/>
                  </a:lnTo>
                  <a:lnTo>
                    <a:pt x="0" y="154908"/>
                  </a:lnTo>
                  <a:lnTo>
                    <a:pt x="442" y="178916"/>
                  </a:lnTo>
                  <a:lnTo>
                    <a:pt x="2148" y="203388"/>
                  </a:lnTo>
                  <a:lnTo>
                    <a:pt x="4696" y="228170"/>
                  </a:lnTo>
                  <a:lnTo>
                    <a:pt x="9924" y="252452"/>
                  </a:lnTo>
                  <a:lnTo>
                    <a:pt x="16936" y="276401"/>
                  </a:lnTo>
                  <a:lnTo>
                    <a:pt x="33430" y="323002"/>
                  </a:lnTo>
                  <a:lnTo>
                    <a:pt x="50168" y="367233"/>
                  </a:lnTo>
                  <a:lnTo>
                    <a:pt x="67014" y="404764"/>
                  </a:lnTo>
                  <a:lnTo>
                    <a:pt x="84840" y="449898"/>
                  </a:lnTo>
                  <a:lnTo>
                    <a:pt x="88240" y="483732"/>
                  </a:lnTo>
                  <a:lnTo>
                    <a:pt x="85581" y="500521"/>
                  </a:lnTo>
                  <a:lnTo>
                    <a:pt x="79696" y="510335"/>
                  </a:lnTo>
                  <a:lnTo>
                    <a:pt x="74740" y="512529"/>
                  </a:lnTo>
                  <a:lnTo>
                    <a:pt x="28060" y="516089"/>
                  </a:lnTo>
                  <a:lnTo>
                    <a:pt x="16145" y="519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2595">
              <a:extLst>
                <a:ext uri="{FF2B5EF4-FFF2-40B4-BE49-F238E27FC236}">
                  <a16:creationId xmlns:a16="http://schemas.microsoft.com/office/drawing/2014/main" xmlns="" id="{7697DDAE-D502-46E6-8FD5-9C5081272FF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593078" y="5370495"/>
              <a:ext cx="115823" cy="333784"/>
            </a:xfrm>
            <a:custGeom>
              <a:avLst/>
              <a:gdLst/>
              <a:ahLst/>
              <a:cxnLst/>
              <a:rect l="0" t="0" r="0" b="0"/>
              <a:pathLst>
                <a:path w="115823" h="333784">
                  <a:moveTo>
                    <a:pt x="103122" y="14305"/>
                  </a:moveTo>
                  <a:lnTo>
                    <a:pt x="103122" y="14305"/>
                  </a:lnTo>
                  <a:lnTo>
                    <a:pt x="99751" y="7563"/>
                  </a:lnTo>
                  <a:lnTo>
                    <a:pt x="94333" y="2372"/>
                  </a:lnTo>
                  <a:lnTo>
                    <a:pt x="90913" y="0"/>
                  </a:lnTo>
                  <a:lnTo>
                    <a:pt x="86515" y="535"/>
                  </a:lnTo>
                  <a:lnTo>
                    <a:pt x="75986" y="6774"/>
                  </a:lnTo>
                  <a:lnTo>
                    <a:pt x="46909" y="40282"/>
                  </a:lnTo>
                  <a:lnTo>
                    <a:pt x="23750" y="84639"/>
                  </a:lnTo>
                  <a:lnTo>
                    <a:pt x="12341" y="122000"/>
                  </a:lnTo>
                  <a:lnTo>
                    <a:pt x="4449" y="164006"/>
                  </a:lnTo>
                  <a:lnTo>
                    <a:pt x="0" y="207133"/>
                  </a:lnTo>
                  <a:lnTo>
                    <a:pt x="375" y="247467"/>
                  </a:lnTo>
                  <a:lnTo>
                    <a:pt x="4775" y="280916"/>
                  </a:lnTo>
                  <a:lnTo>
                    <a:pt x="7924" y="295763"/>
                  </a:lnTo>
                  <a:lnTo>
                    <a:pt x="20830" y="316021"/>
                  </a:lnTo>
                  <a:lnTo>
                    <a:pt x="29210" y="323399"/>
                  </a:lnTo>
                  <a:lnTo>
                    <a:pt x="47930" y="331596"/>
                  </a:lnTo>
                  <a:lnTo>
                    <a:pt x="57860" y="333783"/>
                  </a:lnTo>
                  <a:lnTo>
                    <a:pt x="80183" y="330567"/>
                  </a:lnTo>
                  <a:lnTo>
                    <a:pt x="115822" y="319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2596">
              <a:extLst>
                <a:ext uri="{FF2B5EF4-FFF2-40B4-BE49-F238E27FC236}">
                  <a16:creationId xmlns:a16="http://schemas.microsoft.com/office/drawing/2014/main" xmlns="" id="{8607EBD9-F498-4472-BEFE-124C292FF02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801723" y="5391150"/>
              <a:ext cx="72278" cy="298060"/>
            </a:xfrm>
            <a:custGeom>
              <a:avLst/>
              <a:gdLst/>
              <a:ahLst/>
              <a:cxnLst/>
              <a:rect l="0" t="0" r="0" b="0"/>
              <a:pathLst>
                <a:path w="72278" h="298060">
                  <a:moveTo>
                    <a:pt x="59577" y="0"/>
                  </a:moveTo>
                  <a:lnTo>
                    <a:pt x="59577" y="0"/>
                  </a:lnTo>
                  <a:lnTo>
                    <a:pt x="56206" y="0"/>
                  </a:lnTo>
                  <a:lnTo>
                    <a:pt x="52670" y="3763"/>
                  </a:lnTo>
                  <a:lnTo>
                    <a:pt x="41280" y="27789"/>
                  </a:lnTo>
                  <a:lnTo>
                    <a:pt x="29540" y="66481"/>
                  </a:lnTo>
                  <a:lnTo>
                    <a:pt x="21297" y="99397"/>
                  </a:lnTo>
                  <a:lnTo>
                    <a:pt x="13636" y="134488"/>
                  </a:lnTo>
                  <a:lnTo>
                    <a:pt x="7879" y="168898"/>
                  </a:lnTo>
                  <a:lnTo>
                    <a:pt x="2968" y="203006"/>
                  </a:lnTo>
                  <a:lnTo>
                    <a:pt x="0" y="248298"/>
                  </a:lnTo>
                  <a:lnTo>
                    <a:pt x="3465" y="270516"/>
                  </a:lnTo>
                  <a:lnTo>
                    <a:pt x="12061" y="285094"/>
                  </a:lnTo>
                  <a:lnTo>
                    <a:pt x="26700" y="294395"/>
                  </a:lnTo>
                  <a:lnTo>
                    <a:pt x="35543" y="297864"/>
                  </a:lnTo>
                  <a:lnTo>
                    <a:pt x="43553" y="298059"/>
                  </a:lnTo>
                  <a:lnTo>
                    <a:pt x="72277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2597">
              <a:extLst>
                <a:ext uri="{FF2B5EF4-FFF2-40B4-BE49-F238E27FC236}">
                  <a16:creationId xmlns:a16="http://schemas.microsoft.com/office/drawing/2014/main" xmlns="" id="{81D84812-980A-4AEA-AA2C-EA5E60DFF3E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730929" y="5521129"/>
              <a:ext cx="200222" cy="3372"/>
            </a:xfrm>
            <a:custGeom>
              <a:avLst/>
              <a:gdLst/>
              <a:ahLst/>
              <a:cxnLst/>
              <a:rect l="0" t="0" r="0" b="0"/>
              <a:pathLst>
                <a:path w="200222" h="3372">
                  <a:moveTo>
                    <a:pt x="3371" y="3371"/>
                  </a:moveTo>
                  <a:lnTo>
                    <a:pt x="3371" y="3371"/>
                  </a:lnTo>
                  <a:lnTo>
                    <a:pt x="0" y="3371"/>
                  </a:lnTo>
                  <a:lnTo>
                    <a:pt x="418" y="2665"/>
                  </a:lnTo>
                  <a:lnTo>
                    <a:pt x="4645" y="0"/>
                  </a:lnTo>
                  <a:lnTo>
                    <a:pt x="51391" y="1973"/>
                  </a:lnTo>
                  <a:lnTo>
                    <a:pt x="90095" y="2750"/>
                  </a:lnTo>
                  <a:lnTo>
                    <a:pt x="133166" y="3094"/>
                  </a:lnTo>
                  <a:lnTo>
                    <a:pt x="200221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2598">
              <a:extLst>
                <a:ext uri="{FF2B5EF4-FFF2-40B4-BE49-F238E27FC236}">
                  <a16:creationId xmlns:a16="http://schemas.microsoft.com/office/drawing/2014/main" xmlns="" id="{7091137E-2632-4496-9A82-43EA03DED75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883854" y="5045180"/>
              <a:ext cx="228147" cy="174521"/>
            </a:xfrm>
            <a:custGeom>
              <a:avLst/>
              <a:gdLst/>
              <a:ahLst/>
              <a:cxnLst/>
              <a:rect l="0" t="0" r="0" b="0"/>
              <a:pathLst>
                <a:path w="228147" h="174521">
                  <a:moveTo>
                    <a:pt x="177346" y="9420"/>
                  </a:moveTo>
                  <a:lnTo>
                    <a:pt x="177346" y="9420"/>
                  </a:lnTo>
                  <a:lnTo>
                    <a:pt x="177344" y="0"/>
                  </a:lnTo>
                  <a:lnTo>
                    <a:pt x="177344" y="1235"/>
                  </a:lnTo>
                  <a:lnTo>
                    <a:pt x="167912" y="14963"/>
                  </a:lnTo>
                  <a:lnTo>
                    <a:pt x="152879" y="51333"/>
                  </a:lnTo>
                  <a:lnTo>
                    <a:pt x="129409" y="86750"/>
                  </a:lnTo>
                  <a:lnTo>
                    <a:pt x="100113" y="118409"/>
                  </a:lnTo>
                  <a:lnTo>
                    <a:pt x="78814" y="132649"/>
                  </a:lnTo>
                  <a:lnTo>
                    <a:pt x="44435" y="143220"/>
                  </a:lnTo>
                  <a:lnTo>
                    <a:pt x="24906" y="143441"/>
                  </a:lnTo>
                  <a:lnTo>
                    <a:pt x="17159" y="140395"/>
                  </a:lnTo>
                  <a:lnTo>
                    <a:pt x="4786" y="129484"/>
                  </a:lnTo>
                  <a:lnTo>
                    <a:pt x="1628" y="123329"/>
                  </a:lnTo>
                  <a:lnTo>
                    <a:pt x="0" y="110846"/>
                  </a:lnTo>
                  <a:lnTo>
                    <a:pt x="3511" y="100125"/>
                  </a:lnTo>
                  <a:lnTo>
                    <a:pt x="6422" y="95290"/>
                  </a:lnTo>
                  <a:lnTo>
                    <a:pt x="24005" y="81743"/>
                  </a:lnTo>
                  <a:lnTo>
                    <a:pt x="50458" y="75535"/>
                  </a:lnTo>
                  <a:lnTo>
                    <a:pt x="95368" y="79211"/>
                  </a:lnTo>
                  <a:lnTo>
                    <a:pt x="142884" y="96753"/>
                  </a:lnTo>
                  <a:lnTo>
                    <a:pt x="160472" y="109065"/>
                  </a:lnTo>
                  <a:lnTo>
                    <a:pt x="201341" y="153760"/>
                  </a:lnTo>
                  <a:lnTo>
                    <a:pt x="228146" y="174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2599">
              <a:extLst>
                <a:ext uri="{FF2B5EF4-FFF2-40B4-BE49-F238E27FC236}">
                  <a16:creationId xmlns:a16="http://schemas.microsoft.com/office/drawing/2014/main" xmlns="" id="{4B78E396-EA94-4EE2-B575-185B16B81EC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124341" y="565785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2979"/>
                  </a:lnTo>
                  <a:lnTo>
                    <a:pt x="0" y="1986"/>
                  </a:lnTo>
                  <a:lnTo>
                    <a:pt x="514" y="1324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2600">
              <a:extLst>
                <a:ext uri="{FF2B5EF4-FFF2-40B4-BE49-F238E27FC236}">
                  <a16:creationId xmlns:a16="http://schemas.microsoft.com/office/drawing/2014/main" xmlns="" id="{A32A39A0-6810-4166-99E8-984D86D6B64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295379" y="5387920"/>
              <a:ext cx="366022" cy="338977"/>
            </a:xfrm>
            <a:custGeom>
              <a:avLst/>
              <a:gdLst/>
              <a:ahLst/>
              <a:cxnLst/>
              <a:rect l="0" t="0" r="0" b="0"/>
              <a:pathLst>
                <a:path w="366022" h="338977">
                  <a:moveTo>
                    <a:pt x="124721" y="244530"/>
                  </a:moveTo>
                  <a:lnTo>
                    <a:pt x="124721" y="244530"/>
                  </a:lnTo>
                  <a:lnTo>
                    <a:pt x="105880" y="221926"/>
                  </a:lnTo>
                  <a:lnTo>
                    <a:pt x="96591" y="209084"/>
                  </a:lnTo>
                  <a:lnTo>
                    <a:pt x="85408" y="201024"/>
                  </a:lnTo>
                  <a:lnTo>
                    <a:pt x="63840" y="195891"/>
                  </a:lnTo>
                  <a:lnTo>
                    <a:pt x="49685" y="200335"/>
                  </a:lnTo>
                  <a:lnTo>
                    <a:pt x="35633" y="211482"/>
                  </a:lnTo>
                  <a:lnTo>
                    <a:pt x="13970" y="241558"/>
                  </a:lnTo>
                  <a:lnTo>
                    <a:pt x="2849" y="276575"/>
                  </a:lnTo>
                  <a:lnTo>
                    <a:pt x="0" y="298754"/>
                  </a:lnTo>
                  <a:lnTo>
                    <a:pt x="4378" y="316608"/>
                  </a:lnTo>
                  <a:lnTo>
                    <a:pt x="8509" y="324332"/>
                  </a:lnTo>
                  <a:lnTo>
                    <a:pt x="20625" y="334796"/>
                  </a:lnTo>
                  <a:lnTo>
                    <a:pt x="27807" y="338574"/>
                  </a:lnTo>
                  <a:lnTo>
                    <a:pt x="35416" y="338976"/>
                  </a:lnTo>
                  <a:lnTo>
                    <a:pt x="51398" y="333778"/>
                  </a:lnTo>
                  <a:lnTo>
                    <a:pt x="79634" y="308838"/>
                  </a:lnTo>
                  <a:lnTo>
                    <a:pt x="106972" y="264525"/>
                  </a:lnTo>
                  <a:lnTo>
                    <a:pt x="120596" y="225665"/>
                  </a:lnTo>
                  <a:lnTo>
                    <a:pt x="129942" y="181818"/>
                  </a:lnTo>
                  <a:lnTo>
                    <a:pt x="132435" y="158272"/>
                  </a:lnTo>
                  <a:lnTo>
                    <a:pt x="134499" y="113060"/>
                  </a:lnTo>
                  <a:lnTo>
                    <a:pt x="133065" y="76502"/>
                  </a:lnTo>
                  <a:lnTo>
                    <a:pt x="128194" y="55081"/>
                  </a:lnTo>
                  <a:lnTo>
                    <a:pt x="124918" y="48382"/>
                  </a:lnTo>
                  <a:lnTo>
                    <a:pt x="121325" y="44619"/>
                  </a:lnTo>
                  <a:lnTo>
                    <a:pt x="117518" y="42817"/>
                  </a:lnTo>
                  <a:lnTo>
                    <a:pt x="113569" y="42321"/>
                  </a:lnTo>
                  <a:lnTo>
                    <a:pt x="109526" y="45519"/>
                  </a:lnTo>
                  <a:lnTo>
                    <a:pt x="101270" y="58479"/>
                  </a:lnTo>
                  <a:lnTo>
                    <a:pt x="95429" y="99093"/>
                  </a:lnTo>
                  <a:lnTo>
                    <a:pt x="95944" y="135206"/>
                  </a:lnTo>
                  <a:lnTo>
                    <a:pt x="98526" y="174069"/>
                  </a:lnTo>
                  <a:lnTo>
                    <a:pt x="102025" y="212508"/>
                  </a:lnTo>
                  <a:lnTo>
                    <a:pt x="105930" y="246997"/>
                  </a:lnTo>
                  <a:lnTo>
                    <a:pt x="112098" y="288535"/>
                  </a:lnTo>
                  <a:lnTo>
                    <a:pt x="117699" y="307832"/>
                  </a:lnTo>
                  <a:lnTo>
                    <a:pt x="127244" y="321113"/>
                  </a:lnTo>
                  <a:lnTo>
                    <a:pt x="132754" y="323101"/>
                  </a:lnTo>
                  <a:lnTo>
                    <a:pt x="138543" y="322311"/>
                  </a:lnTo>
                  <a:lnTo>
                    <a:pt x="169783" y="302463"/>
                  </a:lnTo>
                  <a:lnTo>
                    <a:pt x="202984" y="266007"/>
                  </a:lnTo>
                  <a:lnTo>
                    <a:pt x="225356" y="226088"/>
                  </a:lnTo>
                  <a:lnTo>
                    <a:pt x="236261" y="202602"/>
                  </a:lnTo>
                  <a:lnTo>
                    <a:pt x="247058" y="177772"/>
                  </a:lnTo>
                  <a:lnTo>
                    <a:pt x="257784" y="152047"/>
                  </a:lnTo>
                  <a:lnTo>
                    <a:pt x="268463" y="125725"/>
                  </a:lnTo>
                  <a:lnTo>
                    <a:pt x="284093" y="81426"/>
                  </a:lnTo>
                  <a:lnTo>
                    <a:pt x="294329" y="45744"/>
                  </a:lnTo>
                  <a:lnTo>
                    <a:pt x="301442" y="501"/>
                  </a:lnTo>
                  <a:lnTo>
                    <a:pt x="300390" y="0"/>
                  </a:lnTo>
                  <a:lnTo>
                    <a:pt x="295459" y="6969"/>
                  </a:lnTo>
                  <a:lnTo>
                    <a:pt x="281379" y="40243"/>
                  </a:lnTo>
                  <a:lnTo>
                    <a:pt x="267960" y="75654"/>
                  </a:lnTo>
                  <a:lnTo>
                    <a:pt x="253999" y="116558"/>
                  </a:lnTo>
                  <a:lnTo>
                    <a:pt x="243091" y="158255"/>
                  </a:lnTo>
                  <a:lnTo>
                    <a:pt x="237303" y="198424"/>
                  </a:lnTo>
                  <a:lnTo>
                    <a:pt x="235434" y="236738"/>
                  </a:lnTo>
                  <a:lnTo>
                    <a:pt x="236956" y="272582"/>
                  </a:lnTo>
                  <a:lnTo>
                    <a:pt x="245151" y="311010"/>
                  </a:lnTo>
                  <a:lnTo>
                    <a:pt x="258209" y="327229"/>
                  </a:lnTo>
                  <a:lnTo>
                    <a:pt x="266629" y="333528"/>
                  </a:lnTo>
                  <a:lnTo>
                    <a:pt x="289155" y="338648"/>
                  </a:lnTo>
                  <a:lnTo>
                    <a:pt x="314925" y="337160"/>
                  </a:lnTo>
                  <a:lnTo>
                    <a:pt x="366021" y="320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2601">
              <a:extLst>
                <a:ext uri="{FF2B5EF4-FFF2-40B4-BE49-F238E27FC236}">
                  <a16:creationId xmlns:a16="http://schemas.microsoft.com/office/drawing/2014/main" xmlns="" id="{21D12ECC-1732-4A68-8E88-5BD31570BE5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483600" y="5533495"/>
              <a:ext cx="241301" cy="22756"/>
            </a:xfrm>
            <a:custGeom>
              <a:avLst/>
              <a:gdLst/>
              <a:ahLst/>
              <a:cxnLst/>
              <a:rect l="0" t="0" r="0" b="0"/>
              <a:pathLst>
                <a:path w="241301" h="22756">
                  <a:moveTo>
                    <a:pt x="0" y="22755"/>
                  </a:moveTo>
                  <a:lnTo>
                    <a:pt x="0" y="22755"/>
                  </a:lnTo>
                  <a:lnTo>
                    <a:pt x="3370" y="19384"/>
                  </a:lnTo>
                  <a:lnTo>
                    <a:pt x="32434" y="7175"/>
                  </a:lnTo>
                  <a:lnTo>
                    <a:pt x="70624" y="1719"/>
                  </a:lnTo>
                  <a:lnTo>
                    <a:pt x="93650" y="265"/>
                  </a:lnTo>
                  <a:lnTo>
                    <a:pt x="120289" y="0"/>
                  </a:lnTo>
                  <a:lnTo>
                    <a:pt x="149337" y="530"/>
                  </a:lnTo>
                  <a:lnTo>
                    <a:pt x="179991" y="1588"/>
                  </a:lnTo>
                  <a:lnTo>
                    <a:pt x="241300" y="3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2602">
              <a:extLst>
                <a:ext uri="{FF2B5EF4-FFF2-40B4-BE49-F238E27FC236}">
                  <a16:creationId xmlns:a16="http://schemas.microsoft.com/office/drawing/2014/main" xmlns="" id="{1DC429BB-F147-41C5-A8B9-942526A0697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924800" y="5397500"/>
              <a:ext cx="84405" cy="304801"/>
            </a:xfrm>
            <a:custGeom>
              <a:avLst/>
              <a:gdLst/>
              <a:ahLst/>
              <a:cxnLst/>
              <a:rect l="0" t="0" r="0" b="0"/>
              <a:pathLst>
                <a:path w="84405" h="304801">
                  <a:moveTo>
                    <a:pt x="0" y="0"/>
                  </a:moveTo>
                  <a:lnTo>
                    <a:pt x="0" y="0"/>
                  </a:lnTo>
                  <a:lnTo>
                    <a:pt x="21048" y="36628"/>
                  </a:lnTo>
                  <a:lnTo>
                    <a:pt x="48805" y="78037"/>
                  </a:lnTo>
                  <a:lnTo>
                    <a:pt x="66140" y="113470"/>
                  </a:lnTo>
                  <a:lnTo>
                    <a:pt x="78785" y="152737"/>
                  </a:lnTo>
                  <a:lnTo>
                    <a:pt x="84404" y="193707"/>
                  </a:lnTo>
                  <a:lnTo>
                    <a:pt x="79377" y="229789"/>
                  </a:lnTo>
                  <a:lnTo>
                    <a:pt x="67028" y="260174"/>
                  </a:lnTo>
                  <a:lnTo>
                    <a:pt x="3175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6" name="SMARTInkShape-Group534">
            <a:extLst>
              <a:ext uri="{FF2B5EF4-FFF2-40B4-BE49-F238E27FC236}">
                <a16:creationId xmlns:a16="http://schemas.microsoft.com/office/drawing/2014/main" xmlns="" id="{43D4D446-0699-43B7-9F02-F98A1CB9837D}"/>
              </a:ext>
            </a:extLst>
          </p:cNvPr>
          <p:cNvGrpSpPr/>
          <p:nvPr/>
        </p:nvGrpSpPr>
        <p:grpSpPr>
          <a:xfrm>
            <a:off x="1654060" y="6382633"/>
            <a:ext cx="386959" cy="291218"/>
            <a:chOff x="1654060" y="6382633"/>
            <a:chExt cx="386959" cy="291218"/>
          </a:xfrm>
        </p:grpSpPr>
        <p:sp>
          <p:nvSpPr>
            <p:cNvPr id="603" name="SMARTInkShape-2603">
              <a:extLst>
                <a:ext uri="{FF2B5EF4-FFF2-40B4-BE49-F238E27FC236}">
                  <a16:creationId xmlns:a16="http://schemas.microsoft.com/office/drawing/2014/main" xmlns="" id="{E31AAAED-358B-424C-BE41-3DAD6AD23A8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654060" y="6414383"/>
              <a:ext cx="47741" cy="259468"/>
            </a:xfrm>
            <a:custGeom>
              <a:avLst/>
              <a:gdLst/>
              <a:ahLst/>
              <a:cxnLst/>
              <a:rect l="0" t="0" r="0" b="0"/>
              <a:pathLst>
                <a:path w="47741" h="259468">
                  <a:moveTo>
                    <a:pt x="47740" y="5467"/>
                  </a:moveTo>
                  <a:lnTo>
                    <a:pt x="47740" y="5467"/>
                  </a:lnTo>
                  <a:lnTo>
                    <a:pt x="44369" y="2096"/>
                  </a:lnTo>
                  <a:lnTo>
                    <a:pt x="40832" y="441"/>
                  </a:lnTo>
                  <a:lnTo>
                    <a:pt x="38902" y="0"/>
                  </a:lnTo>
                  <a:lnTo>
                    <a:pt x="32993" y="3273"/>
                  </a:lnTo>
                  <a:lnTo>
                    <a:pt x="29442" y="6120"/>
                  </a:lnTo>
                  <a:lnTo>
                    <a:pt x="17702" y="30355"/>
                  </a:lnTo>
                  <a:lnTo>
                    <a:pt x="5287" y="77830"/>
                  </a:lnTo>
                  <a:lnTo>
                    <a:pt x="650" y="118297"/>
                  </a:lnTo>
                  <a:lnTo>
                    <a:pt x="0" y="160036"/>
                  </a:lnTo>
                  <a:lnTo>
                    <a:pt x="4415" y="197402"/>
                  </a:lnTo>
                  <a:lnTo>
                    <a:pt x="18607" y="225297"/>
                  </a:lnTo>
                  <a:lnTo>
                    <a:pt x="4774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2604">
              <a:extLst>
                <a:ext uri="{FF2B5EF4-FFF2-40B4-BE49-F238E27FC236}">
                  <a16:creationId xmlns:a16="http://schemas.microsoft.com/office/drawing/2014/main" xmlns="" id="{BC21D598-E4AD-4F10-9AD0-63D80B99CF9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968500" y="6382633"/>
              <a:ext cx="72519" cy="240418"/>
            </a:xfrm>
            <a:custGeom>
              <a:avLst/>
              <a:gdLst/>
              <a:ahLst/>
              <a:cxnLst/>
              <a:rect l="0" t="0" r="0" b="0"/>
              <a:pathLst>
                <a:path w="72519" h="240418">
                  <a:moveTo>
                    <a:pt x="19050" y="5467"/>
                  </a:moveTo>
                  <a:lnTo>
                    <a:pt x="19050" y="5467"/>
                  </a:lnTo>
                  <a:lnTo>
                    <a:pt x="15679" y="2096"/>
                  </a:lnTo>
                  <a:lnTo>
                    <a:pt x="15392" y="1103"/>
                  </a:lnTo>
                  <a:lnTo>
                    <a:pt x="15905" y="441"/>
                  </a:lnTo>
                  <a:lnTo>
                    <a:pt x="16954" y="0"/>
                  </a:lnTo>
                  <a:lnTo>
                    <a:pt x="28542" y="2749"/>
                  </a:lnTo>
                  <a:lnTo>
                    <a:pt x="45381" y="18145"/>
                  </a:lnTo>
                  <a:lnTo>
                    <a:pt x="63776" y="50694"/>
                  </a:lnTo>
                  <a:lnTo>
                    <a:pt x="72518" y="94989"/>
                  </a:lnTo>
                  <a:lnTo>
                    <a:pt x="68919" y="127335"/>
                  </a:lnTo>
                  <a:lnTo>
                    <a:pt x="53111" y="173514"/>
                  </a:lnTo>
                  <a:lnTo>
                    <a:pt x="28672" y="210246"/>
                  </a:lnTo>
                  <a:lnTo>
                    <a:pt x="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2605">
              <a:extLst>
                <a:ext uri="{FF2B5EF4-FFF2-40B4-BE49-F238E27FC236}">
                  <a16:creationId xmlns:a16="http://schemas.microsoft.com/office/drawing/2014/main" xmlns="" id="{0C5B7BFD-B6D8-4B44-84B0-1BAFF09BDDC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809750" y="6426979"/>
              <a:ext cx="133351" cy="161705"/>
            </a:xfrm>
            <a:custGeom>
              <a:avLst/>
              <a:gdLst/>
              <a:ahLst/>
              <a:cxnLst/>
              <a:rect l="0" t="0" r="0" b="0"/>
              <a:pathLst>
                <a:path w="133351" h="161705">
                  <a:moveTo>
                    <a:pt x="0" y="30971"/>
                  </a:moveTo>
                  <a:lnTo>
                    <a:pt x="0" y="30971"/>
                  </a:lnTo>
                  <a:lnTo>
                    <a:pt x="6350" y="30971"/>
                  </a:lnTo>
                  <a:lnTo>
                    <a:pt x="6350" y="37059"/>
                  </a:lnTo>
                  <a:lnTo>
                    <a:pt x="15188" y="49507"/>
                  </a:lnTo>
                  <a:lnTo>
                    <a:pt x="29655" y="93532"/>
                  </a:lnTo>
                  <a:lnTo>
                    <a:pt x="43590" y="138213"/>
                  </a:lnTo>
                  <a:lnTo>
                    <a:pt x="55634" y="161704"/>
                  </a:lnTo>
                  <a:lnTo>
                    <a:pt x="62121" y="157514"/>
                  </a:lnTo>
                  <a:lnTo>
                    <a:pt x="80161" y="137576"/>
                  </a:lnTo>
                  <a:lnTo>
                    <a:pt x="96424" y="99246"/>
                  </a:lnTo>
                  <a:lnTo>
                    <a:pt x="107906" y="57786"/>
                  </a:lnTo>
                  <a:lnTo>
                    <a:pt x="125391" y="12518"/>
                  </a:lnTo>
                  <a:lnTo>
                    <a:pt x="131778" y="1848"/>
                  </a:lnTo>
                  <a:lnTo>
                    <a:pt x="131596" y="972"/>
                  </a:lnTo>
                  <a:lnTo>
                    <a:pt x="130770" y="388"/>
                  </a:lnTo>
                  <a:lnTo>
                    <a:pt x="129513" y="0"/>
                  </a:lnTo>
                  <a:lnTo>
                    <a:pt x="129381" y="1151"/>
                  </a:lnTo>
                  <a:lnTo>
                    <a:pt x="133350" y="11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2" name="SMARTInkShape-Group535">
            <a:extLst>
              <a:ext uri="{FF2B5EF4-FFF2-40B4-BE49-F238E27FC236}">
                <a16:creationId xmlns:a16="http://schemas.microsoft.com/office/drawing/2014/main" xmlns="" id="{1BFE8276-4F5A-40FD-A0D9-90B84743B7A2}"/>
              </a:ext>
            </a:extLst>
          </p:cNvPr>
          <p:cNvGrpSpPr/>
          <p:nvPr/>
        </p:nvGrpSpPr>
        <p:grpSpPr>
          <a:xfrm>
            <a:off x="2588413" y="6168105"/>
            <a:ext cx="567538" cy="550196"/>
            <a:chOff x="2588413" y="6168105"/>
            <a:chExt cx="567538" cy="550196"/>
          </a:xfrm>
        </p:grpSpPr>
        <p:sp>
          <p:nvSpPr>
            <p:cNvPr id="607" name="SMARTInkShape-2606">
              <a:extLst>
                <a:ext uri="{FF2B5EF4-FFF2-40B4-BE49-F238E27FC236}">
                  <a16:creationId xmlns:a16="http://schemas.microsoft.com/office/drawing/2014/main" xmlns="" id="{9F26EE80-E0CD-48BE-9216-BF64B4BE2A9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782296" y="6546850"/>
              <a:ext cx="113305" cy="165140"/>
            </a:xfrm>
            <a:custGeom>
              <a:avLst/>
              <a:gdLst/>
              <a:ahLst/>
              <a:cxnLst/>
              <a:rect l="0" t="0" r="0" b="0"/>
              <a:pathLst>
                <a:path w="113305" h="165140">
                  <a:moveTo>
                    <a:pt x="100604" y="101600"/>
                  </a:moveTo>
                  <a:lnTo>
                    <a:pt x="100604" y="101600"/>
                  </a:lnTo>
                  <a:lnTo>
                    <a:pt x="88653" y="61411"/>
                  </a:lnTo>
                  <a:lnTo>
                    <a:pt x="82122" y="52929"/>
                  </a:lnTo>
                  <a:lnTo>
                    <a:pt x="77699" y="50808"/>
                  </a:lnTo>
                  <a:lnTo>
                    <a:pt x="67141" y="50333"/>
                  </a:lnTo>
                  <a:lnTo>
                    <a:pt x="42554" y="57403"/>
                  </a:lnTo>
                  <a:lnTo>
                    <a:pt x="28708" y="68316"/>
                  </a:lnTo>
                  <a:lnTo>
                    <a:pt x="4950" y="98317"/>
                  </a:lnTo>
                  <a:lnTo>
                    <a:pt x="0" y="116604"/>
                  </a:lnTo>
                  <a:lnTo>
                    <a:pt x="858" y="135079"/>
                  </a:lnTo>
                  <a:lnTo>
                    <a:pt x="5943" y="150346"/>
                  </a:lnTo>
                  <a:lnTo>
                    <a:pt x="12906" y="160424"/>
                  </a:lnTo>
                  <a:lnTo>
                    <a:pt x="16739" y="164099"/>
                  </a:lnTo>
                  <a:lnTo>
                    <a:pt x="22821" y="165139"/>
                  </a:lnTo>
                  <a:lnTo>
                    <a:pt x="38988" y="162530"/>
                  </a:lnTo>
                  <a:lnTo>
                    <a:pt x="56051" y="151023"/>
                  </a:lnTo>
                  <a:lnTo>
                    <a:pt x="72336" y="132032"/>
                  </a:lnTo>
                  <a:lnTo>
                    <a:pt x="92698" y="86785"/>
                  </a:lnTo>
                  <a:lnTo>
                    <a:pt x="103205" y="44216"/>
                  </a:lnTo>
                  <a:lnTo>
                    <a:pt x="1133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2607">
              <a:extLst>
                <a:ext uri="{FF2B5EF4-FFF2-40B4-BE49-F238E27FC236}">
                  <a16:creationId xmlns:a16="http://schemas.microsoft.com/office/drawing/2014/main" xmlns="" id="{99ED3751-1B4F-4FCB-AAE6-16A728D9D8A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659290" y="6267450"/>
              <a:ext cx="160111" cy="400051"/>
            </a:xfrm>
            <a:custGeom>
              <a:avLst/>
              <a:gdLst/>
              <a:ahLst/>
              <a:cxnLst/>
              <a:rect l="0" t="0" r="0" b="0"/>
              <a:pathLst>
                <a:path w="160111" h="400051">
                  <a:moveTo>
                    <a:pt x="160110" y="0"/>
                  </a:moveTo>
                  <a:lnTo>
                    <a:pt x="160110" y="0"/>
                  </a:lnTo>
                  <a:lnTo>
                    <a:pt x="160110" y="3371"/>
                  </a:lnTo>
                  <a:lnTo>
                    <a:pt x="148177" y="44259"/>
                  </a:lnTo>
                  <a:lnTo>
                    <a:pt x="135643" y="88136"/>
                  </a:lnTo>
                  <a:lnTo>
                    <a:pt x="121719" y="124544"/>
                  </a:lnTo>
                  <a:lnTo>
                    <a:pt x="106123" y="166595"/>
                  </a:lnTo>
                  <a:lnTo>
                    <a:pt x="87903" y="207394"/>
                  </a:lnTo>
                  <a:lnTo>
                    <a:pt x="68751" y="246690"/>
                  </a:lnTo>
                  <a:lnTo>
                    <a:pt x="50832" y="285324"/>
                  </a:lnTo>
                  <a:lnTo>
                    <a:pt x="33461" y="319898"/>
                  </a:lnTo>
                  <a:lnTo>
                    <a:pt x="13458" y="361484"/>
                  </a:lnTo>
                  <a:lnTo>
                    <a:pt x="379" y="390707"/>
                  </a:lnTo>
                  <a:lnTo>
                    <a:pt x="0" y="393822"/>
                  </a:lnTo>
                  <a:lnTo>
                    <a:pt x="1159" y="395897"/>
                  </a:lnTo>
                  <a:lnTo>
                    <a:pt x="771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2608">
              <a:extLst>
                <a:ext uri="{FF2B5EF4-FFF2-40B4-BE49-F238E27FC236}">
                  <a16:creationId xmlns:a16="http://schemas.microsoft.com/office/drawing/2014/main" xmlns="" id="{6150F4D9-200D-4CBB-9940-BF09E0AA987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588413" y="6168105"/>
              <a:ext cx="98554" cy="303050"/>
            </a:xfrm>
            <a:custGeom>
              <a:avLst/>
              <a:gdLst/>
              <a:ahLst/>
              <a:cxnLst/>
              <a:rect l="0" t="0" r="0" b="0"/>
              <a:pathLst>
                <a:path w="98554" h="303050">
                  <a:moveTo>
                    <a:pt x="84937" y="156495"/>
                  </a:moveTo>
                  <a:lnTo>
                    <a:pt x="84937" y="156495"/>
                  </a:lnTo>
                  <a:lnTo>
                    <a:pt x="76099" y="147656"/>
                  </a:lnTo>
                  <a:lnTo>
                    <a:pt x="70190" y="145511"/>
                  </a:lnTo>
                  <a:lnTo>
                    <a:pt x="51528" y="144134"/>
                  </a:lnTo>
                  <a:lnTo>
                    <a:pt x="41631" y="147709"/>
                  </a:lnTo>
                  <a:lnTo>
                    <a:pt x="31823" y="155412"/>
                  </a:lnTo>
                  <a:lnTo>
                    <a:pt x="20409" y="168242"/>
                  </a:lnTo>
                  <a:lnTo>
                    <a:pt x="8824" y="194705"/>
                  </a:lnTo>
                  <a:lnTo>
                    <a:pt x="0" y="235252"/>
                  </a:lnTo>
                  <a:lnTo>
                    <a:pt x="2777" y="265986"/>
                  </a:lnTo>
                  <a:lnTo>
                    <a:pt x="12224" y="291164"/>
                  </a:lnTo>
                  <a:lnTo>
                    <a:pt x="19929" y="300544"/>
                  </a:lnTo>
                  <a:lnTo>
                    <a:pt x="25370" y="302622"/>
                  </a:lnTo>
                  <a:lnTo>
                    <a:pt x="38943" y="303049"/>
                  </a:lnTo>
                  <a:lnTo>
                    <a:pt x="45808" y="299353"/>
                  </a:lnTo>
                  <a:lnTo>
                    <a:pt x="59079" y="285837"/>
                  </a:lnTo>
                  <a:lnTo>
                    <a:pt x="75080" y="251655"/>
                  </a:lnTo>
                  <a:lnTo>
                    <a:pt x="84319" y="218779"/>
                  </a:lnTo>
                  <a:lnTo>
                    <a:pt x="91718" y="181354"/>
                  </a:lnTo>
                  <a:lnTo>
                    <a:pt x="95006" y="143555"/>
                  </a:lnTo>
                  <a:lnTo>
                    <a:pt x="98349" y="107470"/>
                  </a:lnTo>
                  <a:lnTo>
                    <a:pt x="98553" y="61066"/>
                  </a:lnTo>
                  <a:lnTo>
                    <a:pt x="87174" y="14341"/>
                  </a:lnTo>
                  <a:lnTo>
                    <a:pt x="79857" y="70"/>
                  </a:lnTo>
                  <a:lnTo>
                    <a:pt x="79434" y="0"/>
                  </a:lnTo>
                  <a:lnTo>
                    <a:pt x="79152" y="660"/>
                  </a:lnTo>
                  <a:lnTo>
                    <a:pt x="68522" y="35471"/>
                  </a:lnTo>
                  <a:lnTo>
                    <a:pt x="57652" y="79087"/>
                  </a:lnTo>
                  <a:lnTo>
                    <a:pt x="52114" y="111273"/>
                  </a:lnTo>
                  <a:lnTo>
                    <a:pt x="55143" y="157756"/>
                  </a:lnTo>
                  <a:lnTo>
                    <a:pt x="61606" y="199437"/>
                  </a:lnTo>
                  <a:lnTo>
                    <a:pt x="70111" y="241308"/>
                  </a:lnTo>
                  <a:lnTo>
                    <a:pt x="84937" y="289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2609">
              <a:extLst>
                <a:ext uri="{FF2B5EF4-FFF2-40B4-BE49-F238E27FC236}">
                  <a16:creationId xmlns:a16="http://schemas.microsoft.com/office/drawing/2014/main" xmlns="" id="{2113789D-001D-43FE-B5FA-4C77DB974B0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931506" y="6477000"/>
              <a:ext cx="224445" cy="215901"/>
            </a:xfrm>
            <a:custGeom>
              <a:avLst/>
              <a:gdLst/>
              <a:ahLst/>
              <a:cxnLst/>
              <a:rect l="0" t="0" r="0" b="0"/>
              <a:pathLst>
                <a:path w="224445" h="215901">
                  <a:moveTo>
                    <a:pt x="173644" y="0"/>
                  </a:moveTo>
                  <a:lnTo>
                    <a:pt x="173644" y="0"/>
                  </a:lnTo>
                  <a:lnTo>
                    <a:pt x="172232" y="20983"/>
                  </a:lnTo>
                  <a:lnTo>
                    <a:pt x="159829" y="62131"/>
                  </a:lnTo>
                  <a:lnTo>
                    <a:pt x="144150" y="103074"/>
                  </a:lnTo>
                  <a:lnTo>
                    <a:pt x="121631" y="140843"/>
                  </a:lnTo>
                  <a:lnTo>
                    <a:pt x="104666" y="158553"/>
                  </a:lnTo>
                  <a:lnTo>
                    <a:pt x="85367" y="168775"/>
                  </a:lnTo>
                  <a:lnTo>
                    <a:pt x="75987" y="169666"/>
                  </a:lnTo>
                  <a:lnTo>
                    <a:pt x="58039" y="165013"/>
                  </a:lnTo>
                  <a:lnTo>
                    <a:pt x="32068" y="147121"/>
                  </a:lnTo>
                  <a:lnTo>
                    <a:pt x="9870" y="117204"/>
                  </a:lnTo>
                  <a:lnTo>
                    <a:pt x="0" y="91642"/>
                  </a:lnTo>
                  <a:lnTo>
                    <a:pt x="731" y="85083"/>
                  </a:lnTo>
                  <a:lnTo>
                    <a:pt x="7188" y="74033"/>
                  </a:lnTo>
                  <a:lnTo>
                    <a:pt x="12579" y="71228"/>
                  </a:lnTo>
                  <a:lnTo>
                    <a:pt x="26094" y="69991"/>
                  </a:lnTo>
                  <a:lnTo>
                    <a:pt x="56313" y="80004"/>
                  </a:lnTo>
                  <a:lnTo>
                    <a:pt x="99380" y="108126"/>
                  </a:lnTo>
                  <a:lnTo>
                    <a:pt x="143740" y="145039"/>
                  </a:lnTo>
                  <a:lnTo>
                    <a:pt x="186316" y="179717"/>
                  </a:lnTo>
                  <a:lnTo>
                    <a:pt x="224444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2610">
              <a:extLst>
                <a:ext uri="{FF2B5EF4-FFF2-40B4-BE49-F238E27FC236}">
                  <a16:creationId xmlns:a16="http://schemas.microsoft.com/office/drawing/2014/main" xmlns="" id="{C915E762-F255-4515-B10F-FA9756135C9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888298" y="6381750"/>
              <a:ext cx="20003" cy="336551"/>
            </a:xfrm>
            <a:custGeom>
              <a:avLst/>
              <a:gdLst/>
              <a:ahLst/>
              <a:cxnLst/>
              <a:rect l="0" t="0" r="0" b="0"/>
              <a:pathLst>
                <a:path w="20003" h="336551">
                  <a:moveTo>
                    <a:pt x="13652" y="0"/>
                  </a:moveTo>
                  <a:lnTo>
                    <a:pt x="13652" y="0"/>
                  </a:lnTo>
                  <a:lnTo>
                    <a:pt x="10281" y="0"/>
                  </a:lnTo>
                  <a:lnTo>
                    <a:pt x="1443" y="13484"/>
                  </a:lnTo>
                  <a:lnTo>
                    <a:pt x="0" y="52208"/>
                  </a:lnTo>
                  <a:lnTo>
                    <a:pt x="2410" y="85999"/>
                  </a:lnTo>
                  <a:lnTo>
                    <a:pt x="5833" y="121476"/>
                  </a:lnTo>
                  <a:lnTo>
                    <a:pt x="9707" y="156060"/>
                  </a:lnTo>
                  <a:lnTo>
                    <a:pt x="11898" y="192126"/>
                  </a:lnTo>
                  <a:lnTo>
                    <a:pt x="12873" y="228617"/>
                  </a:lnTo>
                  <a:lnTo>
                    <a:pt x="13306" y="263651"/>
                  </a:lnTo>
                  <a:lnTo>
                    <a:pt x="17948" y="310443"/>
                  </a:lnTo>
                  <a:lnTo>
                    <a:pt x="20002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9" name="SMARTInkShape-Group536">
            <a:extLst>
              <a:ext uri="{FF2B5EF4-FFF2-40B4-BE49-F238E27FC236}">
                <a16:creationId xmlns:a16="http://schemas.microsoft.com/office/drawing/2014/main" xmlns="" id="{E7E24160-1288-469A-B9A6-BB6D2D5B372B}"/>
              </a:ext>
            </a:extLst>
          </p:cNvPr>
          <p:cNvGrpSpPr/>
          <p:nvPr/>
        </p:nvGrpSpPr>
        <p:grpSpPr>
          <a:xfrm>
            <a:off x="3429000" y="6191250"/>
            <a:ext cx="681210" cy="355601"/>
            <a:chOff x="3429000" y="6191250"/>
            <a:chExt cx="681210" cy="355601"/>
          </a:xfrm>
        </p:grpSpPr>
        <p:sp>
          <p:nvSpPr>
            <p:cNvPr id="613" name="SMARTInkShape-2611">
              <a:extLst>
                <a:ext uri="{FF2B5EF4-FFF2-40B4-BE49-F238E27FC236}">
                  <a16:creationId xmlns:a16="http://schemas.microsoft.com/office/drawing/2014/main" xmlns="" id="{D2E278F6-70A0-4194-8EB6-67AF8EA7FD5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025900" y="6248400"/>
              <a:ext cx="84310" cy="285751"/>
            </a:xfrm>
            <a:custGeom>
              <a:avLst/>
              <a:gdLst/>
              <a:ahLst/>
              <a:cxnLst/>
              <a:rect l="0" t="0" r="0" b="0"/>
              <a:pathLst>
                <a:path w="84310" h="285751">
                  <a:moveTo>
                    <a:pt x="19050" y="0"/>
                  </a:moveTo>
                  <a:lnTo>
                    <a:pt x="19050" y="0"/>
                  </a:lnTo>
                  <a:lnTo>
                    <a:pt x="29894" y="6479"/>
                  </a:lnTo>
                  <a:lnTo>
                    <a:pt x="45782" y="23087"/>
                  </a:lnTo>
                  <a:lnTo>
                    <a:pt x="63895" y="55995"/>
                  </a:lnTo>
                  <a:lnTo>
                    <a:pt x="76375" y="87680"/>
                  </a:lnTo>
                  <a:lnTo>
                    <a:pt x="83333" y="121049"/>
                  </a:lnTo>
                  <a:lnTo>
                    <a:pt x="84309" y="154694"/>
                  </a:lnTo>
                  <a:lnTo>
                    <a:pt x="77688" y="188462"/>
                  </a:lnTo>
                  <a:lnTo>
                    <a:pt x="55317" y="232465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2612">
              <a:extLst>
                <a:ext uri="{FF2B5EF4-FFF2-40B4-BE49-F238E27FC236}">
                  <a16:creationId xmlns:a16="http://schemas.microsoft.com/office/drawing/2014/main" xmlns="" id="{4694D9DA-7522-4B42-B39E-3D4B4C4DFB1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793934" y="6292850"/>
              <a:ext cx="168467" cy="179492"/>
            </a:xfrm>
            <a:custGeom>
              <a:avLst/>
              <a:gdLst/>
              <a:ahLst/>
              <a:cxnLst/>
              <a:rect l="0" t="0" r="0" b="0"/>
              <a:pathLst>
                <a:path w="168467" h="179492">
                  <a:moveTo>
                    <a:pt x="149416" y="0"/>
                  </a:moveTo>
                  <a:lnTo>
                    <a:pt x="149416" y="0"/>
                  </a:lnTo>
                  <a:lnTo>
                    <a:pt x="146045" y="0"/>
                  </a:lnTo>
                  <a:lnTo>
                    <a:pt x="145052" y="2117"/>
                  </a:lnTo>
                  <a:lnTo>
                    <a:pt x="137465" y="46997"/>
                  </a:lnTo>
                  <a:lnTo>
                    <a:pt x="121446" y="92749"/>
                  </a:lnTo>
                  <a:lnTo>
                    <a:pt x="108763" y="118833"/>
                  </a:lnTo>
                  <a:lnTo>
                    <a:pt x="81083" y="151940"/>
                  </a:lnTo>
                  <a:lnTo>
                    <a:pt x="47795" y="173665"/>
                  </a:lnTo>
                  <a:lnTo>
                    <a:pt x="28521" y="179491"/>
                  </a:lnTo>
                  <a:lnTo>
                    <a:pt x="20842" y="178222"/>
                  </a:lnTo>
                  <a:lnTo>
                    <a:pt x="14311" y="174553"/>
                  </a:lnTo>
                  <a:lnTo>
                    <a:pt x="8546" y="169285"/>
                  </a:lnTo>
                  <a:lnTo>
                    <a:pt x="2140" y="155906"/>
                  </a:lnTo>
                  <a:lnTo>
                    <a:pt x="0" y="141258"/>
                  </a:lnTo>
                  <a:lnTo>
                    <a:pt x="1399" y="127693"/>
                  </a:lnTo>
                  <a:lnTo>
                    <a:pt x="8136" y="114608"/>
                  </a:lnTo>
                  <a:lnTo>
                    <a:pt x="12896" y="108155"/>
                  </a:lnTo>
                  <a:lnTo>
                    <a:pt x="25711" y="99104"/>
                  </a:lnTo>
                  <a:lnTo>
                    <a:pt x="33079" y="95702"/>
                  </a:lnTo>
                  <a:lnTo>
                    <a:pt x="50674" y="93804"/>
                  </a:lnTo>
                  <a:lnTo>
                    <a:pt x="70253" y="96724"/>
                  </a:lnTo>
                  <a:lnTo>
                    <a:pt x="100403" y="110973"/>
                  </a:lnTo>
                  <a:lnTo>
                    <a:pt x="147659" y="155673"/>
                  </a:lnTo>
                  <a:lnTo>
                    <a:pt x="168466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2613">
              <a:extLst>
                <a:ext uri="{FF2B5EF4-FFF2-40B4-BE49-F238E27FC236}">
                  <a16:creationId xmlns:a16="http://schemas.microsoft.com/office/drawing/2014/main" xmlns="" id="{6706E171-CD06-4E30-8D24-CC68C76813A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660644" y="6232629"/>
              <a:ext cx="117607" cy="276122"/>
            </a:xfrm>
            <a:custGeom>
              <a:avLst/>
              <a:gdLst/>
              <a:ahLst/>
              <a:cxnLst/>
              <a:rect l="0" t="0" r="0" b="0"/>
              <a:pathLst>
                <a:path w="117607" h="276122">
                  <a:moveTo>
                    <a:pt x="117606" y="9421"/>
                  </a:moveTo>
                  <a:lnTo>
                    <a:pt x="117606" y="9421"/>
                  </a:lnTo>
                  <a:lnTo>
                    <a:pt x="108768" y="582"/>
                  </a:lnTo>
                  <a:lnTo>
                    <a:pt x="105364" y="0"/>
                  </a:lnTo>
                  <a:lnTo>
                    <a:pt x="95937" y="1236"/>
                  </a:lnTo>
                  <a:lnTo>
                    <a:pt x="75359" y="16011"/>
                  </a:lnTo>
                  <a:lnTo>
                    <a:pt x="42416" y="62202"/>
                  </a:lnTo>
                  <a:lnTo>
                    <a:pt x="15756" y="109334"/>
                  </a:lnTo>
                  <a:lnTo>
                    <a:pt x="5782" y="144844"/>
                  </a:lnTo>
                  <a:lnTo>
                    <a:pt x="879" y="178029"/>
                  </a:lnTo>
                  <a:lnTo>
                    <a:pt x="0" y="220715"/>
                  </a:lnTo>
                  <a:lnTo>
                    <a:pt x="3953" y="243030"/>
                  </a:lnTo>
                  <a:lnTo>
                    <a:pt x="12766" y="260003"/>
                  </a:lnTo>
                  <a:lnTo>
                    <a:pt x="27501" y="270839"/>
                  </a:lnTo>
                  <a:lnTo>
                    <a:pt x="36369" y="274716"/>
                  </a:lnTo>
                  <a:lnTo>
                    <a:pt x="92206" y="276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2614">
              <a:extLst>
                <a:ext uri="{FF2B5EF4-FFF2-40B4-BE49-F238E27FC236}">
                  <a16:creationId xmlns:a16="http://schemas.microsoft.com/office/drawing/2014/main" xmlns="" id="{A7EDAFEB-47AB-44BD-8B36-B54AEB94DD6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429000" y="636270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12552" y="29868"/>
                  </a:lnTo>
                  <a:lnTo>
                    <a:pt x="58934" y="20213"/>
                  </a:lnTo>
                  <a:lnTo>
                    <a:pt x="101534" y="762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2615">
              <a:extLst>
                <a:ext uri="{FF2B5EF4-FFF2-40B4-BE49-F238E27FC236}">
                  <a16:creationId xmlns:a16="http://schemas.microsoft.com/office/drawing/2014/main" xmlns="" id="{653368E5-0FF0-4250-A8AE-0A410C80C63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429000" y="6191250"/>
              <a:ext cx="203201" cy="88901"/>
            </a:xfrm>
            <a:custGeom>
              <a:avLst/>
              <a:gdLst/>
              <a:ahLst/>
              <a:cxnLst/>
              <a:rect l="0" t="0" r="0" b="0"/>
              <a:pathLst>
                <a:path w="203201" h="88901">
                  <a:moveTo>
                    <a:pt x="0" y="88900"/>
                  </a:moveTo>
                  <a:lnTo>
                    <a:pt x="0" y="88900"/>
                  </a:lnTo>
                  <a:lnTo>
                    <a:pt x="3371" y="82159"/>
                  </a:lnTo>
                  <a:lnTo>
                    <a:pt x="8789" y="76967"/>
                  </a:lnTo>
                  <a:lnTo>
                    <a:pt x="50233" y="50509"/>
                  </a:lnTo>
                  <a:lnTo>
                    <a:pt x="81592" y="34913"/>
                  </a:lnTo>
                  <a:lnTo>
                    <a:pt x="114815" y="22337"/>
                  </a:lnTo>
                  <a:lnTo>
                    <a:pt x="161489" y="9204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2616">
              <a:extLst>
                <a:ext uri="{FF2B5EF4-FFF2-40B4-BE49-F238E27FC236}">
                  <a16:creationId xmlns:a16="http://schemas.microsoft.com/office/drawing/2014/main" xmlns="" id="{0C1BC71A-58B3-4E83-97BE-EAB316BB9AF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434049" y="6242312"/>
              <a:ext cx="21226" cy="304539"/>
            </a:xfrm>
            <a:custGeom>
              <a:avLst/>
              <a:gdLst/>
              <a:ahLst/>
              <a:cxnLst/>
              <a:rect l="0" t="0" r="0" b="0"/>
              <a:pathLst>
                <a:path w="21226" h="304539">
                  <a:moveTo>
                    <a:pt x="1301" y="6088"/>
                  </a:moveTo>
                  <a:lnTo>
                    <a:pt x="1301" y="6088"/>
                  </a:lnTo>
                  <a:lnTo>
                    <a:pt x="1301" y="0"/>
                  </a:lnTo>
                  <a:lnTo>
                    <a:pt x="4672" y="3187"/>
                  </a:lnTo>
                  <a:lnTo>
                    <a:pt x="19598" y="39091"/>
                  </a:lnTo>
                  <a:lnTo>
                    <a:pt x="21225" y="78582"/>
                  </a:lnTo>
                  <a:lnTo>
                    <a:pt x="18858" y="111686"/>
                  </a:lnTo>
                  <a:lnTo>
                    <a:pt x="15454" y="148270"/>
                  </a:lnTo>
                  <a:lnTo>
                    <a:pt x="11590" y="188048"/>
                  </a:lnTo>
                  <a:lnTo>
                    <a:pt x="5638" y="223602"/>
                  </a:lnTo>
                  <a:lnTo>
                    <a:pt x="0" y="265740"/>
                  </a:lnTo>
                  <a:lnTo>
                    <a:pt x="1301" y="30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2" name="SMARTInkShape-Group537">
            <a:extLst>
              <a:ext uri="{FF2B5EF4-FFF2-40B4-BE49-F238E27FC236}">
                <a16:creationId xmlns:a16="http://schemas.microsoft.com/office/drawing/2014/main" xmlns="" id="{2378C230-B664-4A2F-89DA-2D9E657E2624}"/>
              </a:ext>
            </a:extLst>
          </p:cNvPr>
          <p:cNvGrpSpPr/>
          <p:nvPr/>
        </p:nvGrpSpPr>
        <p:grpSpPr>
          <a:xfrm>
            <a:off x="4381500" y="6331458"/>
            <a:ext cx="241301" cy="144399"/>
            <a:chOff x="4381500" y="6331458"/>
            <a:chExt cx="241301" cy="144399"/>
          </a:xfrm>
        </p:grpSpPr>
        <p:sp>
          <p:nvSpPr>
            <p:cNvPr id="620" name="SMARTInkShape-2617">
              <a:extLst>
                <a:ext uri="{FF2B5EF4-FFF2-40B4-BE49-F238E27FC236}">
                  <a16:creationId xmlns:a16="http://schemas.microsoft.com/office/drawing/2014/main" xmlns="" id="{7540EF93-11BB-4668-8AED-E4A6E296207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412753" y="6445250"/>
              <a:ext cx="210048" cy="30607"/>
            </a:xfrm>
            <a:custGeom>
              <a:avLst/>
              <a:gdLst/>
              <a:ahLst/>
              <a:cxnLst/>
              <a:rect l="0" t="0" r="0" b="0"/>
              <a:pathLst>
                <a:path w="210048" h="30607">
                  <a:moveTo>
                    <a:pt x="13197" y="19050"/>
                  </a:moveTo>
                  <a:lnTo>
                    <a:pt x="13197" y="19050"/>
                  </a:lnTo>
                  <a:lnTo>
                    <a:pt x="3084" y="22421"/>
                  </a:lnTo>
                  <a:lnTo>
                    <a:pt x="810" y="24119"/>
                  </a:lnTo>
                  <a:lnTo>
                    <a:pt x="0" y="25957"/>
                  </a:lnTo>
                  <a:lnTo>
                    <a:pt x="166" y="27889"/>
                  </a:lnTo>
                  <a:lnTo>
                    <a:pt x="3098" y="29176"/>
                  </a:lnTo>
                  <a:lnTo>
                    <a:pt x="13883" y="30606"/>
                  </a:lnTo>
                  <a:lnTo>
                    <a:pt x="52676" y="24670"/>
                  </a:lnTo>
                  <a:lnTo>
                    <a:pt x="90245" y="17783"/>
                  </a:lnTo>
                  <a:lnTo>
                    <a:pt x="131401" y="10726"/>
                  </a:lnTo>
                  <a:lnTo>
                    <a:pt x="170860" y="5238"/>
                  </a:lnTo>
                  <a:lnTo>
                    <a:pt x="2100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2618">
              <a:extLst>
                <a:ext uri="{FF2B5EF4-FFF2-40B4-BE49-F238E27FC236}">
                  <a16:creationId xmlns:a16="http://schemas.microsoft.com/office/drawing/2014/main" xmlns="" id="{31D20C92-8A37-4968-BB0F-B7CCFEDDC83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381500" y="6331458"/>
              <a:ext cx="209551" cy="12193"/>
            </a:xfrm>
            <a:custGeom>
              <a:avLst/>
              <a:gdLst/>
              <a:ahLst/>
              <a:cxnLst/>
              <a:rect l="0" t="0" r="0" b="0"/>
              <a:pathLst>
                <a:path w="209551" h="12193">
                  <a:moveTo>
                    <a:pt x="0" y="12192"/>
                  </a:moveTo>
                  <a:lnTo>
                    <a:pt x="0" y="12192"/>
                  </a:lnTo>
                  <a:lnTo>
                    <a:pt x="36628" y="3353"/>
                  </a:lnTo>
                  <a:lnTo>
                    <a:pt x="81408" y="636"/>
                  </a:lnTo>
                  <a:lnTo>
                    <a:pt x="114734" y="0"/>
                  </a:lnTo>
                  <a:lnTo>
                    <a:pt x="147654" y="424"/>
                  </a:lnTo>
                  <a:lnTo>
                    <a:pt x="189015" y="3922"/>
                  </a:lnTo>
                  <a:lnTo>
                    <a:pt x="209550" y="5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8" name="SMARTInkShape-Group538">
            <a:extLst>
              <a:ext uri="{FF2B5EF4-FFF2-40B4-BE49-F238E27FC236}">
                <a16:creationId xmlns:a16="http://schemas.microsoft.com/office/drawing/2014/main" xmlns="" id="{63B55F2F-4910-42FD-A21E-98FC99AD332D}"/>
              </a:ext>
            </a:extLst>
          </p:cNvPr>
          <p:cNvGrpSpPr/>
          <p:nvPr/>
        </p:nvGrpSpPr>
        <p:grpSpPr>
          <a:xfrm>
            <a:off x="4918768" y="6138576"/>
            <a:ext cx="732101" cy="452725"/>
            <a:chOff x="4918768" y="6138576"/>
            <a:chExt cx="732101" cy="452725"/>
          </a:xfrm>
        </p:grpSpPr>
        <p:sp>
          <p:nvSpPr>
            <p:cNvPr id="623" name="SMARTInkShape-2619">
              <a:extLst>
                <a:ext uri="{FF2B5EF4-FFF2-40B4-BE49-F238E27FC236}">
                  <a16:creationId xmlns:a16="http://schemas.microsoft.com/office/drawing/2014/main" xmlns="" id="{4E230C94-97F5-49D6-BDF2-BE303CC34A61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524500" y="6197600"/>
              <a:ext cx="126369" cy="393701"/>
            </a:xfrm>
            <a:custGeom>
              <a:avLst/>
              <a:gdLst/>
              <a:ahLst/>
              <a:cxnLst/>
              <a:rect l="0" t="0" r="0" b="0"/>
              <a:pathLst>
                <a:path w="126369" h="393701">
                  <a:moveTo>
                    <a:pt x="76200" y="0"/>
                  </a:moveTo>
                  <a:lnTo>
                    <a:pt x="76200" y="0"/>
                  </a:lnTo>
                  <a:lnTo>
                    <a:pt x="79571" y="3371"/>
                  </a:lnTo>
                  <a:lnTo>
                    <a:pt x="92806" y="39001"/>
                  </a:lnTo>
                  <a:lnTo>
                    <a:pt x="103336" y="72602"/>
                  </a:lnTo>
                  <a:lnTo>
                    <a:pt x="115071" y="112937"/>
                  </a:lnTo>
                  <a:lnTo>
                    <a:pt x="124520" y="156733"/>
                  </a:lnTo>
                  <a:lnTo>
                    <a:pt x="126368" y="202069"/>
                  </a:lnTo>
                  <a:lnTo>
                    <a:pt x="117312" y="244325"/>
                  </a:lnTo>
                  <a:lnTo>
                    <a:pt x="100822" y="283566"/>
                  </a:lnTo>
                  <a:lnTo>
                    <a:pt x="79382" y="319822"/>
                  </a:lnTo>
                  <a:lnTo>
                    <a:pt x="33398" y="365226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2620">
              <a:extLst>
                <a:ext uri="{FF2B5EF4-FFF2-40B4-BE49-F238E27FC236}">
                  <a16:creationId xmlns:a16="http://schemas.microsoft.com/office/drawing/2014/main" xmlns="" id="{5369024E-4584-42A5-A19E-B78E595BF36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297948" y="6267450"/>
              <a:ext cx="207503" cy="254001"/>
            </a:xfrm>
            <a:custGeom>
              <a:avLst/>
              <a:gdLst/>
              <a:ahLst/>
              <a:cxnLst/>
              <a:rect l="0" t="0" r="0" b="0"/>
              <a:pathLst>
                <a:path w="207503" h="254001">
                  <a:moveTo>
                    <a:pt x="207502" y="0"/>
                  </a:moveTo>
                  <a:lnTo>
                    <a:pt x="207502" y="0"/>
                  </a:lnTo>
                  <a:lnTo>
                    <a:pt x="191601" y="38282"/>
                  </a:lnTo>
                  <a:lnTo>
                    <a:pt x="178958" y="77351"/>
                  </a:lnTo>
                  <a:lnTo>
                    <a:pt x="160710" y="122951"/>
                  </a:lnTo>
                  <a:lnTo>
                    <a:pt x="132881" y="163195"/>
                  </a:lnTo>
                  <a:lnTo>
                    <a:pt x="110132" y="186596"/>
                  </a:lnTo>
                  <a:lnTo>
                    <a:pt x="87791" y="197466"/>
                  </a:lnTo>
                  <a:lnTo>
                    <a:pt x="76895" y="199377"/>
                  </a:lnTo>
                  <a:lnTo>
                    <a:pt x="55380" y="193975"/>
                  </a:lnTo>
                  <a:lnTo>
                    <a:pt x="44704" y="188583"/>
                  </a:lnTo>
                  <a:lnTo>
                    <a:pt x="27198" y="171303"/>
                  </a:lnTo>
                  <a:lnTo>
                    <a:pt x="2082" y="132459"/>
                  </a:lnTo>
                  <a:lnTo>
                    <a:pt x="0" y="124289"/>
                  </a:lnTo>
                  <a:lnTo>
                    <a:pt x="1449" y="109568"/>
                  </a:lnTo>
                  <a:lnTo>
                    <a:pt x="6828" y="96121"/>
                  </a:lnTo>
                  <a:lnTo>
                    <a:pt x="11630" y="95124"/>
                  </a:lnTo>
                  <a:lnTo>
                    <a:pt x="26374" y="97782"/>
                  </a:lnTo>
                  <a:lnTo>
                    <a:pt x="69653" y="117466"/>
                  </a:lnTo>
                  <a:lnTo>
                    <a:pt x="105039" y="144715"/>
                  </a:lnTo>
                  <a:lnTo>
                    <a:pt x="139232" y="189609"/>
                  </a:lnTo>
                  <a:lnTo>
                    <a:pt x="163364" y="229286"/>
                  </a:lnTo>
                  <a:lnTo>
                    <a:pt x="175890" y="241369"/>
                  </a:lnTo>
                  <a:lnTo>
                    <a:pt x="194802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2621">
              <a:extLst>
                <a:ext uri="{FF2B5EF4-FFF2-40B4-BE49-F238E27FC236}">
                  <a16:creationId xmlns:a16="http://schemas.microsoft.com/office/drawing/2014/main" xmlns="" id="{08DCF4AC-9B42-45F5-968C-5388BB81F06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186670" y="6194229"/>
              <a:ext cx="128281" cy="339922"/>
            </a:xfrm>
            <a:custGeom>
              <a:avLst/>
              <a:gdLst/>
              <a:ahLst/>
              <a:cxnLst/>
              <a:rect l="0" t="0" r="0" b="0"/>
              <a:pathLst>
                <a:path w="128281" h="339922">
                  <a:moveTo>
                    <a:pt x="128280" y="3371"/>
                  </a:moveTo>
                  <a:lnTo>
                    <a:pt x="128280" y="3371"/>
                  </a:lnTo>
                  <a:lnTo>
                    <a:pt x="124909" y="0"/>
                  </a:lnTo>
                  <a:lnTo>
                    <a:pt x="117610" y="226"/>
                  </a:lnTo>
                  <a:lnTo>
                    <a:pt x="112700" y="1273"/>
                  </a:lnTo>
                  <a:lnTo>
                    <a:pt x="92305" y="19604"/>
                  </a:lnTo>
                  <a:lnTo>
                    <a:pt x="55765" y="64591"/>
                  </a:lnTo>
                  <a:lnTo>
                    <a:pt x="37960" y="96901"/>
                  </a:lnTo>
                  <a:lnTo>
                    <a:pt x="22521" y="132428"/>
                  </a:lnTo>
                  <a:lnTo>
                    <a:pt x="10016" y="169385"/>
                  </a:lnTo>
                  <a:lnTo>
                    <a:pt x="2104" y="206978"/>
                  </a:lnTo>
                  <a:lnTo>
                    <a:pt x="0" y="241089"/>
                  </a:lnTo>
                  <a:lnTo>
                    <a:pt x="2828" y="271301"/>
                  </a:lnTo>
                  <a:lnTo>
                    <a:pt x="11140" y="296488"/>
                  </a:lnTo>
                  <a:lnTo>
                    <a:pt x="25653" y="315678"/>
                  </a:lnTo>
                  <a:lnTo>
                    <a:pt x="52080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2622">
              <a:extLst>
                <a:ext uri="{FF2B5EF4-FFF2-40B4-BE49-F238E27FC236}">
                  <a16:creationId xmlns:a16="http://schemas.microsoft.com/office/drawing/2014/main" xmlns="" id="{349375A6-5D34-4435-A10B-BFC0BBDE44F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918768" y="6400800"/>
              <a:ext cx="218383" cy="38101"/>
            </a:xfrm>
            <a:custGeom>
              <a:avLst/>
              <a:gdLst/>
              <a:ahLst/>
              <a:cxnLst/>
              <a:rect l="0" t="0" r="0" b="0"/>
              <a:pathLst>
                <a:path w="218383" h="38101">
                  <a:moveTo>
                    <a:pt x="15182" y="38100"/>
                  </a:moveTo>
                  <a:lnTo>
                    <a:pt x="15182" y="38100"/>
                  </a:lnTo>
                  <a:lnTo>
                    <a:pt x="3248" y="24285"/>
                  </a:lnTo>
                  <a:lnTo>
                    <a:pt x="0" y="17849"/>
                  </a:lnTo>
                  <a:lnTo>
                    <a:pt x="122" y="16134"/>
                  </a:lnTo>
                  <a:lnTo>
                    <a:pt x="908" y="14989"/>
                  </a:lnTo>
                  <a:lnTo>
                    <a:pt x="37431" y="11119"/>
                  </a:lnTo>
                  <a:lnTo>
                    <a:pt x="79630" y="9645"/>
                  </a:lnTo>
                  <a:lnTo>
                    <a:pt x="123413" y="11795"/>
                  </a:lnTo>
                  <a:lnTo>
                    <a:pt x="169547" y="8668"/>
                  </a:lnTo>
                  <a:lnTo>
                    <a:pt x="218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2623">
              <a:extLst>
                <a:ext uri="{FF2B5EF4-FFF2-40B4-BE49-F238E27FC236}">
                  <a16:creationId xmlns:a16="http://schemas.microsoft.com/office/drawing/2014/main" xmlns="" id="{3E0E2DA5-ED91-4825-8766-E2E38CF779F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986819" y="6138576"/>
              <a:ext cx="96666" cy="433675"/>
            </a:xfrm>
            <a:custGeom>
              <a:avLst/>
              <a:gdLst/>
              <a:ahLst/>
              <a:cxnLst/>
              <a:rect l="0" t="0" r="0" b="0"/>
              <a:pathLst>
                <a:path w="96666" h="433675">
                  <a:moveTo>
                    <a:pt x="86831" y="59024"/>
                  </a:moveTo>
                  <a:lnTo>
                    <a:pt x="86831" y="59024"/>
                  </a:lnTo>
                  <a:lnTo>
                    <a:pt x="91195" y="48884"/>
                  </a:lnTo>
                  <a:lnTo>
                    <a:pt x="96665" y="25011"/>
                  </a:lnTo>
                  <a:lnTo>
                    <a:pt x="95200" y="16625"/>
                  </a:lnTo>
                  <a:lnTo>
                    <a:pt x="90408" y="7342"/>
                  </a:lnTo>
                  <a:lnTo>
                    <a:pt x="77778" y="123"/>
                  </a:lnTo>
                  <a:lnTo>
                    <a:pt x="72329" y="0"/>
                  </a:lnTo>
                  <a:lnTo>
                    <a:pt x="60630" y="3628"/>
                  </a:lnTo>
                  <a:lnTo>
                    <a:pt x="38773" y="23716"/>
                  </a:lnTo>
                  <a:lnTo>
                    <a:pt x="17793" y="58754"/>
                  </a:lnTo>
                  <a:lnTo>
                    <a:pt x="8406" y="91830"/>
                  </a:lnTo>
                  <a:lnTo>
                    <a:pt x="2586" y="130050"/>
                  </a:lnTo>
                  <a:lnTo>
                    <a:pt x="0" y="170554"/>
                  </a:lnTo>
                  <a:lnTo>
                    <a:pt x="732" y="212074"/>
                  </a:lnTo>
                  <a:lnTo>
                    <a:pt x="4115" y="252635"/>
                  </a:lnTo>
                  <a:lnTo>
                    <a:pt x="10322" y="289477"/>
                  </a:lnTo>
                  <a:lnTo>
                    <a:pt x="15903" y="326548"/>
                  </a:lnTo>
                  <a:lnTo>
                    <a:pt x="20029" y="362779"/>
                  </a:lnTo>
                  <a:lnTo>
                    <a:pt x="21647" y="406710"/>
                  </a:lnTo>
                  <a:lnTo>
                    <a:pt x="16981" y="433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2488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SMARTInkShape-Group539">
            <a:extLst>
              <a:ext uri="{FF2B5EF4-FFF2-40B4-BE49-F238E27FC236}">
                <a16:creationId xmlns:a16="http://schemas.microsoft.com/office/drawing/2014/main" xmlns="" id="{FD491018-B5B0-4D9A-994D-F2D228A143FA}"/>
              </a:ext>
            </a:extLst>
          </p:cNvPr>
          <p:cNvGrpSpPr/>
          <p:nvPr/>
        </p:nvGrpSpPr>
        <p:grpSpPr>
          <a:xfrm>
            <a:off x="711200" y="603250"/>
            <a:ext cx="685801" cy="463551"/>
            <a:chOff x="711200" y="603250"/>
            <a:chExt cx="685801" cy="463551"/>
          </a:xfrm>
        </p:grpSpPr>
        <p:sp>
          <p:nvSpPr>
            <p:cNvPr id="326" name="SMARTInkShape-2624">
              <a:extLst>
                <a:ext uri="{FF2B5EF4-FFF2-40B4-BE49-F238E27FC236}">
                  <a16:creationId xmlns:a16="http://schemas.microsoft.com/office/drawing/2014/main" xmlns="" id="{7DC2C789-EC63-4C49-B22C-3EA208FF2093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42950" y="625048"/>
              <a:ext cx="160410" cy="304236"/>
            </a:xfrm>
            <a:custGeom>
              <a:avLst/>
              <a:gdLst/>
              <a:ahLst/>
              <a:cxnLst/>
              <a:rect l="0" t="0" r="0" b="0"/>
              <a:pathLst>
                <a:path w="160410" h="304236">
                  <a:moveTo>
                    <a:pt x="0" y="29002"/>
                  </a:moveTo>
                  <a:lnTo>
                    <a:pt x="0" y="29002"/>
                  </a:lnTo>
                  <a:lnTo>
                    <a:pt x="0" y="35744"/>
                  </a:lnTo>
                  <a:lnTo>
                    <a:pt x="1881" y="40935"/>
                  </a:lnTo>
                  <a:lnTo>
                    <a:pt x="3371" y="43308"/>
                  </a:lnTo>
                  <a:lnTo>
                    <a:pt x="15580" y="50017"/>
                  </a:lnTo>
                  <a:lnTo>
                    <a:pt x="42716" y="53103"/>
                  </a:lnTo>
                  <a:lnTo>
                    <a:pt x="80939" y="47275"/>
                  </a:lnTo>
                  <a:lnTo>
                    <a:pt x="120173" y="36611"/>
                  </a:lnTo>
                  <a:lnTo>
                    <a:pt x="148495" y="21144"/>
                  </a:lnTo>
                  <a:lnTo>
                    <a:pt x="157720" y="11163"/>
                  </a:lnTo>
                  <a:lnTo>
                    <a:pt x="160180" y="6526"/>
                  </a:lnTo>
                  <a:lnTo>
                    <a:pt x="160409" y="3435"/>
                  </a:lnTo>
                  <a:lnTo>
                    <a:pt x="159150" y="1374"/>
                  </a:lnTo>
                  <a:lnTo>
                    <a:pt x="156900" y="0"/>
                  </a:lnTo>
                  <a:lnTo>
                    <a:pt x="133507" y="1437"/>
                  </a:lnTo>
                  <a:lnTo>
                    <a:pt x="99765" y="16445"/>
                  </a:lnTo>
                  <a:lnTo>
                    <a:pt x="69698" y="42136"/>
                  </a:lnTo>
                  <a:lnTo>
                    <a:pt x="41441" y="81011"/>
                  </a:lnTo>
                  <a:lnTo>
                    <a:pt x="36057" y="96567"/>
                  </a:lnTo>
                  <a:lnTo>
                    <a:pt x="37444" y="102973"/>
                  </a:lnTo>
                  <a:lnTo>
                    <a:pt x="46510" y="113854"/>
                  </a:lnTo>
                  <a:lnTo>
                    <a:pt x="61829" y="119631"/>
                  </a:lnTo>
                  <a:lnTo>
                    <a:pt x="107861" y="128713"/>
                  </a:lnTo>
                  <a:lnTo>
                    <a:pt x="118023" y="132820"/>
                  </a:lnTo>
                  <a:lnTo>
                    <a:pt x="119604" y="136314"/>
                  </a:lnTo>
                  <a:lnTo>
                    <a:pt x="119247" y="140760"/>
                  </a:lnTo>
                  <a:lnTo>
                    <a:pt x="117598" y="145841"/>
                  </a:lnTo>
                  <a:lnTo>
                    <a:pt x="73289" y="189201"/>
                  </a:lnTo>
                  <a:lnTo>
                    <a:pt x="31567" y="227001"/>
                  </a:lnTo>
                  <a:lnTo>
                    <a:pt x="11548" y="256453"/>
                  </a:lnTo>
                  <a:lnTo>
                    <a:pt x="9110" y="265302"/>
                  </a:lnTo>
                  <a:lnTo>
                    <a:pt x="10164" y="280780"/>
                  </a:lnTo>
                  <a:lnTo>
                    <a:pt x="17217" y="292833"/>
                  </a:lnTo>
                  <a:lnTo>
                    <a:pt x="22062" y="298023"/>
                  </a:lnTo>
                  <a:lnTo>
                    <a:pt x="40614" y="303789"/>
                  </a:lnTo>
                  <a:lnTo>
                    <a:pt x="65323" y="304235"/>
                  </a:lnTo>
                  <a:lnTo>
                    <a:pt x="106295" y="292586"/>
                  </a:lnTo>
                  <a:lnTo>
                    <a:pt x="158750" y="270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625">
              <a:extLst>
                <a:ext uri="{FF2B5EF4-FFF2-40B4-BE49-F238E27FC236}">
                  <a16:creationId xmlns:a16="http://schemas.microsoft.com/office/drawing/2014/main" xmlns="" id="{BC144504-EF01-48C1-9CBD-8A5E6DAAAA96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908050" y="771771"/>
              <a:ext cx="190501" cy="135526"/>
            </a:xfrm>
            <a:custGeom>
              <a:avLst/>
              <a:gdLst/>
              <a:ahLst/>
              <a:cxnLst/>
              <a:rect l="0" t="0" r="0" b="0"/>
              <a:pathLst>
                <a:path w="190501" h="135526">
                  <a:moveTo>
                    <a:pt x="0" y="34679"/>
                  </a:moveTo>
                  <a:lnTo>
                    <a:pt x="0" y="34679"/>
                  </a:lnTo>
                  <a:lnTo>
                    <a:pt x="0" y="27937"/>
                  </a:lnTo>
                  <a:lnTo>
                    <a:pt x="2117" y="25245"/>
                  </a:lnTo>
                  <a:lnTo>
                    <a:pt x="10113" y="20373"/>
                  </a:lnTo>
                  <a:lnTo>
                    <a:pt x="33257" y="20406"/>
                  </a:lnTo>
                  <a:lnTo>
                    <a:pt x="59086" y="31626"/>
                  </a:lnTo>
                  <a:lnTo>
                    <a:pt x="64791" y="38288"/>
                  </a:lnTo>
                  <a:lnTo>
                    <a:pt x="71129" y="55098"/>
                  </a:lnTo>
                  <a:lnTo>
                    <a:pt x="71327" y="87766"/>
                  </a:lnTo>
                  <a:lnTo>
                    <a:pt x="62980" y="108132"/>
                  </a:lnTo>
                  <a:lnTo>
                    <a:pt x="44739" y="134090"/>
                  </a:lnTo>
                  <a:lnTo>
                    <a:pt x="41821" y="135525"/>
                  </a:lnTo>
                  <a:lnTo>
                    <a:pt x="39169" y="135071"/>
                  </a:lnTo>
                  <a:lnTo>
                    <a:pt x="36696" y="133357"/>
                  </a:lnTo>
                  <a:lnTo>
                    <a:pt x="36459" y="129392"/>
                  </a:lnTo>
                  <a:lnTo>
                    <a:pt x="43572" y="109622"/>
                  </a:lnTo>
                  <a:lnTo>
                    <a:pt x="66462" y="69813"/>
                  </a:lnTo>
                  <a:lnTo>
                    <a:pt x="91210" y="28135"/>
                  </a:lnTo>
                  <a:lnTo>
                    <a:pt x="106155" y="0"/>
                  </a:lnTo>
                  <a:lnTo>
                    <a:pt x="97305" y="7706"/>
                  </a:lnTo>
                  <a:lnTo>
                    <a:pt x="84648" y="26765"/>
                  </a:lnTo>
                  <a:lnTo>
                    <a:pt x="81836" y="44097"/>
                  </a:lnTo>
                  <a:lnTo>
                    <a:pt x="84349" y="62854"/>
                  </a:lnTo>
                  <a:lnTo>
                    <a:pt x="92522" y="80597"/>
                  </a:lnTo>
                  <a:lnTo>
                    <a:pt x="99781" y="86458"/>
                  </a:lnTo>
                  <a:lnTo>
                    <a:pt x="119136" y="92970"/>
                  </a:lnTo>
                  <a:lnTo>
                    <a:pt x="160575" y="86523"/>
                  </a:lnTo>
                  <a:lnTo>
                    <a:pt x="190500" y="79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626">
              <a:extLst>
                <a:ext uri="{FF2B5EF4-FFF2-40B4-BE49-F238E27FC236}">
                  <a16:creationId xmlns:a16="http://schemas.microsoft.com/office/drawing/2014/main" xmlns="" id="{D7ED426A-5FDF-496A-8BE1-F70D547393A1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241688" y="603250"/>
              <a:ext cx="15613" cy="247651"/>
            </a:xfrm>
            <a:custGeom>
              <a:avLst/>
              <a:gdLst/>
              <a:ahLst/>
              <a:cxnLst/>
              <a:rect l="0" t="0" r="0" b="0"/>
              <a:pathLst>
                <a:path w="15613" h="247651">
                  <a:moveTo>
                    <a:pt x="15612" y="0"/>
                  </a:moveTo>
                  <a:lnTo>
                    <a:pt x="15612" y="0"/>
                  </a:lnTo>
                  <a:lnTo>
                    <a:pt x="8870" y="3371"/>
                  </a:lnTo>
                  <a:lnTo>
                    <a:pt x="6884" y="7186"/>
                  </a:lnTo>
                  <a:lnTo>
                    <a:pt x="1815" y="41113"/>
                  </a:lnTo>
                  <a:lnTo>
                    <a:pt x="0" y="87206"/>
                  </a:lnTo>
                  <a:lnTo>
                    <a:pt x="2323" y="122719"/>
                  </a:lnTo>
                  <a:lnTo>
                    <a:pt x="5708" y="159670"/>
                  </a:lnTo>
                  <a:lnTo>
                    <a:pt x="9564" y="195377"/>
                  </a:lnTo>
                  <a:lnTo>
                    <a:pt x="15612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627">
              <a:extLst>
                <a:ext uri="{FF2B5EF4-FFF2-40B4-BE49-F238E27FC236}">
                  <a16:creationId xmlns:a16="http://schemas.microsoft.com/office/drawing/2014/main" xmlns="" id="{08A2BA39-3636-424B-ABF4-23C049C0D728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11200" y="920750"/>
              <a:ext cx="546101" cy="146051"/>
            </a:xfrm>
            <a:custGeom>
              <a:avLst/>
              <a:gdLst/>
              <a:ahLst/>
              <a:cxnLst/>
              <a:rect l="0" t="0" r="0" b="0"/>
              <a:pathLst>
                <a:path w="546101" h="146051">
                  <a:moveTo>
                    <a:pt x="0" y="146050"/>
                  </a:moveTo>
                  <a:lnTo>
                    <a:pt x="0" y="146050"/>
                  </a:lnTo>
                  <a:lnTo>
                    <a:pt x="35356" y="138864"/>
                  </a:lnTo>
                  <a:lnTo>
                    <a:pt x="76627" y="127099"/>
                  </a:lnTo>
                  <a:lnTo>
                    <a:pt x="105412" y="118599"/>
                  </a:lnTo>
                  <a:lnTo>
                    <a:pt x="138714" y="108699"/>
                  </a:lnTo>
                  <a:lnTo>
                    <a:pt x="175026" y="97866"/>
                  </a:lnTo>
                  <a:lnTo>
                    <a:pt x="215462" y="85000"/>
                  </a:lnTo>
                  <a:lnTo>
                    <a:pt x="258647" y="70778"/>
                  </a:lnTo>
                  <a:lnTo>
                    <a:pt x="303665" y="55652"/>
                  </a:lnTo>
                  <a:lnTo>
                    <a:pt x="346376" y="43451"/>
                  </a:lnTo>
                  <a:lnTo>
                    <a:pt x="387551" y="33201"/>
                  </a:lnTo>
                  <a:lnTo>
                    <a:pt x="427701" y="24250"/>
                  </a:lnTo>
                  <a:lnTo>
                    <a:pt x="458700" y="17578"/>
                  </a:lnTo>
                  <a:lnTo>
                    <a:pt x="504434" y="8283"/>
                  </a:lnTo>
                  <a:lnTo>
                    <a:pt x="546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628">
              <a:extLst>
                <a:ext uri="{FF2B5EF4-FFF2-40B4-BE49-F238E27FC236}">
                  <a16:creationId xmlns:a16="http://schemas.microsoft.com/office/drawing/2014/main" xmlns="" id="{E869C233-DB11-4340-9872-0990D1CA79B9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930079" y="927100"/>
              <a:ext cx="282772" cy="130372"/>
            </a:xfrm>
            <a:custGeom>
              <a:avLst/>
              <a:gdLst/>
              <a:ahLst/>
              <a:cxnLst/>
              <a:rect l="0" t="0" r="0" b="0"/>
              <a:pathLst>
                <a:path w="282772" h="130372">
                  <a:moveTo>
                    <a:pt x="3371" y="127000"/>
                  </a:moveTo>
                  <a:lnTo>
                    <a:pt x="3371" y="127000"/>
                  </a:lnTo>
                  <a:lnTo>
                    <a:pt x="0" y="130371"/>
                  </a:lnTo>
                  <a:lnTo>
                    <a:pt x="41358" y="115380"/>
                  </a:lnTo>
                  <a:lnTo>
                    <a:pt x="80226" y="99258"/>
                  </a:lnTo>
                  <a:lnTo>
                    <a:pt x="105408" y="88044"/>
                  </a:lnTo>
                  <a:lnTo>
                    <a:pt x="132779" y="75629"/>
                  </a:lnTo>
                  <a:lnTo>
                    <a:pt x="161610" y="61708"/>
                  </a:lnTo>
                  <a:lnTo>
                    <a:pt x="191413" y="46783"/>
                  </a:lnTo>
                  <a:lnTo>
                    <a:pt x="221866" y="31189"/>
                  </a:lnTo>
                  <a:lnTo>
                    <a:pt x="282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629">
              <a:extLst>
                <a:ext uri="{FF2B5EF4-FFF2-40B4-BE49-F238E27FC236}">
                  <a16:creationId xmlns:a16="http://schemas.microsoft.com/office/drawing/2014/main" xmlns="" id="{3F617672-294D-4177-AFD3-53CD8F22DFD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346200" y="692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630">
              <a:extLst>
                <a:ext uri="{FF2B5EF4-FFF2-40B4-BE49-F238E27FC236}">
                  <a16:creationId xmlns:a16="http://schemas.microsoft.com/office/drawing/2014/main" xmlns="" id="{ED2C1E72-6FBD-4742-B3A8-0F8F8BD067AF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390650" y="800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7" name="SMARTInkShape-Group540">
            <a:extLst>
              <a:ext uri="{FF2B5EF4-FFF2-40B4-BE49-F238E27FC236}">
                <a16:creationId xmlns:a16="http://schemas.microsoft.com/office/drawing/2014/main" xmlns="" id="{2F63635D-CE90-4C7F-8260-9613E4135F29}"/>
              </a:ext>
            </a:extLst>
          </p:cNvPr>
          <p:cNvGrpSpPr/>
          <p:nvPr/>
        </p:nvGrpSpPr>
        <p:grpSpPr>
          <a:xfrm>
            <a:off x="1987550" y="652444"/>
            <a:ext cx="749301" cy="376257"/>
            <a:chOff x="1987550" y="652444"/>
            <a:chExt cx="749301" cy="376257"/>
          </a:xfrm>
        </p:grpSpPr>
        <p:sp>
          <p:nvSpPr>
            <p:cNvPr id="334" name="SMARTInkShape-2631">
              <a:extLst>
                <a:ext uri="{FF2B5EF4-FFF2-40B4-BE49-F238E27FC236}">
                  <a16:creationId xmlns:a16="http://schemas.microsoft.com/office/drawing/2014/main" xmlns="" id="{5D113D74-E2B8-40FA-A916-40D7EA2675E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012950" y="654933"/>
              <a:ext cx="228601" cy="322968"/>
            </a:xfrm>
            <a:custGeom>
              <a:avLst/>
              <a:gdLst/>
              <a:ahLst/>
              <a:cxnLst/>
              <a:rect l="0" t="0" r="0" b="0"/>
              <a:pathLst>
                <a:path w="228601" h="3229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50"/>
                  </a:lnTo>
                  <a:lnTo>
                    <a:pt x="39232" y="50317"/>
                  </a:lnTo>
                  <a:lnTo>
                    <a:pt x="65414" y="81845"/>
                  </a:lnTo>
                  <a:lnTo>
                    <a:pt x="95865" y="119376"/>
                  </a:lnTo>
                  <a:lnTo>
                    <a:pt x="126333" y="159575"/>
                  </a:lnTo>
                  <a:lnTo>
                    <a:pt x="155631" y="199548"/>
                  </a:lnTo>
                  <a:lnTo>
                    <a:pt x="182764" y="236129"/>
                  </a:lnTo>
                  <a:lnTo>
                    <a:pt x="211726" y="281715"/>
                  </a:lnTo>
                  <a:lnTo>
                    <a:pt x="22860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632">
              <a:extLst>
                <a:ext uri="{FF2B5EF4-FFF2-40B4-BE49-F238E27FC236}">
                  <a16:creationId xmlns:a16="http://schemas.microsoft.com/office/drawing/2014/main" xmlns="" id="{5B8534B8-DED8-4BA2-88C9-2C2D548EAF96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987550" y="652444"/>
              <a:ext cx="247651" cy="376257"/>
            </a:xfrm>
            <a:custGeom>
              <a:avLst/>
              <a:gdLst/>
              <a:ahLst/>
              <a:cxnLst/>
              <a:rect l="0" t="0" r="0" b="0"/>
              <a:pathLst>
                <a:path w="247651" h="376257">
                  <a:moveTo>
                    <a:pt x="247650" y="14306"/>
                  </a:moveTo>
                  <a:lnTo>
                    <a:pt x="247650" y="14306"/>
                  </a:lnTo>
                  <a:lnTo>
                    <a:pt x="247650" y="0"/>
                  </a:lnTo>
                  <a:lnTo>
                    <a:pt x="246239" y="536"/>
                  </a:lnTo>
                  <a:lnTo>
                    <a:pt x="240908" y="6775"/>
                  </a:lnTo>
                  <a:lnTo>
                    <a:pt x="223231" y="39042"/>
                  </a:lnTo>
                  <a:lnTo>
                    <a:pt x="200579" y="76100"/>
                  </a:lnTo>
                  <a:lnTo>
                    <a:pt x="171696" y="121498"/>
                  </a:lnTo>
                  <a:lnTo>
                    <a:pt x="156092" y="146445"/>
                  </a:lnTo>
                  <a:lnTo>
                    <a:pt x="140045" y="172249"/>
                  </a:lnTo>
                  <a:lnTo>
                    <a:pt x="107162" y="219734"/>
                  </a:lnTo>
                  <a:lnTo>
                    <a:pt x="74439" y="262946"/>
                  </a:lnTo>
                  <a:lnTo>
                    <a:pt x="43432" y="300967"/>
                  </a:lnTo>
                  <a:lnTo>
                    <a:pt x="11693" y="347363"/>
                  </a:lnTo>
                  <a:lnTo>
                    <a:pt x="3550" y="363415"/>
                  </a:lnTo>
                  <a:lnTo>
                    <a:pt x="0" y="376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633">
              <a:extLst>
                <a:ext uri="{FF2B5EF4-FFF2-40B4-BE49-F238E27FC236}">
                  <a16:creationId xmlns:a16="http://schemas.microsoft.com/office/drawing/2014/main" xmlns="" id="{CD1E2AA4-87DA-4115-8997-18082EE69E7C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433970" y="774700"/>
              <a:ext cx="302881" cy="106527"/>
            </a:xfrm>
            <a:custGeom>
              <a:avLst/>
              <a:gdLst/>
              <a:ahLst/>
              <a:cxnLst/>
              <a:rect l="0" t="0" r="0" b="0"/>
              <a:pathLst>
                <a:path w="302881" h="106527">
                  <a:moveTo>
                    <a:pt x="23480" y="88900"/>
                  </a:moveTo>
                  <a:lnTo>
                    <a:pt x="23480" y="88900"/>
                  </a:lnTo>
                  <a:lnTo>
                    <a:pt x="12545" y="94367"/>
                  </a:lnTo>
                  <a:lnTo>
                    <a:pt x="4561" y="91617"/>
                  </a:lnTo>
                  <a:lnTo>
                    <a:pt x="2400" y="89300"/>
                  </a:lnTo>
                  <a:lnTo>
                    <a:pt x="0" y="82963"/>
                  </a:lnTo>
                  <a:lnTo>
                    <a:pt x="5391" y="61349"/>
                  </a:lnTo>
                  <a:lnTo>
                    <a:pt x="22667" y="32602"/>
                  </a:lnTo>
                  <a:lnTo>
                    <a:pt x="39582" y="17782"/>
                  </a:lnTo>
                  <a:lnTo>
                    <a:pt x="49031" y="11855"/>
                  </a:lnTo>
                  <a:lnTo>
                    <a:pt x="58153" y="9314"/>
                  </a:lnTo>
                  <a:lnTo>
                    <a:pt x="75814" y="10255"/>
                  </a:lnTo>
                  <a:lnTo>
                    <a:pt x="94953" y="21021"/>
                  </a:lnTo>
                  <a:lnTo>
                    <a:pt x="113807" y="38270"/>
                  </a:lnTo>
                  <a:lnTo>
                    <a:pt x="143158" y="80075"/>
                  </a:lnTo>
                  <a:lnTo>
                    <a:pt x="149832" y="89367"/>
                  </a:lnTo>
                  <a:lnTo>
                    <a:pt x="166655" y="101572"/>
                  </a:lnTo>
                  <a:lnTo>
                    <a:pt x="176080" y="105815"/>
                  </a:lnTo>
                  <a:lnTo>
                    <a:pt x="185891" y="106526"/>
                  </a:lnTo>
                  <a:lnTo>
                    <a:pt x="206200" y="101673"/>
                  </a:lnTo>
                  <a:lnTo>
                    <a:pt x="234096" y="80298"/>
                  </a:lnTo>
                  <a:lnTo>
                    <a:pt x="273579" y="38082"/>
                  </a:lnTo>
                  <a:lnTo>
                    <a:pt x="3028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SMARTInkShape-Group541">
            <a:extLst>
              <a:ext uri="{FF2B5EF4-FFF2-40B4-BE49-F238E27FC236}">
                <a16:creationId xmlns:a16="http://schemas.microsoft.com/office/drawing/2014/main" xmlns="" id="{27E8990F-BD18-45C9-9E07-47CFB0AF5F0F}"/>
              </a:ext>
            </a:extLst>
          </p:cNvPr>
          <p:cNvGrpSpPr/>
          <p:nvPr/>
        </p:nvGrpSpPr>
        <p:grpSpPr>
          <a:xfrm>
            <a:off x="3048195" y="584164"/>
            <a:ext cx="1644456" cy="382809"/>
            <a:chOff x="3048195" y="584164"/>
            <a:chExt cx="1644456" cy="382809"/>
          </a:xfrm>
        </p:grpSpPr>
        <p:sp>
          <p:nvSpPr>
            <p:cNvPr id="338" name="SMARTInkShape-2634">
              <a:extLst>
                <a:ext uri="{FF2B5EF4-FFF2-40B4-BE49-F238E27FC236}">
                  <a16:creationId xmlns:a16="http://schemas.microsoft.com/office/drawing/2014/main" xmlns="" id="{68FFBB64-C148-4762-932C-2BFBD56B7862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048195" y="615950"/>
              <a:ext cx="182661" cy="351023"/>
            </a:xfrm>
            <a:custGeom>
              <a:avLst/>
              <a:gdLst/>
              <a:ahLst/>
              <a:cxnLst/>
              <a:rect l="0" t="0" r="0" b="0"/>
              <a:pathLst>
                <a:path w="182661" h="351023">
                  <a:moveTo>
                    <a:pt x="25205" y="0"/>
                  </a:moveTo>
                  <a:lnTo>
                    <a:pt x="25205" y="0"/>
                  </a:lnTo>
                  <a:lnTo>
                    <a:pt x="21834" y="3371"/>
                  </a:lnTo>
                  <a:lnTo>
                    <a:pt x="12996" y="22322"/>
                  </a:lnTo>
                  <a:lnTo>
                    <a:pt x="7314" y="51784"/>
                  </a:lnTo>
                  <a:lnTo>
                    <a:pt x="3142" y="90748"/>
                  </a:lnTo>
                  <a:lnTo>
                    <a:pt x="1288" y="133936"/>
                  </a:lnTo>
                  <a:lnTo>
                    <a:pt x="464" y="180883"/>
                  </a:lnTo>
                  <a:lnTo>
                    <a:pt x="245" y="205255"/>
                  </a:lnTo>
                  <a:lnTo>
                    <a:pt x="0" y="251150"/>
                  </a:lnTo>
                  <a:lnTo>
                    <a:pt x="2009" y="292245"/>
                  </a:lnTo>
                  <a:lnTo>
                    <a:pt x="9956" y="324620"/>
                  </a:lnTo>
                  <a:lnTo>
                    <a:pt x="22426" y="343712"/>
                  </a:lnTo>
                  <a:lnTo>
                    <a:pt x="29702" y="349792"/>
                  </a:lnTo>
                  <a:lnTo>
                    <a:pt x="39492" y="351022"/>
                  </a:lnTo>
                  <a:lnTo>
                    <a:pt x="63540" y="344863"/>
                  </a:lnTo>
                  <a:lnTo>
                    <a:pt x="104846" y="312045"/>
                  </a:lnTo>
                  <a:lnTo>
                    <a:pt x="128099" y="274859"/>
                  </a:lnTo>
                  <a:lnTo>
                    <a:pt x="147842" y="227993"/>
                  </a:lnTo>
                  <a:lnTo>
                    <a:pt x="157057" y="200679"/>
                  </a:lnTo>
                  <a:lnTo>
                    <a:pt x="166023" y="171886"/>
                  </a:lnTo>
                  <a:lnTo>
                    <a:pt x="172706" y="144929"/>
                  </a:lnTo>
                  <a:lnTo>
                    <a:pt x="177866" y="119197"/>
                  </a:lnTo>
                  <a:lnTo>
                    <a:pt x="182660" y="72732"/>
                  </a:lnTo>
                  <a:lnTo>
                    <a:pt x="177735" y="35618"/>
                  </a:lnTo>
                  <a:lnTo>
                    <a:pt x="174164" y="25156"/>
                  </a:lnTo>
                  <a:lnTo>
                    <a:pt x="170372" y="19593"/>
                  </a:lnTo>
                  <a:lnTo>
                    <a:pt x="166433" y="17295"/>
                  </a:lnTo>
                  <a:lnTo>
                    <a:pt x="164513" y="18586"/>
                  </a:lnTo>
                  <a:lnTo>
                    <a:pt x="16490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635">
              <a:extLst>
                <a:ext uri="{FF2B5EF4-FFF2-40B4-BE49-F238E27FC236}">
                  <a16:creationId xmlns:a16="http://schemas.microsoft.com/office/drawing/2014/main" xmlns="" id="{F41A427E-548A-4219-A0F6-278D59BF841A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273229" y="799295"/>
              <a:ext cx="92272" cy="127806"/>
            </a:xfrm>
            <a:custGeom>
              <a:avLst/>
              <a:gdLst/>
              <a:ahLst/>
              <a:cxnLst/>
              <a:rect l="0" t="0" r="0" b="0"/>
              <a:pathLst>
                <a:path w="92272" h="127806">
                  <a:moveTo>
                    <a:pt x="9721" y="32555"/>
                  </a:moveTo>
                  <a:lnTo>
                    <a:pt x="9721" y="32555"/>
                  </a:lnTo>
                  <a:lnTo>
                    <a:pt x="6350" y="32555"/>
                  </a:lnTo>
                  <a:lnTo>
                    <a:pt x="5357" y="33261"/>
                  </a:lnTo>
                  <a:lnTo>
                    <a:pt x="4695" y="34436"/>
                  </a:lnTo>
                  <a:lnTo>
                    <a:pt x="3959" y="39036"/>
                  </a:lnTo>
                  <a:lnTo>
                    <a:pt x="3405" y="84292"/>
                  </a:lnTo>
                  <a:lnTo>
                    <a:pt x="3373" y="123725"/>
                  </a:lnTo>
                  <a:lnTo>
                    <a:pt x="2666" y="122968"/>
                  </a:lnTo>
                  <a:lnTo>
                    <a:pt x="0" y="116483"/>
                  </a:lnTo>
                  <a:lnTo>
                    <a:pt x="7749" y="78453"/>
                  </a:lnTo>
                  <a:lnTo>
                    <a:pt x="19563" y="37609"/>
                  </a:lnTo>
                  <a:lnTo>
                    <a:pt x="35450" y="11945"/>
                  </a:lnTo>
                  <a:lnTo>
                    <a:pt x="44910" y="2699"/>
                  </a:lnTo>
                  <a:lnTo>
                    <a:pt x="48702" y="656"/>
                  </a:lnTo>
                  <a:lnTo>
                    <a:pt x="51937" y="0"/>
                  </a:lnTo>
                  <a:lnTo>
                    <a:pt x="54798" y="269"/>
                  </a:lnTo>
                  <a:lnTo>
                    <a:pt x="57411" y="3270"/>
                  </a:lnTo>
                  <a:lnTo>
                    <a:pt x="64460" y="22388"/>
                  </a:lnTo>
                  <a:lnTo>
                    <a:pt x="73163" y="66060"/>
                  </a:lnTo>
                  <a:lnTo>
                    <a:pt x="85047" y="108710"/>
                  </a:lnTo>
                  <a:lnTo>
                    <a:pt x="92271" y="127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636">
              <a:extLst>
                <a:ext uri="{FF2B5EF4-FFF2-40B4-BE49-F238E27FC236}">
                  <a16:creationId xmlns:a16="http://schemas.microsoft.com/office/drawing/2014/main" xmlns="" id="{1CCC20BC-0CCB-4204-B758-26F669915B3E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441700" y="8255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0" y="39345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637">
              <a:extLst>
                <a:ext uri="{FF2B5EF4-FFF2-40B4-BE49-F238E27FC236}">
                  <a16:creationId xmlns:a16="http://schemas.microsoft.com/office/drawing/2014/main" xmlns="" id="{AEAA24C7-12BE-4DAC-A571-F4A97D0983FE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454400" y="7048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95250"/>
                  </a:moveTo>
                  <a:lnTo>
                    <a:pt x="0" y="95250"/>
                  </a:lnTo>
                  <a:lnTo>
                    <a:pt x="1411" y="4808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638">
              <a:extLst>
                <a:ext uri="{FF2B5EF4-FFF2-40B4-BE49-F238E27FC236}">
                  <a16:creationId xmlns:a16="http://schemas.microsoft.com/office/drawing/2014/main" xmlns="" id="{28115A37-6F63-449A-9BEE-210D78B8CAD4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564040" y="584164"/>
              <a:ext cx="68161" cy="349287"/>
            </a:xfrm>
            <a:custGeom>
              <a:avLst/>
              <a:gdLst/>
              <a:ahLst/>
              <a:cxnLst/>
              <a:rect l="0" t="0" r="0" b="0"/>
              <a:pathLst>
                <a:path w="68161" h="349287">
                  <a:moveTo>
                    <a:pt x="68160" y="50836"/>
                  </a:moveTo>
                  <a:lnTo>
                    <a:pt x="68160" y="50836"/>
                  </a:lnTo>
                  <a:lnTo>
                    <a:pt x="59322" y="11290"/>
                  </a:lnTo>
                  <a:lnTo>
                    <a:pt x="55212" y="6833"/>
                  </a:lnTo>
                  <a:lnTo>
                    <a:pt x="43120" y="0"/>
                  </a:lnTo>
                  <a:lnTo>
                    <a:pt x="36650" y="717"/>
                  </a:lnTo>
                  <a:lnTo>
                    <a:pt x="23817" y="9041"/>
                  </a:lnTo>
                  <a:lnTo>
                    <a:pt x="14820" y="29673"/>
                  </a:lnTo>
                  <a:lnTo>
                    <a:pt x="8470" y="59775"/>
                  </a:lnTo>
                  <a:lnTo>
                    <a:pt x="3297" y="99024"/>
                  </a:lnTo>
                  <a:lnTo>
                    <a:pt x="526" y="144219"/>
                  </a:lnTo>
                  <a:lnTo>
                    <a:pt x="0" y="191823"/>
                  </a:lnTo>
                  <a:lnTo>
                    <a:pt x="2119" y="238851"/>
                  </a:lnTo>
                  <a:lnTo>
                    <a:pt x="3531" y="278096"/>
                  </a:lnTo>
                  <a:lnTo>
                    <a:pt x="4325" y="320432"/>
                  </a:lnTo>
                  <a:lnTo>
                    <a:pt x="4660" y="349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639">
              <a:extLst>
                <a:ext uri="{FF2B5EF4-FFF2-40B4-BE49-F238E27FC236}">
                  <a16:creationId xmlns:a16="http://schemas.microsoft.com/office/drawing/2014/main" xmlns="" id="{110A4656-080C-4C27-890D-F8704748094B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509729" y="781050"/>
              <a:ext cx="116122" cy="57151"/>
            </a:xfrm>
            <a:custGeom>
              <a:avLst/>
              <a:gdLst/>
              <a:ahLst/>
              <a:cxnLst/>
              <a:rect l="0" t="0" r="0" b="0"/>
              <a:pathLst>
                <a:path w="116122" h="57151">
                  <a:moveTo>
                    <a:pt x="8171" y="57150"/>
                  </a:moveTo>
                  <a:lnTo>
                    <a:pt x="8171" y="57150"/>
                  </a:lnTo>
                  <a:lnTo>
                    <a:pt x="1429" y="50408"/>
                  </a:lnTo>
                  <a:lnTo>
                    <a:pt x="149" y="47716"/>
                  </a:lnTo>
                  <a:lnTo>
                    <a:pt x="0" y="45216"/>
                  </a:lnTo>
                  <a:lnTo>
                    <a:pt x="607" y="42844"/>
                  </a:lnTo>
                  <a:lnTo>
                    <a:pt x="14945" y="32764"/>
                  </a:lnTo>
                  <a:lnTo>
                    <a:pt x="60283" y="16715"/>
                  </a:lnTo>
                  <a:lnTo>
                    <a:pt x="116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640">
              <a:extLst>
                <a:ext uri="{FF2B5EF4-FFF2-40B4-BE49-F238E27FC236}">
                  <a16:creationId xmlns:a16="http://schemas.microsoft.com/office/drawing/2014/main" xmlns="" id="{BD1A1A8B-49A9-496F-8F24-7AEDAB5FA16E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800058" y="601117"/>
              <a:ext cx="143293" cy="329372"/>
            </a:xfrm>
            <a:custGeom>
              <a:avLst/>
              <a:gdLst/>
              <a:ahLst/>
              <a:cxnLst/>
              <a:rect l="0" t="0" r="0" b="0"/>
              <a:pathLst>
                <a:path w="143293" h="329372">
                  <a:moveTo>
                    <a:pt x="117892" y="27533"/>
                  </a:moveTo>
                  <a:lnTo>
                    <a:pt x="117892" y="27533"/>
                  </a:lnTo>
                  <a:lnTo>
                    <a:pt x="102965" y="1050"/>
                  </a:lnTo>
                  <a:lnTo>
                    <a:pt x="99474" y="0"/>
                  </a:lnTo>
                  <a:lnTo>
                    <a:pt x="89951" y="715"/>
                  </a:lnTo>
                  <a:lnTo>
                    <a:pt x="78662" y="9029"/>
                  </a:lnTo>
                  <a:lnTo>
                    <a:pt x="65179" y="26364"/>
                  </a:lnTo>
                  <a:lnTo>
                    <a:pt x="47427" y="57588"/>
                  </a:lnTo>
                  <a:lnTo>
                    <a:pt x="36343" y="85669"/>
                  </a:lnTo>
                  <a:lnTo>
                    <a:pt x="24014" y="121324"/>
                  </a:lnTo>
                  <a:lnTo>
                    <a:pt x="10857" y="162027"/>
                  </a:lnTo>
                  <a:lnTo>
                    <a:pt x="3496" y="194807"/>
                  </a:lnTo>
                  <a:lnTo>
                    <a:pt x="0" y="222304"/>
                  </a:lnTo>
                  <a:lnTo>
                    <a:pt x="1996" y="266498"/>
                  </a:lnTo>
                  <a:lnTo>
                    <a:pt x="14642" y="300251"/>
                  </a:lnTo>
                  <a:lnTo>
                    <a:pt x="25775" y="311650"/>
                  </a:lnTo>
                  <a:lnTo>
                    <a:pt x="55079" y="326198"/>
                  </a:lnTo>
                  <a:lnTo>
                    <a:pt x="89269" y="329371"/>
                  </a:lnTo>
                  <a:lnTo>
                    <a:pt x="143292" y="325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641">
              <a:extLst>
                <a:ext uri="{FF2B5EF4-FFF2-40B4-BE49-F238E27FC236}">
                  <a16:creationId xmlns:a16="http://schemas.microsoft.com/office/drawing/2014/main" xmlns="" id="{0E91C28D-8CF4-4E99-8D1F-814F5D16B889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330700" y="641350"/>
              <a:ext cx="143338" cy="262767"/>
            </a:xfrm>
            <a:custGeom>
              <a:avLst/>
              <a:gdLst/>
              <a:ahLst/>
              <a:cxnLst/>
              <a:rect l="0" t="0" r="0" b="0"/>
              <a:pathLst>
                <a:path w="143338" h="262767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29764" y="2117"/>
                  </a:lnTo>
                  <a:lnTo>
                    <a:pt x="34859" y="43370"/>
                  </a:lnTo>
                  <a:lnTo>
                    <a:pt x="40424" y="76896"/>
                  </a:lnTo>
                  <a:lnTo>
                    <a:pt x="46188" y="115315"/>
                  </a:lnTo>
                  <a:lnTo>
                    <a:pt x="48750" y="155909"/>
                  </a:lnTo>
                  <a:lnTo>
                    <a:pt x="48008" y="193706"/>
                  </a:lnTo>
                  <a:lnTo>
                    <a:pt x="45153" y="240365"/>
                  </a:lnTo>
                  <a:lnTo>
                    <a:pt x="44658" y="246589"/>
                  </a:lnTo>
                  <a:lnTo>
                    <a:pt x="55148" y="207328"/>
                  </a:lnTo>
                  <a:lnTo>
                    <a:pt x="73020" y="168205"/>
                  </a:lnTo>
                  <a:lnTo>
                    <a:pt x="88192" y="147430"/>
                  </a:lnTo>
                  <a:lnTo>
                    <a:pt x="104342" y="133493"/>
                  </a:lnTo>
                  <a:lnTo>
                    <a:pt x="117165" y="128239"/>
                  </a:lnTo>
                  <a:lnTo>
                    <a:pt x="122560" y="127826"/>
                  </a:lnTo>
                  <a:lnTo>
                    <a:pt x="127567" y="129668"/>
                  </a:lnTo>
                  <a:lnTo>
                    <a:pt x="136895" y="137358"/>
                  </a:lnTo>
                  <a:lnTo>
                    <a:pt x="141981" y="151594"/>
                  </a:lnTo>
                  <a:lnTo>
                    <a:pt x="143337" y="160330"/>
                  </a:lnTo>
                  <a:lnTo>
                    <a:pt x="135133" y="192850"/>
                  </a:lnTo>
                  <a:lnTo>
                    <a:pt x="112556" y="229296"/>
                  </a:lnTo>
                  <a:lnTo>
                    <a:pt x="89771" y="246783"/>
                  </a:lnTo>
                  <a:lnTo>
                    <a:pt x="64593" y="257848"/>
                  </a:lnTo>
                  <a:lnTo>
                    <a:pt x="41643" y="262766"/>
                  </a:lnTo>
                  <a:lnTo>
                    <a:pt x="23447" y="25930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642">
              <a:extLst>
                <a:ext uri="{FF2B5EF4-FFF2-40B4-BE49-F238E27FC236}">
                  <a16:creationId xmlns:a16="http://schemas.microsoft.com/office/drawing/2014/main" xmlns="" id="{630939F2-330B-47C7-87F3-8C4664FF6A86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533900" y="589583"/>
              <a:ext cx="76546" cy="305768"/>
            </a:xfrm>
            <a:custGeom>
              <a:avLst/>
              <a:gdLst/>
              <a:ahLst/>
              <a:cxnLst/>
              <a:rect l="0" t="0" r="0" b="0"/>
              <a:pathLst>
                <a:path w="76546" h="305768">
                  <a:moveTo>
                    <a:pt x="0" y="7317"/>
                  </a:moveTo>
                  <a:lnTo>
                    <a:pt x="0" y="7317"/>
                  </a:lnTo>
                  <a:lnTo>
                    <a:pt x="6742" y="575"/>
                  </a:lnTo>
                  <a:lnTo>
                    <a:pt x="10139" y="0"/>
                  </a:lnTo>
                  <a:lnTo>
                    <a:pt x="13815" y="1028"/>
                  </a:lnTo>
                  <a:lnTo>
                    <a:pt x="17677" y="3124"/>
                  </a:lnTo>
                  <a:lnTo>
                    <a:pt x="41961" y="46947"/>
                  </a:lnTo>
                  <a:lnTo>
                    <a:pt x="60881" y="94083"/>
                  </a:lnTo>
                  <a:lnTo>
                    <a:pt x="70097" y="129841"/>
                  </a:lnTo>
                  <a:lnTo>
                    <a:pt x="76545" y="166900"/>
                  </a:lnTo>
                  <a:lnTo>
                    <a:pt x="70474" y="204537"/>
                  </a:lnTo>
                  <a:lnTo>
                    <a:pt x="55311" y="241020"/>
                  </a:lnTo>
                  <a:lnTo>
                    <a:pt x="27206" y="284388"/>
                  </a:lnTo>
                  <a:lnTo>
                    <a:pt x="12700" y="305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643">
              <a:extLst>
                <a:ext uri="{FF2B5EF4-FFF2-40B4-BE49-F238E27FC236}">
                  <a16:creationId xmlns:a16="http://schemas.microsoft.com/office/drawing/2014/main" xmlns="" id="{202D328D-48DD-4FD0-BD43-C0B329E1827A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692650" y="8763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644">
              <a:extLst>
                <a:ext uri="{FF2B5EF4-FFF2-40B4-BE49-F238E27FC236}">
                  <a16:creationId xmlns:a16="http://schemas.microsoft.com/office/drawing/2014/main" xmlns="" id="{5E7EC1C4-E948-429A-8406-B25A322CD1AA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899210" y="759606"/>
              <a:ext cx="229140" cy="199245"/>
            </a:xfrm>
            <a:custGeom>
              <a:avLst/>
              <a:gdLst/>
              <a:ahLst/>
              <a:cxnLst/>
              <a:rect l="0" t="0" r="0" b="0"/>
              <a:pathLst>
                <a:path w="229140" h="199245">
                  <a:moveTo>
                    <a:pt x="145740" y="46844"/>
                  </a:moveTo>
                  <a:lnTo>
                    <a:pt x="145740" y="46844"/>
                  </a:lnTo>
                  <a:lnTo>
                    <a:pt x="134190" y="22907"/>
                  </a:lnTo>
                  <a:lnTo>
                    <a:pt x="121321" y="9394"/>
                  </a:lnTo>
                  <a:lnTo>
                    <a:pt x="102431" y="1978"/>
                  </a:lnTo>
                  <a:lnTo>
                    <a:pt x="91467" y="0"/>
                  </a:lnTo>
                  <a:lnTo>
                    <a:pt x="52439" y="7329"/>
                  </a:lnTo>
                  <a:lnTo>
                    <a:pt x="27838" y="22932"/>
                  </a:lnTo>
                  <a:lnTo>
                    <a:pt x="8672" y="43272"/>
                  </a:lnTo>
                  <a:lnTo>
                    <a:pt x="154" y="64071"/>
                  </a:lnTo>
                  <a:lnTo>
                    <a:pt x="0" y="73851"/>
                  </a:lnTo>
                  <a:lnTo>
                    <a:pt x="5472" y="92243"/>
                  </a:lnTo>
                  <a:lnTo>
                    <a:pt x="20604" y="106062"/>
                  </a:lnTo>
                  <a:lnTo>
                    <a:pt x="30566" y="111723"/>
                  </a:lnTo>
                  <a:lnTo>
                    <a:pt x="52924" y="116131"/>
                  </a:lnTo>
                  <a:lnTo>
                    <a:pt x="75561" y="115033"/>
                  </a:lnTo>
                  <a:lnTo>
                    <a:pt x="95029" y="109841"/>
                  </a:lnTo>
                  <a:lnTo>
                    <a:pt x="109326" y="97185"/>
                  </a:lnTo>
                  <a:lnTo>
                    <a:pt x="115114" y="88871"/>
                  </a:lnTo>
                  <a:lnTo>
                    <a:pt x="119663" y="72108"/>
                  </a:lnTo>
                  <a:lnTo>
                    <a:pt x="120300" y="48323"/>
                  </a:lnTo>
                  <a:lnTo>
                    <a:pt x="166376" y="80033"/>
                  </a:lnTo>
                  <a:lnTo>
                    <a:pt x="206792" y="100976"/>
                  </a:lnTo>
                  <a:lnTo>
                    <a:pt x="216075" y="106215"/>
                  </a:lnTo>
                  <a:lnTo>
                    <a:pt x="222263" y="112530"/>
                  </a:lnTo>
                  <a:lnTo>
                    <a:pt x="229139" y="127073"/>
                  </a:lnTo>
                  <a:lnTo>
                    <a:pt x="228856" y="134902"/>
                  </a:lnTo>
                  <a:lnTo>
                    <a:pt x="222897" y="151127"/>
                  </a:lnTo>
                  <a:lnTo>
                    <a:pt x="183840" y="199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542">
            <a:extLst>
              <a:ext uri="{FF2B5EF4-FFF2-40B4-BE49-F238E27FC236}">
                <a16:creationId xmlns:a16="http://schemas.microsoft.com/office/drawing/2014/main" xmlns="" id="{87C05E01-1ECD-4D93-ABBC-C9C8704E89BE}"/>
              </a:ext>
            </a:extLst>
          </p:cNvPr>
          <p:cNvGrpSpPr/>
          <p:nvPr/>
        </p:nvGrpSpPr>
        <p:grpSpPr>
          <a:xfrm>
            <a:off x="5372100" y="902378"/>
            <a:ext cx="3581401" cy="478607"/>
            <a:chOff x="5372100" y="902378"/>
            <a:chExt cx="3581401" cy="478607"/>
          </a:xfrm>
        </p:grpSpPr>
        <p:sp>
          <p:nvSpPr>
            <p:cNvPr id="350" name="SMARTInkShape-2645">
              <a:extLst>
                <a:ext uri="{FF2B5EF4-FFF2-40B4-BE49-F238E27FC236}">
                  <a16:creationId xmlns:a16="http://schemas.microsoft.com/office/drawing/2014/main" xmlns="" id="{0488ED4F-C219-45A8-B24B-F748C3234734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759700" y="1108762"/>
              <a:ext cx="124122" cy="272223"/>
            </a:xfrm>
            <a:custGeom>
              <a:avLst/>
              <a:gdLst/>
              <a:ahLst/>
              <a:cxnLst/>
              <a:rect l="0" t="0" r="0" b="0"/>
              <a:pathLst>
                <a:path w="124122" h="272223">
                  <a:moveTo>
                    <a:pt x="25400" y="8838"/>
                  </a:moveTo>
                  <a:lnTo>
                    <a:pt x="25400" y="8838"/>
                  </a:lnTo>
                  <a:lnTo>
                    <a:pt x="25398" y="5467"/>
                  </a:lnTo>
                  <a:lnTo>
                    <a:pt x="23518" y="1930"/>
                  </a:lnTo>
                  <a:lnTo>
                    <a:pt x="22029" y="0"/>
                  </a:lnTo>
                  <a:lnTo>
                    <a:pt x="21036" y="124"/>
                  </a:lnTo>
                  <a:lnTo>
                    <a:pt x="20374" y="1617"/>
                  </a:lnTo>
                  <a:lnTo>
                    <a:pt x="19312" y="27638"/>
                  </a:lnTo>
                  <a:lnTo>
                    <a:pt x="22499" y="68187"/>
                  </a:lnTo>
                  <a:lnTo>
                    <a:pt x="22228" y="103419"/>
                  </a:lnTo>
                  <a:lnTo>
                    <a:pt x="20462" y="141185"/>
                  </a:lnTo>
                  <a:lnTo>
                    <a:pt x="19679" y="176785"/>
                  </a:lnTo>
                  <a:lnTo>
                    <a:pt x="12495" y="221819"/>
                  </a:lnTo>
                  <a:lnTo>
                    <a:pt x="11542" y="248489"/>
                  </a:lnTo>
                  <a:lnTo>
                    <a:pt x="12633" y="251155"/>
                  </a:lnTo>
                  <a:lnTo>
                    <a:pt x="14067" y="250816"/>
                  </a:lnTo>
                  <a:lnTo>
                    <a:pt x="45272" y="203379"/>
                  </a:lnTo>
                  <a:lnTo>
                    <a:pt x="63743" y="184856"/>
                  </a:lnTo>
                  <a:lnTo>
                    <a:pt x="82622" y="173802"/>
                  </a:lnTo>
                  <a:lnTo>
                    <a:pt x="95282" y="172231"/>
                  </a:lnTo>
                  <a:lnTo>
                    <a:pt x="107259" y="174590"/>
                  </a:lnTo>
                  <a:lnTo>
                    <a:pt x="117285" y="180343"/>
                  </a:lnTo>
                  <a:lnTo>
                    <a:pt x="120523" y="185263"/>
                  </a:lnTo>
                  <a:lnTo>
                    <a:pt x="124121" y="198257"/>
                  </a:lnTo>
                  <a:lnTo>
                    <a:pt x="122776" y="221438"/>
                  </a:lnTo>
                  <a:lnTo>
                    <a:pt x="111167" y="246181"/>
                  </a:lnTo>
                  <a:lnTo>
                    <a:pt x="94321" y="264645"/>
                  </a:lnTo>
                  <a:lnTo>
                    <a:pt x="74611" y="270696"/>
                  </a:lnTo>
                  <a:lnTo>
                    <a:pt x="37629" y="272222"/>
                  </a:lnTo>
                  <a:lnTo>
                    <a:pt x="0" y="269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646">
              <a:extLst>
                <a:ext uri="{FF2B5EF4-FFF2-40B4-BE49-F238E27FC236}">
                  <a16:creationId xmlns:a16="http://schemas.microsoft.com/office/drawing/2014/main" xmlns="" id="{5909D7DC-DBC1-4277-BF5B-8A97D5D09700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755017" y="902378"/>
              <a:ext cx="66195" cy="63191"/>
            </a:xfrm>
            <a:custGeom>
              <a:avLst/>
              <a:gdLst/>
              <a:ahLst/>
              <a:cxnLst/>
              <a:rect l="0" t="0" r="0" b="0"/>
              <a:pathLst>
                <a:path w="66195" h="63191">
                  <a:moveTo>
                    <a:pt x="49133" y="24722"/>
                  </a:moveTo>
                  <a:lnTo>
                    <a:pt x="49133" y="24722"/>
                  </a:lnTo>
                  <a:lnTo>
                    <a:pt x="40294" y="7045"/>
                  </a:lnTo>
                  <a:lnTo>
                    <a:pt x="36890" y="4471"/>
                  </a:lnTo>
                  <a:lnTo>
                    <a:pt x="22693" y="848"/>
                  </a:lnTo>
                  <a:lnTo>
                    <a:pt x="13627" y="0"/>
                  </a:lnTo>
                  <a:lnTo>
                    <a:pt x="9940" y="2596"/>
                  </a:lnTo>
                  <a:lnTo>
                    <a:pt x="3962" y="13007"/>
                  </a:lnTo>
                  <a:lnTo>
                    <a:pt x="0" y="31364"/>
                  </a:lnTo>
                  <a:lnTo>
                    <a:pt x="2837" y="42020"/>
                  </a:lnTo>
                  <a:lnTo>
                    <a:pt x="16157" y="60359"/>
                  </a:lnTo>
                  <a:lnTo>
                    <a:pt x="20798" y="62591"/>
                  </a:lnTo>
                  <a:lnTo>
                    <a:pt x="31601" y="63190"/>
                  </a:lnTo>
                  <a:lnTo>
                    <a:pt x="41576" y="59223"/>
                  </a:lnTo>
                  <a:lnTo>
                    <a:pt x="50007" y="52756"/>
                  </a:lnTo>
                  <a:lnTo>
                    <a:pt x="56107" y="45178"/>
                  </a:lnTo>
                  <a:lnTo>
                    <a:pt x="57310" y="41887"/>
                  </a:lnTo>
                  <a:lnTo>
                    <a:pt x="57407" y="38988"/>
                  </a:lnTo>
                  <a:lnTo>
                    <a:pt x="56766" y="36349"/>
                  </a:lnTo>
                  <a:lnTo>
                    <a:pt x="54927" y="34590"/>
                  </a:lnTo>
                  <a:lnTo>
                    <a:pt x="49122" y="32636"/>
                  </a:lnTo>
                  <a:lnTo>
                    <a:pt x="41837" y="33648"/>
                  </a:lnTo>
                  <a:lnTo>
                    <a:pt x="35307" y="36450"/>
                  </a:lnTo>
                  <a:lnTo>
                    <a:pt x="33566" y="38185"/>
                  </a:lnTo>
                  <a:lnTo>
                    <a:pt x="32405" y="40048"/>
                  </a:lnTo>
                  <a:lnTo>
                    <a:pt x="32336" y="41289"/>
                  </a:lnTo>
                  <a:lnTo>
                    <a:pt x="32996" y="42117"/>
                  </a:lnTo>
                  <a:lnTo>
                    <a:pt x="34142" y="42668"/>
                  </a:lnTo>
                  <a:lnTo>
                    <a:pt x="49238" y="40074"/>
                  </a:lnTo>
                  <a:lnTo>
                    <a:pt x="58116" y="34838"/>
                  </a:lnTo>
                  <a:lnTo>
                    <a:pt x="66194" y="26720"/>
                  </a:lnTo>
                  <a:lnTo>
                    <a:pt x="66151" y="25349"/>
                  </a:lnTo>
                  <a:lnTo>
                    <a:pt x="64222" y="21943"/>
                  </a:lnTo>
                  <a:lnTo>
                    <a:pt x="62720" y="20753"/>
                  </a:lnTo>
                  <a:lnTo>
                    <a:pt x="59170" y="19430"/>
                  </a:lnTo>
                  <a:lnTo>
                    <a:pt x="57236" y="19783"/>
                  </a:lnTo>
                  <a:lnTo>
                    <a:pt x="53205" y="22057"/>
                  </a:lnTo>
                  <a:lnTo>
                    <a:pt x="52553" y="24356"/>
                  </a:lnTo>
                  <a:lnTo>
                    <a:pt x="55483" y="37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647">
              <a:extLst>
                <a:ext uri="{FF2B5EF4-FFF2-40B4-BE49-F238E27FC236}">
                  <a16:creationId xmlns:a16="http://schemas.microsoft.com/office/drawing/2014/main" xmlns="" id="{FAF9A1C7-2DC7-453F-A463-E870CA6C35AD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372100" y="927220"/>
              <a:ext cx="3581401" cy="62087"/>
            </a:xfrm>
            <a:custGeom>
              <a:avLst/>
              <a:gdLst/>
              <a:ahLst/>
              <a:cxnLst/>
              <a:rect l="0" t="0" r="0" b="0"/>
              <a:pathLst>
                <a:path w="3581401" h="62087">
                  <a:moveTo>
                    <a:pt x="0" y="57030"/>
                  </a:moveTo>
                  <a:lnTo>
                    <a:pt x="0" y="57030"/>
                  </a:lnTo>
                  <a:lnTo>
                    <a:pt x="6742" y="60401"/>
                  </a:lnTo>
                  <a:lnTo>
                    <a:pt x="47715" y="62086"/>
                  </a:lnTo>
                  <a:lnTo>
                    <a:pt x="77415" y="59747"/>
                  </a:lnTo>
                  <a:lnTo>
                    <a:pt x="122601" y="56356"/>
                  </a:lnTo>
                  <a:lnTo>
                    <a:pt x="149468" y="54464"/>
                  </a:lnTo>
                  <a:lnTo>
                    <a:pt x="182900" y="51792"/>
                  </a:lnTo>
                  <a:lnTo>
                    <a:pt x="220711" y="48599"/>
                  </a:lnTo>
                  <a:lnTo>
                    <a:pt x="261441" y="45059"/>
                  </a:lnTo>
                  <a:lnTo>
                    <a:pt x="309761" y="41288"/>
                  </a:lnTo>
                  <a:lnTo>
                    <a:pt x="363141" y="37363"/>
                  </a:lnTo>
                  <a:lnTo>
                    <a:pt x="419892" y="33336"/>
                  </a:lnTo>
                  <a:lnTo>
                    <a:pt x="486657" y="29239"/>
                  </a:lnTo>
                  <a:lnTo>
                    <a:pt x="560094" y="25097"/>
                  </a:lnTo>
                  <a:lnTo>
                    <a:pt x="637979" y="20925"/>
                  </a:lnTo>
                  <a:lnTo>
                    <a:pt x="720947" y="17438"/>
                  </a:lnTo>
                  <a:lnTo>
                    <a:pt x="807304" y="14407"/>
                  </a:lnTo>
                  <a:lnTo>
                    <a:pt x="895919" y="11681"/>
                  </a:lnTo>
                  <a:lnTo>
                    <a:pt x="989568" y="9159"/>
                  </a:lnTo>
                  <a:lnTo>
                    <a:pt x="1086574" y="6771"/>
                  </a:lnTo>
                  <a:lnTo>
                    <a:pt x="1185815" y="4474"/>
                  </a:lnTo>
                  <a:lnTo>
                    <a:pt x="1290782" y="2943"/>
                  </a:lnTo>
                  <a:lnTo>
                    <a:pt x="1399566" y="1922"/>
                  </a:lnTo>
                  <a:lnTo>
                    <a:pt x="1510894" y="1241"/>
                  </a:lnTo>
                  <a:lnTo>
                    <a:pt x="1625329" y="788"/>
                  </a:lnTo>
                  <a:lnTo>
                    <a:pt x="1741836" y="485"/>
                  </a:lnTo>
                  <a:lnTo>
                    <a:pt x="1859724" y="283"/>
                  </a:lnTo>
                  <a:lnTo>
                    <a:pt x="1976417" y="149"/>
                  </a:lnTo>
                  <a:lnTo>
                    <a:pt x="2092311" y="59"/>
                  </a:lnTo>
                  <a:lnTo>
                    <a:pt x="2207674" y="0"/>
                  </a:lnTo>
                  <a:lnTo>
                    <a:pt x="2321271" y="665"/>
                  </a:lnTo>
                  <a:lnTo>
                    <a:pt x="2433691" y="1815"/>
                  </a:lnTo>
                  <a:lnTo>
                    <a:pt x="2545328" y="3286"/>
                  </a:lnTo>
                  <a:lnTo>
                    <a:pt x="2651501" y="4973"/>
                  </a:lnTo>
                  <a:lnTo>
                    <a:pt x="2754034" y="6803"/>
                  </a:lnTo>
                  <a:lnTo>
                    <a:pt x="2854141" y="8729"/>
                  </a:lnTo>
                  <a:lnTo>
                    <a:pt x="2946278" y="10718"/>
                  </a:lnTo>
                  <a:lnTo>
                    <a:pt x="3033101" y="12750"/>
                  </a:lnTo>
                  <a:lnTo>
                    <a:pt x="3116383" y="14810"/>
                  </a:lnTo>
                  <a:lnTo>
                    <a:pt x="3190249" y="16183"/>
                  </a:lnTo>
                  <a:lnTo>
                    <a:pt x="3257838" y="17099"/>
                  </a:lnTo>
                  <a:lnTo>
                    <a:pt x="3321243" y="17709"/>
                  </a:lnTo>
                  <a:lnTo>
                    <a:pt x="3374799" y="17411"/>
                  </a:lnTo>
                  <a:lnTo>
                    <a:pt x="3421797" y="16506"/>
                  </a:lnTo>
                  <a:lnTo>
                    <a:pt x="3464413" y="15197"/>
                  </a:lnTo>
                  <a:lnTo>
                    <a:pt x="3496352" y="13619"/>
                  </a:lnTo>
                  <a:lnTo>
                    <a:pt x="3541250" y="9984"/>
                  </a:lnTo>
                  <a:lnTo>
                    <a:pt x="3581400" y="6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648">
              <a:extLst>
                <a:ext uri="{FF2B5EF4-FFF2-40B4-BE49-F238E27FC236}">
                  <a16:creationId xmlns:a16="http://schemas.microsoft.com/office/drawing/2014/main" xmlns="" id="{BA7D6810-3CB4-4AA4-8D8B-1B7CBEFFFDB8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229350" y="1104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649">
              <a:extLst>
                <a:ext uri="{FF2B5EF4-FFF2-40B4-BE49-F238E27FC236}">
                  <a16:creationId xmlns:a16="http://schemas.microsoft.com/office/drawing/2014/main" xmlns="" id="{464E926F-2D32-4300-B613-7C2A84080237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129559" y="1101451"/>
              <a:ext cx="245842" cy="124100"/>
            </a:xfrm>
            <a:custGeom>
              <a:avLst/>
              <a:gdLst/>
              <a:ahLst/>
              <a:cxnLst/>
              <a:rect l="0" t="0" r="0" b="0"/>
              <a:pathLst>
                <a:path w="245842" h="124100">
                  <a:moveTo>
                    <a:pt x="61691" y="98699"/>
                  </a:moveTo>
                  <a:lnTo>
                    <a:pt x="61691" y="98699"/>
                  </a:lnTo>
                  <a:lnTo>
                    <a:pt x="65062" y="63346"/>
                  </a:lnTo>
                  <a:lnTo>
                    <a:pt x="71111" y="35742"/>
                  </a:lnTo>
                  <a:lnTo>
                    <a:pt x="68585" y="6891"/>
                  </a:lnTo>
                  <a:lnTo>
                    <a:pt x="66288" y="3627"/>
                  </a:lnTo>
                  <a:lnTo>
                    <a:pt x="62638" y="1451"/>
                  </a:lnTo>
                  <a:lnTo>
                    <a:pt x="58089" y="0"/>
                  </a:lnTo>
                  <a:lnTo>
                    <a:pt x="45508" y="4033"/>
                  </a:lnTo>
                  <a:lnTo>
                    <a:pt x="38203" y="8072"/>
                  </a:lnTo>
                  <a:lnTo>
                    <a:pt x="17807" y="33982"/>
                  </a:lnTo>
                  <a:lnTo>
                    <a:pt x="1730" y="68470"/>
                  </a:lnTo>
                  <a:lnTo>
                    <a:pt x="0" y="89262"/>
                  </a:lnTo>
                  <a:lnTo>
                    <a:pt x="1513" y="98758"/>
                  </a:lnTo>
                  <a:lnTo>
                    <a:pt x="4639" y="105794"/>
                  </a:lnTo>
                  <a:lnTo>
                    <a:pt x="13757" y="115493"/>
                  </a:lnTo>
                  <a:lnTo>
                    <a:pt x="32391" y="116511"/>
                  </a:lnTo>
                  <a:lnTo>
                    <a:pt x="56430" y="110849"/>
                  </a:lnTo>
                  <a:lnTo>
                    <a:pt x="90940" y="91794"/>
                  </a:lnTo>
                  <a:lnTo>
                    <a:pt x="124228" y="54981"/>
                  </a:lnTo>
                  <a:lnTo>
                    <a:pt x="125255" y="52621"/>
                  </a:lnTo>
                  <a:lnTo>
                    <a:pt x="125234" y="51047"/>
                  </a:lnTo>
                  <a:lnTo>
                    <a:pt x="125925" y="51409"/>
                  </a:lnTo>
                  <a:lnTo>
                    <a:pt x="130268" y="59365"/>
                  </a:lnTo>
                  <a:lnTo>
                    <a:pt x="137436" y="74815"/>
                  </a:lnTo>
                  <a:lnTo>
                    <a:pt x="146861" y="86673"/>
                  </a:lnTo>
                  <a:lnTo>
                    <a:pt x="177551" y="101878"/>
                  </a:lnTo>
                  <a:lnTo>
                    <a:pt x="217925" y="115320"/>
                  </a:lnTo>
                  <a:lnTo>
                    <a:pt x="245841" y="124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650">
              <a:extLst>
                <a:ext uri="{FF2B5EF4-FFF2-40B4-BE49-F238E27FC236}">
                  <a16:creationId xmlns:a16="http://schemas.microsoft.com/office/drawing/2014/main" xmlns="" id="{DE4AC8B9-E18F-47F2-94B2-5BD8516EB310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168286" y="909194"/>
              <a:ext cx="97502" cy="94107"/>
            </a:xfrm>
            <a:custGeom>
              <a:avLst/>
              <a:gdLst/>
              <a:ahLst/>
              <a:cxnLst/>
              <a:rect l="0" t="0" r="0" b="0"/>
              <a:pathLst>
                <a:path w="97502" h="94107">
                  <a:moveTo>
                    <a:pt x="73764" y="11556"/>
                  </a:moveTo>
                  <a:lnTo>
                    <a:pt x="73764" y="11556"/>
                  </a:lnTo>
                  <a:lnTo>
                    <a:pt x="73762" y="8185"/>
                  </a:lnTo>
                  <a:lnTo>
                    <a:pt x="71882" y="4648"/>
                  </a:lnTo>
                  <a:lnTo>
                    <a:pt x="70393" y="2718"/>
                  </a:lnTo>
                  <a:lnTo>
                    <a:pt x="63094" y="572"/>
                  </a:lnTo>
                  <a:lnTo>
                    <a:pt x="58184" y="0"/>
                  </a:lnTo>
                  <a:lnTo>
                    <a:pt x="37789" y="5937"/>
                  </a:lnTo>
                  <a:lnTo>
                    <a:pt x="17244" y="16633"/>
                  </a:lnTo>
                  <a:lnTo>
                    <a:pt x="7956" y="26512"/>
                  </a:lnTo>
                  <a:lnTo>
                    <a:pt x="4493" y="32110"/>
                  </a:lnTo>
                  <a:lnTo>
                    <a:pt x="2889" y="37253"/>
                  </a:lnTo>
                  <a:lnTo>
                    <a:pt x="2988" y="46731"/>
                  </a:lnTo>
                  <a:lnTo>
                    <a:pt x="9146" y="55647"/>
                  </a:lnTo>
                  <a:lnTo>
                    <a:pt x="13752" y="60000"/>
                  </a:lnTo>
                  <a:lnTo>
                    <a:pt x="28278" y="64836"/>
                  </a:lnTo>
                  <a:lnTo>
                    <a:pt x="46493" y="65575"/>
                  </a:lnTo>
                  <a:lnTo>
                    <a:pt x="66347" y="61200"/>
                  </a:lnTo>
                  <a:lnTo>
                    <a:pt x="90616" y="47432"/>
                  </a:lnTo>
                  <a:lnTo>
                    <a:pt x="94876" y="41823"/>
                  </a:lnTo>
                  <a:lnTo>
                    <a:pt x="97011" y="35967"/>
                  </a:lnTo>
                  <a:lnTo>
                    <a:pt x="97501" y="25228"/>
                  </a:lnTo>
                  <a:lnTo>
                    <a:pt x="95367" y="18103"/>
                  </a:lnTo>
                  <a:lnTo>
                    <a:pt x="84542" y="12584"/>
                  </a:lnTo>
                  <a:lnTo>
                    <a:pt x="67971" y="9191"/>
                  </a:lnTo>
                  <a:lnTo>
                    <a:pt x="48846" y="10034"/>
                  </a:lnTo>
                  <a:lnTo>
                    <a:pt x="21618" y="21218"/>
                  </a:lnTo>
                  <a:lnTo>
                    <a:pt x="9901" y="32078"/>
                  </a:lnTo>
                  <a:lnTo>
                    <a:pt x="3047" y="43255"/>
                  </a:lnTo>
                  <a:lnTo>
                    <a:pt x="0" y="52926"/>
                  </a:lnTo>
                  <a:lnTo>
                    <a:pt x="1305" y="56775"/>
                  </a:lnTo>
                  <a:lnTo>
                    <a:pt x="8399" y="62933"/>
                  </a:lnTo>
                  <a:lnTo>
                    <a:pt x="18607" y="66140"/>
                  </a:lnTo>
                  <a:lnTo>
                    <a:pt x="30906" y="66860"/>
                  </a:lnTo>
                  <a:lnTo>
                    <a:pt x="45779" y="64828"/>
                  </a:lnTo>
                  <a:lnTo>
                    <a:pt x="56151" y="59692"/>
                  </a:lnTo>
                  <a:lnTo>
                    <a:pt x="59906" y="56346"/>
                  </a:lnTo>
                  <a:lnTo>
                    <a:pt x="64076" y="48867"/>
                  </a:lnTo>
                  <a:lnTo>
                    <a:pt x="65190" y="44896"/>
                  </a:lnTo>
                  <a:lnTo>
                    <a:pt x="63815" y="41544"/>
                  </a:lnTo>
                  <a:lnTo>
                    <a:pt x="56641" y="35938"/>
                  </a:lnTo>
                  <a:lnTo>
                    <a:pt x="44517" y="34857"/>
                  </a:lnTo>
                  <a:lnTo>
                    <a:pt x="13292" y="36833"/>
                  </a:lnTo>
                  <a:lnTo>
                    <a:pt x="21273" y="33549"/>
                  </a:lnTo>
                  <a:lnTo>
                    <a:pt x="60911" y="24086"/>
                  </a:lnTo>
                  <a:lnTo>
                    <a:pt x="75108" y="21358"/>
                  </a:lnTo>
                  <a:lnTo>
                    <a:pt x="78893" y="21619"/>
                  </a:lnTo>
                  <a:lnTo>
                    <a:pt x="81415" y="22498"/>
                  </a:lnTo>
                  <a:lnTo>
                    <a:pt x="81688" y="25200"/>
                  </a:lnTo>
                  <a:lnTo>
                    <a:pt x="69326" y="66546"/>
                  </a:lnTo>
                  <a:lnTo>
                    <a:pt x="67414" y="94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0" name="SMARTInkShape-Group543">
            <a:extLst>
              <a:ext uri="{FF2B5EF4-FFF2-40B4-BE49-F238E27FC236}">
                <a16:creationId xmlns:a16="http://schemas.microsoft.com/office/drawing/2014/main" xmlns="" id="{3A5D2AFC-39AC-423F-B76F-0E16BDBDFCE9}"/>
              </a:ext>
            </a:extLst>
          </p:cNvPr>
          <p:cNvGrpSpPr/>
          <p:nvPr/>
        </p:nvGrpSpPr>
        <p:grpSpPr>
          <a:xfrm>
            <a:off x="6115050" y="242599"/>
            <a:ext cx="1695444" cy="713749"/>
            <a:chOff x="6115050" y="242599"/>
            <a:chExt cx="1695444" cy="713749"/>
          </a:xfrm>
        </p:grpSpPr>
        <p:sp>
          <p:nvSpPr>
            <p:cNvPr id="357" name="SMARTInkShape-2651">
              <a:extLst>
                <a:ext uri="{FF2B5EF4-FFF2-40B4-BE49-F238E27FC236}">
                  <a16:creationId xmlns:a16="http://schemas.microsoft.com/office/drawing/2014/main" xmlns="" id="{22B373AA-D02B-4A31-89AD-1DEB0DCF67DC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174893" y="552450"/>
              <a:ext cx="60808" cy="403898"/>
            </a:xfrm>
            <a:custGeom>
              <a:avLst/>
              <a:gdLst/>
              <a:ahLst/>
              <a:cxnLst/>
              <a:rect l="0" t="0" r="0" b="0"/>
              <a:pathLst>
                <a:path w="60808" h="403898">
                  <a:moveTo>
                    <a:pt x="3657" y="0"/>
                  </a:moveTo>
                  <a:lnTo>
                    <a:pt x="3657" y="0"/>
                  </a:lnTo>
                  <a:lnTo>
                    <a:pt x="286" y="0"/>
                  </a:lnTo>
                  <a:lnTo>
                    <a:pt x="0" y="1411"/>
                  </a:lnTo>
                  <a:lnTo>
                    <a:pt x="3243" y="42646"/>
                  </a:lnTo>
                  <a:lnTo>
                    <a:pt x="4945" y="83819"/>
                  </a:lnTo>
                  <a:lnTo>
                    <a:pt x="10345" y="117686"/>
                  </a:lnTo>
                  <a:lnTo>
                    <a:pt x="13685" y="155786"/>
                  </a:lnTo>
                  <a:lnTo>
                    <a:pt x="15875" y="196238"/>
                  </a:lnTo>
                  <a:lnTo>
                    <a:pt x="19200" y="237736"/>
                  </a:lnTo>
                  <a:lnTo>
                    <a:pt x="26792" y="277816"/>
                  </a:lnTo>
                  <a:lnTo>
                    <a:pt x="36518" y="314679"/>
                  </a:lnTo>
                  <a:lnTo>
                    <a:pt x="49219" y="357822"/>
                  </a:lnTo>
                  <a:lnTo>
                    <a:pt x="60314" y="403704"/>
                  </a:lnTo>
                  <a:lnTo>
                    <a:pt x="60478" y="403897"/>
                  </a:lnTo>
                  <a:lnTo>
                    <a:pt x="60807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2652">
              <a:extLst>
                <a:ext uri="{FF2B5EF4-FFF2-40B4-BE49-F238E27FC236}">
                  <a16:creationId xmlns:a16="http://schemas.microsoft.com/office/drawing/2014/main" xmlns="" id="{5FF175CB-98B5-4036-BA77-7B2D082754F6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368215" y="242599"/>
              <a:ext cx="251786" cy="157452"/>
            </a:xfrm>
            <a:custGeom>
              <a:avLst/>
              <a:gdLst/>
              <a:ahLst/>
              <a:cxnLst/>
              <a:rect l="0" t="0" r="0" b="0"/>
              <a:pathLst>
                <a:path w="251786" h="157452">
                  <a:moveTo>
                    <a:pt x="118435" y="24101"/>
                  </a:moveTo>
                  <a:lnTo>
                    <a:pt x="118435" y="24101"/>
                  </a:lnTo>
                  <a:lnTo>
                    <a:pt x="121805" y="17359"/>
                  </a:lnTo>
                  <a:lnTo>
                    <a:pt x="122092" y="14667"/>
                  </a:lnTo>
                  <a:lnTo>
                    <a:pt x="120529" y="9795"/>
                  </a:lnTo>
                  <a:lnTo>
                    <a:pt x="115685" y="3086"/>
                  </a:lnTo>
                  <a:lnTo>
                    <a:pt x="108040" y="650"/>
                  </a:lnTo>
                  <a:lnTo>
                    <a:pt x="103038" y="0"/>
                  </a:lnTo>
                  <a:lnTo>
                    <a:pt x="75772" y="5828"/>
                  </a:lnTo>
                  <a:lnTo>
                    <a:pt x="44254" y="23234"/>
                  </a:lnTo>
                  <a:lnTo>
                    <a:pt x="19314" y="46265"/>
                  </a:lnTo>
                  <a:lnTo>
                    <a:pt x="5262" y="70963"/>
                  </a:lnTo>
                  <a:lnTo>
                    <a:pt x="0" y="99526"/>
                  </a:lnTo>
                  <a:lnTo>
                    <a:pt x="4414" y="116184"/>
                  </a:lnTo>
                  <a:lnTo>
                    <a:pt x="8554" y="123590"/>
                  </a:lnTo>
                  <a:lnTo>
                    <a:pt x="34609" y="144126"/>
                  </a:lnTo>
                  <a:lnTo>
                    <a:pt x="75879" y="156874"/>
                  </a:lnTo>
                  <a:lnTo>
                    <a:pt x="113162" y="156959"/>
                  </a:lnTo>
                  <a:lnTo>
                    <a:pt x="153486" y="153705"/>
                  </a:lnTo>
                  <a:lnTo>
                    <a:pt x="190222" y="152258"/>
                  </a:lnTo>
                  <a:lnTo>
                    <a:pt x="236698" y="155694"/>
                  </a:lnTo>
                  <a:lnTo>
                    <a:pt x="251785" y="157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2653">
              <a:extLst>
                <a:ext uri="{FF2B5EF4-FFF2-40B4-BE49-F238E27FC236}">
                  <a16:creationId xmlns:a16="http://schemas.microsoft.com/office/drawing/2014/main" xmlns="" id="{6D035763-834E-47F1-B8D1-51B25F75AC41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115050" y="533400"/>
              <a:ext cx="1695444" cy="419101"/>
            </a:xfrm>
            <a:custGeom>
              <a:avLst/>
              <a:gdLst/>
              <a:ahLst/>
              <a:cxnLst/>
              <a:rect l="0" t="0" r="0" b="0"/>
              <a:pathLst>
                <a:path w="1695444" h="419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4457" y="10126"/>
                  </a:lnTo>
                  <a:lnTo>
                    <a:pt x="83650" y="11937"/>
                  </a:lnTo>
                  <a:lnTo>
                    <a:pt x="114553" y="12361"/>
                  </a:lnTo>
                  <a:lnTo>
                    <a:pt x="158392" y="10668"/>
                  </a:lnTo>
                  <a:lnTo>
                    <a:pt x="183912" y="9229"/>
                  </a:lnTo>
                  <a:lnTo>
                    <a:pt x="210801" y="8269"/>
                  </a:lnTo>
                  <a:lnTo>
                    <a:pt x="238607" y="7629"/>
                  </a:lnTo>
                  <a:lnTo>
                    <a:pt x="267021" y="7203"/>
                  </a:lnTo>
                  <a:lnTo>
                    <a:pt x="297252" y="6213"/>
                  </a:lnTo>
                  <a:lnTo>
                    <a:pt x="328697" y="4848"/>
                  </a:lnTo>
                  <a:lnTo>
                    <a:pt x="360947" y="3232"/>
                  </a:lnTo>
                  <a:lnTo>
                    <a:pt x="395853" y="2155"/>
                  </a:lnTo>
                  <a:lnTo>
                    <a:pt x="432529" y="1436"/>
                  </a:lnTo>
                  <a:lnTo>
                    <a:pt x="470386" y="958"/>
                  </a:lnTo>
                  <a:lnTo>
                    <a:pt x="506913" y="638"/>
                  </a:lnTo>
                  <a:lnTo>
                    <a:pt x="542553" y="426"/>
                  </a:lnTo>
                  <a:lnTo>
                    <a:pt x="577602" y="284"/>
                  </a:lnTo>
                  <a:lnTo>
                    <a:pt x="612963" y="895"/>
                  </a:lnTo>
                  <a:lnTo>
                    <a:pt x="648529" y="2008"/>
                  </a:lnTo>
                  <a:lnTo>
                    <a:pt x="684237" y="3455"/>
                  </a:lnTo>
                  <a:lnTo>
                    <a:pt x="717919" y="4420"/>
                  </a:lnTo>
                  <a:lnTo>
                    <a:pt x="750252" y="5063"/>
                  </a:lnTo>
                  <a:lnTo>
                    <a:pt x="781685" y="5492"/>
                  </a:lnTo>
                  <a:lnTo>
                    <a:pt x="813222" y="6484"/>
                  </a:lnTo>
                  <a:lnTo>
                    <a:pt x="844831" y="7850"/>
                  </a:lnTo>
                  <a:lnTo>
                    <a:pt x="876488" y="9467"/>
                  </a:lnTo>
                  <a:lnTo>
                    <a:pt x="907469" y="11250"/>
                  </a:lnTo>
                  <a:lnTo>
                    <a:pt x="938000" y="13145"/>
                  </a:lnTo>
                  <a:lnTo>
                    <a:pt x="968234" y="15113"/>
                  </a:lnTo>
                  <a:lnTo>
                    <a:pt x="996855" y="16425"/>
                  </a:lnTo>
                  <a:lnTo>
                    <a:pt x="1024404" y="17300"/>
                  </a:lnTo>
                  <a:lnTo>
                    <a:pt x="1051237" y="17884"/>
                  </a:lnTo>
                  <a:lnTo>
                    <a:pt x="1076179" y="18978"/>
                  </a:lnTo>
                  <a:lnTo>
                    <a:pt x="1122710" y="22075"/>
                  </a:lnTo>
                  <a:lnTo>
                    <a:pt x="1168789" y="23922"/>
                  </a:lnTo>
                  <a:lnTo>
                    <a:pt x="1214434" y="24743"/>
                  </a:lnTo>
                  <a:lnTo>
                    <a:pt x="1258239" y="25108"/>
                  </a:lnTo>
                  <a:lnTo>
                    <a:pt x="1299345" y="27152"/>
                  </a:lnTo>
                  <a:lnTo>
                    <a:pt x="1338075" y="29001"/>
                  </a:lnTo>
                  <a:lnTo>
                    <a:pt x="1374104" y="27471"/>
                  </a:lnTo>
                  <a:lnTo>
                    <a:pt x="1407050" y="26320"/>
                  </a:lnTo>
                  <a:lnTo>
                    <a:pt x="1453365" y="25673"/>
                  </a:lnTo>
                  <a:lnTo>
                    <a:pt x="1492723" y="25481"/>
                  </a:lnTo>
                  <a:lnTo>
                    <a:pt x="1536475" y="25405"/>
                  </a:lnTo>
                  <a:lnTo>
                    <a:pt x="1581389" y="23519"/>
                  </a:lnTo>
                  <a:lnTo>
                    <a:pt x="1611227" y="19102"/>
                  </a:lnTo>
                  <a:lnTo>
                    <a:pt x="1615214" y="19073"/>
                  </a:lnTo>
                  <a:lnTo>
                    <a:pt x="1639510" y="12817"/>
                  </a:lnTo>
                  <a:lnTo>
                    <a:pt x="1662026" y="12707"/>
                  </a:lnTo>
                  <a:lnTo>
                    <a:pt x="1668366" y="14585"/>
                  </a:lnTo>
                  <a:lnTo>
                    <a:pt x="1673534" y="17065"/>
                  </a:lnTo>
                  <a:lnTo>
                    <a:pt x="1689095" y="19050"/>
                  </a:lnTo>
                  <a:lnTo>
                    <a:pt x="1689098" y="19050"/>
                  </a:lnTo>
                  <a:lnTo>
                    <a:pt x="1692470" y="22421"/>
                  </a:lnTo>
                  <a:lnTo>
                    <a:pt x="1694126" y="27839"/>
                  </a:lnTo>
                  <a:lnTo>
                    <a:pt x="1695399" y="70898"/>
                  </a:lnTo>
                  <a:lnTo>
                    <a:pt x="1695443" y="117225"/>
                  </a:lnTo>
                  <a:lnTo>
                    <a:pt x="1690379" y="160608"/>
                  </a:lnTo>
                  <a:lnTo>
                    <a:pt x="1684466" y="203149"/>
                  </a:lnTo>
                  <a:lnTo>
                    <a:pt x="1677907" y="246676"/>
                  </a:lnTo>
                  <a:lnTo>
                    <a:pt x="1664483" y="288017"/>
                  </a:lnTo>
                  <a:lnTo>
                    <a:pt x="1656092" y="313311"/>
                  </a:lnTo>
                  <a:lnTo>
                    <a:pt x="1656914" y="360699"/>
                  </a:lnTo>
                  <a:lnTo>
                    <a:pt x="1657969" y="382033"/>
                  </a:lnTo>
                  <a:lnTo>
                    <a:pt x="1663809" y="403352"/>
                  </a:lnTo>
                  <a:lnTo>
                    <a:pt x="167640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SMARTInkShape-Group544">
            <a:extLst>
              <a:ext uri="{FF2B5EF4-FFF2-40B4-BE49-F238E27FC236}">
                <a16:creationId xmlns:a16="http://schemas.microsoft.com/office/drawing/2014/main" xmlns="" id="{8D3BC8C5-1BC9-4590-9C3E-7F364C478274}"/>
              </a:ext>
            </a:extLst>
          </p:cNvPr>
          <p:cNvGrpSpPr/>
          <p:nvPr/>
        </p:nvGrpSpPr>
        <p:grpSpPr>
          <a:xfrm>
            <a:off x="2587429" y="2287483"/>
            <a:ext cx="692817" cy="443018"/>
            <a:chOff x="2587429" y="2287483"/>
            <a:chExt cx="692817" cy="443018"/>
          </a:xfrm>
        </p:grpSpPr>
        <p:sp>
          <p:nvSpPr>
            <p:cNvPr id="361" name="SMARTInkShape-2654">
              <a:extLst>
                <a:ext uri="{FF2B5EF4-FFF2-40B4-BE49-F238E27FC236}">
                  <a16:creationId xmlns:a16="http://schemas.microsoft.com/office/drawing/2014/main" xmlns="" id="{2DD7AC8C-8D11-4A41-9455-35E16D1B3EC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225800" y="2368550"/>
              <a:ext cx="54446" cy="336551"/>
            </a:xfrm>
            <a:custGeom>
              <a:avLst/>
              <a:gdLst/>
              <a:ahLst/>
              <a:cxnLst/>
              <a:rect l="0" t="0" r="0" b="0"/>
              <a:pathLst>
                <a:path w="54446" h="336551">
                  <a:moveTo>
                    <a:pt x="12700" y="0"/>
                  </a:moveTo>
                  <a:lnTo>
                    <a:pt x="12700" y="0"/>
                  </a:lnTo>
                  <a:lnTo>
                    <a:pt x="12700" y="6742"/>
                  </a:lnTo>
                  <a:lnTo>
                    <a:pt x="28396" y="41427"/>
                  </a:lnTo>
                  <a:lnTo>
                    <a:pt x="43456" y="78362"/>
                  </a:lnTo>
                  <a:lnTo>
                    <a:pt x="51064" y="112438"/>
                  </a:lnTo>
                  <a:lnTo>
                    <a:pt x="54445" y="151102"/>
                  </a:lnTo>
                  <a:lnTo>
                    <a:pt x="52185" y="189923"/>
                  </a:lnTo>
                  <a:lnTo>
                    <a:pt x="46477" y="227638"/>
                  </a:lnTo>
                  <a:lnTo>
                    <a:pt x="39236" y="263215"/>
                  </a:lnTo>
                  <a:lnTo>
                    <a:pt x="23855" y="304865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2655">
              <a:extLst>
                <a:ext uri="{FF2B5EF4-FFF2-40B4-BE49-F238E27FC236}">
                  <a16:creationId xmlns:a16="http://schemas.microsoft.com/office/drawing/2014/main" xmlns="" id="{DAB221DB-233F-4DB1-83B1-5D8A1F59F2A8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039682" y="2508250"/>
              <a:ext cx="167069" cy="57151"/>
            </a:xfrm>
            <a:custGeom>
              <a:avLst/>
              <a:gdLst/>
              <a:ahLst/>
              <a:cxnLst/>
              <a:rect l="0" t="0" r="0" b="0"/>
              <a:pathLst>
                <a:path w="167069" h="57151">
                  <a:moveTo>
                    <a:pt x="21018" y="57150"/>
                  </a:moveTo>
                  <a:lnTo>
                    <a:pt x="21018" y="57150"/>
                  </a:lnTo>
                  <a:lnTo>
                    <a:pt x="75" y="51389"/>
                  </a:lnTo>
                  <a:lnTo>
                    <a:pt x="0" y="51192"/>
                  </a:lnTo>
                  <a:lnTo>
                    <a:pt x="47319" y="38614"/>
                  </a:lnTo>
                  <a:lnTo>
                    <a:pt x="91527" y="27042"/>
                  </a:lnTo>
                  <a:lnTo>
                    <a:pt x="137003" y="11305"/>
                  </a:lnTo>
                  <a:lnTo>
                    <a:pt x="167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656">
              <a:extLst>
                <a:ext uri="{FF2B5EF4-FFF2-40B4-BE49-F238E27FC236}">
                  <a16:creationId xmlns:a16="http://schemas.microsoft.com/office/drawing/2014/main" xmlns="" id="{9F646F49-EAEF-4CE2-AADD-BE3AFF5BACDE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677545" y="2287483"/>
              <a:ext cx="116456" cy="443018"/>
            </a:xfrm>
            <a:custGeom>
              <a:avLst/>
              <a:gdLst/>
              <a:ahLst/>
              <a:cxnLst/>
              <a:rect l="0" t="0" r="0" b="0"/>
              <a:pathLst>
                <a:path w="116456" h="443018">
                  <a:moveTo>
                    <a:pt x="116455" y="23917"/>
                  </a:moveTo>
                  <a:lnTo>
                    <a:pt x="116455" y="23917"/>
                  </a:lnTo>
                  <a:lnTo>
                    <a:pt x="102640" y="15128"/>
                  </a:lnTo>
                  <a:lnTo>
                    <a:pt x="94087" y="8722"/>
                  </a:lnTo>
                  <a:lnTo>
                    <a:pt x="77372" y="1854"/>
                  </a:lnTo>
                  <a:lnTo>
                    <a:pt x="65218" y="0"/>
                  </a:lnTo>
                  <a:lnTo>
                    <a:pt x="52761" y="4820"/>
                  </a:lnTo>
                  <a:lnTo>
                    <a:pt x="39463" y="16135"/>
                  </a:lnTo>
                  <a:lnTo>
                    <a:pt x="24146" y="35275"/>
                  </a:lnTo>
                  <a:lnTo>
                    <a:pt x="9768" y="76593"/>
                  </a:lnTo>
                  <a:lnTo>
                    <a:pt x="3658" y="112004"/>
                  </a:lnTo>
                  <a:lnTo>
                    <a:pt x="0" y="151261"/>
                  </a:lnTo>
                  <a:lnTo>
                    <a:pt x="727" y="192227"/>
                  </a:lnTo>
                  <a:lnTo>
                    <a:pt x="5283" y="233953"/>
                  </a:lnTo>
                  <a:lnTo>
                    <a:pt x="11307" y="275311"/>
                  </a:lnTo>
                  <a:lnTo>
                    <a:pt x="16335" y="314858"/>
                  </a:lnTo>
                  <a:lnTo>
                    <a:pt x="19040" y="347957"/>
                  </a:lnTo>
                  <a:lnTo>
                    <a:pt x="20564" y="388511"/>
                  </a:lnTo>
                  <a:lnTo>
                    <a:pt x="21205" y="443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657">
              <a:extLst>
                <a:ext uri="{FF2B5EF4-FFF2-40B4-BE49-F238E27FC236}">
                  <a16:creationId xmlns:a16="http://schemas.microsoft.com/office/drawing/2014/main" xmlns="" id="{CFF05B2D-CEC8-4D62-A662-E5C3B923412A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587429" y="2533650"/>
              <a:ext cx="200222" cy="82551"/>
            </a:xfrm>
            <a:custGeom>
              <a:avLst/>
              <a:gdLst/>
              <a:ahLst/>
              <a:cxnLst/>
              <a:rect l="0" t="0" r="0" b="0"/>
              <a:pathLst>
                <a:path w="200222" h="82551">
                  <a:moveTo>
                    <a:pt x="3371" y="82550"/>
                  </a:moveTo>
                  <a:lnTo>
                    <a:pt x="3371" y="82550"/>
                  </a:lnTo>
                  <a:lnTo>
                    <a:pt x="0" y="79179"/>
                  </a:lnTo>
                  <a:lnTo>
                    <a:pt x="1124" y="77480"/>
                  </a:lnTo>
                  <a:lnTo>
                    <a:pt x="42650" y="55404"/>
                  </a:lnTo>
                  <a:lnTo>
                    <a:pt x="89327" y="37583"/>
                  </a:lnTo>
                  <a:lnTo>
                    <a:pt x="122478" y="25170"/>
                  </a:lnTo>
                  <a:lnTo>
                    <a:pt x="169503" y="9653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658">
              <a:extLst>
                <a:ext uri="{FF2B5EF4-FFF2-40B4-BE49-F238E27FC236}">
                  <a16:creationId xmlns:a16="http://schemas.microsoft.com/office/drawing/2014/main" xmlns="" id="{745BE649-2538-4ECB-B404-A8023DE6CD9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903348" y="2326650"/>
              <a:ext cx="125603" cy="378451"/>
            </a:xfrm>
            <a:custGeom>
              <a:avLst/>
              <a:gdLst/>
              <a:ahLst/>
              <a:cxnLst/>
              <a:rect l="0" t="0" r="0" b="0"/>
              <a:pathLst>
                <a:path w="125603" h="378451">
                  <a:moveTo>
                    <a:pt x="125602" y="29200"/>
                  </a:moveTo>
                  <a:lnTo>
                    <a:pt x="125602" y="29200"/>
                  </a:lnTo>
                  <a:lnTo>
                    <a:pt x="125602" y="19087"/>
                  </a:lnTo>
                  <a:lnTo>
                    <a:pt x="121839" y="10359"/>
                  </a:lnTo>
                  <a:lnTo>
                    <a:pt x="118860" y="6056"/>
                  </a:lnTo>
                  <a:lnTo>
                    <a:pt x="114757" y="3187"/>
                  </a:lnTo>
                  <a:lnTo>
                    <a:pt x="104554" y="0"/>
                  </a:lnTo>
                  <a:lnTo>
                    <a:pt x="92964" y="2346"/>
                  </a:lnTo>
                  <a:lnTo>
                    <a:pt x="86910" y="4947"/>
                  </a:lnTo>
                  <a:lnTo>
                    <a:pt x="64906" y="28834"/>
                  </a:lnTo>
                  <a:lnTo>
                    <a:pt x="40512" y="76207"/>
                  </a:lnTo>
                  <a:lnTo>
                    <a:pt x="25695" y="114768"/>
                  </a:lnTo>
                  <a:lnTo>
                    <a:pt x="13465" y="156130"/>
                  </a:lnTo>
                  <a:lnTo>
                    <a:pt x="5678" y="200384"/>
                  </a:lnTo>
                  <a:lnTo>
                    <a:pt x="1747" y="244041"/>
                  </a:lnTo>
                  <a:lnTo>
                    <a:pt x="0" y="284141"/>
                  </a:lnTo>
                  <a:lnTo>
                    <a:pt x="1133" y="329105"/>
                  </a:lnTo>
                  <a:lnTo>
                    <a:pt x="8899" y="351109"/>
                  </a:lnTo>
                  <a:lnTo>
                    <a:pt x="21288" y="366534"/>
                  </a:lnTo>
                  <a:lnTo>
                    <a:pt x="28542" y="372623"/>
                  </a:lnTo>
                  <a:lnTo>
                    <a:pt x="44129" y="377506"/>
                  </a:lnTo>
                  <a:lnTo>
                    <a:pt x="68452" y="37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659">
              <a:extLst>
                <a:ext uri="{FF2B5EF4-FFF2-40B4-BE49-F238E27FC236}">
                  <a16:creationId xmlns:a16="http://schemas.microsoft.com/office/drawing/2014/main" xmlns="" id="{ECFD2E5C-DFE8-48ED-9AC6-719CF6FA2F83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076473" y="2368550"/>
              <a:ext cx="60428" cy="348216"/>
            </a:xfrm>
            <a:custGeom>
              <a:avLst/>
              <a:gdLst/>
              <a:ahLst/>
              <a:cxnLst/>
              <a:rect l="0" t="0" r="0" b="0"/>
              <a:pathLst>
                <a:path w="60428" h="348216">
                  <a:moveTo>
                    <a:pt x="60427" y="0"/>
                  </a:moveTo>
                  <a:lnTo>
                    <a:pt x="60427" y="0"/>
                  </a:lnTo>
                  <a:lnTo>
                    <a:pt x="60427" y="3371"/>
                  </a:lnTo>
                  <a:lnTo>
                    <a:pt x="51699" y="28156"/>
                  </a:lnTo>
                  <a:lnTo>
                    <a:pt x="47493" y="66120"/>
                  </a:lnTo>
                  <a:lnTo>
                    <a:pt x="41508" y="99237"/>
                  </a:lnTo>
                  <a:lnTo>
                    <a:pt x="34144" y="137003"/>
                  </a:lnTo>
                  <a:lnTo>
                    <a:pt x="26168" y="177307"/>
                  </a:lnTo>
                  <a:lnTo>
                    <a:pt x="17919" y="218738"/>
                  </a:lnTo>
                  <a:lnTo>
                    <a:pt x="9549" y="256908"/>
                  </a:lnTo>
                  <a:lnTo>
                    <a:pt x="667" y="304486"/>
                  </a:lnTo>
                  <a:lnTo>
                    <a:pt x="0" y="327238"/>
                  </a:lnTo>
                  <a:lnTo>
                    <a:pt x="4408" y="342054"/>
                  </a:lnTo>
                  <a:lnTo>
                    <a:pt x="8264" y="345864"/>
                  </a:lnTo>
                  <a:lnTo>
                    <a:pt x="12952" y="347698"/>
                  </a:lnTo>
                  <a:lnTo>
                    <a:pt x="18194" y="348215"/>
                  </a:lnTo>
                  <a:lnTo>
                    <a:pt x="33425" y="337501"/>
                  </a:lnTo>
                  <a:lnTo>
                    <a:pt x="60427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SMARTInkShape-Group545">
            <a:extLst>
              <a:ext uri="{FF2B5EF4-FFF2-40B4-BE49-F238E27FC236}">
                <a16:creationId xmlns:a16="http://schemas.microsoft.com/office/drawing/2014/main" xmlns="" id="{B5D93F27-CCC0-4BC3-9A8E-4FFC576BFC16}"/>
              </a:ext>
            </a:extLst>
          </p:cNvPr>
          <p:cNvGrpSpPr/>
          <p:nvPr/>
        </p:nvGrpSpPr>
        <p:grpSpPr>
          <a:xfrm>
            <a:off x="3584379" y="2527300"/>
            <a:ext cx="174822" cy="129489"/>
            <a:chOff x="3584379" y="2527300"/>
            <a:chExt cx="174822" cy="129489"/>
          </a:xfrm>
        </p:grpSpPr>
        <p:sp>
          <p:nvSpPr>
            <p:cNvPr id="368" name="SMARTInkShape-2660">
              <a:extLst>
                <a:ext uri="{FF2B5EF4-FFF2-40B4-BE49-F238E27FC236}">
                  <a16:creationId xmlns:a16="http://schemas.microsoft.com/office/drawing/2014/main" xmlns="" id="{47A1DD86-98D3-46BF-B097-3A9273329E9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584379" y="2527300"/>
              <a:ext cx="104972" cy="12701"/>
            </a:xfrm>
            <a:custGeom>
              <a:avLst/>
              <a:gdLst/>
              <a:ahLst/>
              <a:cxnLst/>
              <a:rect l="0" t="0" r="0" b="0"/>
              <a:pathLst>
                <a:path w="1049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37594" y="7630"/>
                  </a:lnTo>
                  <a:lnTo>
                    <a:pt x="81872" y="2574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661">
              <a:extLst>
                <a:ext uri="{FF2B5EF4-FFF2-40B4-BE49-F238E27FC236}">
                  <a16:creationId xmlns:a16="http://schemas.microsoft.com/office/drawing/2014/main" xmlns="" id="{4CE508AB-A617-4073-8AF6-6B17F474B45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590729" y="2622550"/>
              <a:ext cx="168472" cy="34239"/>
            </a:xfrm>
            <a:custGeom>
              <a:avLst/>
              <a:gdLst/>
              <a:ahLst/>
              <a:cxnLst/>
              <a:rect l="0" t="0" r="0" b="0"/>
              <a:pathLst>
                <a:path w="168472" h="34239">
                  <a:moveTo>
                    <a:pt x="3371" y="25400"/>
                  </a:moveTo>
                  <a:lnTo>
                    <a:pt x="3371" y="25400"/>
                  </a:lnTo>
                  <a:lnTo>
                    <a:pt x="0" y="28771"/>
                  </a:lnTo>
                  <a:lnTo>
                    <a:pt x="418" y="30469"/>
                  </a:lnTo>
                  <a:lnTo>
                    <a:pt x="4646" y="34238"/>
                  </a:lnTo>
                  <a:lnTo>
                    <a:pt x="28443" y="33585"/>
                  </a:lnTo>
                  <a:lnTo>
                    <a:pt x="75789" y="22181"/>
                  </a:lnTo>
                  <a:lnTo>
                    <a:pt x="112462" y="13151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1" name="SMARTInkShape-2662">
            <a:extLst>
              <a:ext uri="{FF2B5EF4-FFF2-40B4-BE49-F238E27FC236}">
                <a16:creationId xmlns:a16="http://schemas.microsoft.com/office/drawing/2014/main" xmlns="" id="{BAFE4486-655F-41A1-91D1-FBE056E9E5F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96960" y="2167856"/>
            <a:ext cx="311541" cy="925421"/>
          </a:xfrm>
          <a:custGeom>
            <a:avLst/>
            <a:gdLst/>
            <a:ahLst/>
            <a:cxnLst/>
            <a:rect l="0" t="0" r="0" b="0"/>
            <a:pathLst>
              <a:path w="311541" h="925421">
                <a:moveTo>
                  <a:pt x="241690" y="16544"/>
                </a:moveTo>
                <a:lnTo>
                  <a:pt x="241690" y="16544"/>
                </a:lnTo>
                <a:lnTo>
                  <a:pt x="225775" y="7110"/>
                </a:lnTo>
                <a:lnTo>
                  <a:pt x="203421" y="657"/>
                </a:lnTo>
                <a:lnTo>
                  <a:pt x="164620" y="0"/>
                </a:lnTo>
                <a:lnTo>
                  <a:pt x="143937" y="4252"/>
                </a:lnTo>
                <a:lnTo>
                  <a:pt x="122984" y="13198"/>
                </a:lnTo>
                <a:lnTo>
                  <a:pt x="86564" y="45621"/>
                </a:lnTo>
                <a:lnTo>
                  <a:pt x="71851" y="62863"/>
                </a:lnTo>
                <a:lnTo>
                  <a:pt x="63900" y="81815"/>
                </a:lnTo>
                <a:lnTo>
                  <a:pt x="61072" y="103409"/>
                </a:lnTo>
                <a:lnTo>
                  <a:pt x="65564" y="143333"/>
                </a:lnTo>
                <a:lnTo>
                  <a:pt x="83828" y="187147"/>
                </a:lnTo>
                <a:lnTo>
                  <a:pt x="99092" y="219132"/>
                </a:lnTo>
                <a:lnTo>
                  <a:pt x="113402" y="257807"/>
                </a:lnTo>
                <a:lnTo>
                  <a:pt x="126112" y="298044"/>
                </a:lnTo>
                <a:lnTo>
                  <a:pt x="136464" y="332390"/>
                </a:lnTo>
                <a:lnTo>
                  <a:pt x="140113" y="379493"/>
                </a:lnTo>
                <a:lnTo>
                  <a:pt x="129984" y="417988"/>
                </a:lnTo>
                <a:lnTo>
                  <a:pt x="115609" y="436969"/>
                </a:lnTo>
                <a:lnTo>
                  <a:pt x="91443" y="455792"/>
                </a:lnTo>
                <a:lnTo>
                  <a:pt x="79664" y="461532"/>
                </a:lnTo>
                <a:lnTo>
                  <a:pt x="76523" y="462075"/>
                </a:lnTo>
                <a:lnTo>
                  <a:pt x="71481" y="461247"/>
                </a:lnTo>
                <a:lnTo>
                  <a:pt x="71772" y="460474"/>
                </a:lnTo>
                <a:lnTo>
                  <a:pt x="73979" y="457733"/>
                </a:lnTo>
                <a:lnTo>
                  <a:pt x="75554" y="457426"/>
                </a:lnTo>
                <a:lnTo>
                  <a:pt x="77310" y="457926"/>
                </a:lnTo>
                <a:lnTo>
                  <a:pt x="85035" y="463883"/>
                </a:lnTo>
                <a:lnTo>
                  <a:pt x="112696" y="494215"/>
                </a:lnTo>
                <a:lnTo>
                  <a:pt x="115450" y="509888"/>
                </a:lnTo>
                <a:lnTo>
                  <a:pt x="111469" y="548695"/>
                </a:lnTo>
                <a:lnTo>
                  <a:pt x="88680" y="591037"/>
                </a:lnTo>
                <a:lnTo>
                  <a:pt x="65198" y="628442"/>
                </a:lnTo>
                <a:lnTo>
                  <a:pt x="41073" y="672529"/>
                </a:lnTo>
                <a:lnTo>
                  <a:pt x="20910" y="710287"/>
                </a:lnTo>
                <a:lnTo>
                  <a:pt x="6392" y="752126"/>
                </a:lnTo>
                <a:lnTo>
                  <a:pt x="0" y="781149"/>
                </a:lnTo>
                <a:lnTo>
                  <a:pt x="2333" y="808630"/>
                </a:lnTo>
                <a:lnTo>
                  <a:pt x="11131" y="834249"/>
                </a:lnTo>
                <a:lnTo>
                  <a:pt x="32657" y="867800"/>
                </a:lnTo>
                <a:lnTo>
                  <a:pt x="62475" y="895223"/>
                </a:lnTo>
                <a:lnTo>
                  <a:pt x="101962" y="915656"/>
                </a:lnTo>
                <a:lnTo>
                  <a:pt x="146354" y="925395"/>
                </a:lnTo>
                <a:lnTo>
                  <a:pt x="180974" y="925420"/>
                </a:lnTo>
                <a:lnTo>
                  <a:pt x="215645" y="923080"/>
                </a:lnTo>
                <a:lnTo>
                  <a:pt x="249164" y="918982"/>
                </a:lnTo>
                <a:lnTo>
                  <a:pt x="290863" y="910153"/>
                </a:lnTo>
                <a:lnTo>
                  <a:pt x="311540" y="9055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5" name="SMARTInkShape-Group547">
            <a:extLst>
              <a:ext uri="{FF2B5EF4-FFF2-40B4-BE49-F238E27FC236}">
                <a16:creationId xmlns:a16="http://schemas.microsoft.com/office/drawing/2014/main" xmlns="" id="{E121A9FB-5BEB-4495-8C82-7AC1D4981FE3}"/>
              </a:ext>
            </a:extLst>
          </p:cNvPr>
          <p:cNvGrpSpPr/>
          <p:nvPr/>
        </p:nvGrpSpPr>
        <p:grpSpPr>
          <a:xfrm>
            <a:off x="4740362" y="2053255"/>
            <a:ext cx="276804" cy="1192428"/>
            <a:chOff x="4740362" y="2053255"/>
            <a:chExt cx="276804" cy="1192428"/>
          </a:xfrm>
        </p:grpSpPr>
        <p:sp>
          <p:nvSpPr>
            <p:cNvPr id="372" name="SMARTInkShape-2663">
              <a:extLst>
                <a:ext uri="{FF2B5EF4-FFF2-40B4-BE49-F238E27FC236}">
                  <a16:creationId xmlns:a16="http://schemas.microsoft.com/office/drawing/2014/main" xmlns="" id="{AECE1738-77D1-4CBD-95F1-39EF2EE674E1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855489" y="3035300"/>
              <a:ext cx="161677" cy="210383"/>
            </a:xfrm>
            <a:custGeom>
              <a:avLst/>
              <a:gdLst/>
              <a:ahLst/>
              <a:cxnLst/>
              <a:rect l="0" t="0" r="0" b="0"/>
              <a:pathLst>
                <a:path w="161677" h="210383">
                  <a:moveTo>
                    <a:pt x="110211" y="31750"/>
                  </a:moveTo>
                  <a:lnTo>
                    <a:pt x="110211" y="31750"/>
                  </a:lnTo>
                  <a:lnTo>
                    <a:pt x="110211" y="28379"/>
                  </a:lnTo>
                  <a:lnTo>
                    <a:pt x="108329" y="24843"/>
                  </a:lnTo>
                  <a:lnTo>
                    <a:pt x="98674" y="11085"/>
                  </a:lnTo>
                  <a:lnTo>
                    <a:pt x="91913" y="8454"/>
                  </a:lnTo>
                  <a:lnTo>
                    <a:pt x="76802" y="10344"/>
                  </a:lnTo>
                  <a:lnTo>
                    <a:pt x="55548" y="22115"/>
                  </a:lnTo>
                  <a:lnTo>
                    <a:pt x="31377" y="52492"/>
                  </a:lnTo>
                  <a:lnTo>
                    <a:pt x="9712" y="92772"/>
                  </a:lnTo>
                  <a:lnTo>
                    <a:pt x="0" y="132616"/>
                  </a:lnTo>
                  <a:lnTo>
                    <a:pt x="3864" y="167862"/>
                  </a:lnTo>
                  <a:lnTo>
                    <a:pt x="20689" y="197277"/>
                  </a:lnTo>
                  <a:lnTo>
                    <a:pt x="37498" y="207623"/>
                  </a:lnTo>
                  <a:lnTo>
                    <a:pt x="46919" y="210382"/>
                  </a:lnTo>
                  <a:lnTo>
                    <a:pt x="68676" y="207803"/>
                  </a:lnTo>
                  <a:lnTo>
                    <a:pt x="92456" y="197485"/>
                  </a:lnTo>
                  <a:lnTo>
                    <a:pt x="117137" y="178788"/>
                  </a:lnTo>
                  <a:lnTo>
                    <a:pt x="144719" y="141090"/>
                  </a:lnTo>
                  <a:lnTo>
                    <a:pt x="159554" y="95270"/>
                  </a:lnTo>
                  <a:lnTo>
                    <a:pt x="161676" y="52687"/>
                  </a:lnTo>
                  <a:lnTo>
                    <a:pt x="153781" y="30002"/>
                  </a:lnTo>
                  <a:lnTo>
                    <a:pt x="147724" y="20001"/>
                  </a:lnTo>
                  <a:lnTo>
                    <a:pt x="129706" y="7008"/>
                  </a:lnTo>
                  <a:lnTo>
                    <a:pt x="107586" y="292"/>
                  </a:lnTo>
                  <a:lnTo>
                    <a:pt x="594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2664">
              <a:extLst>
                <a:ext uri="{FF2B5EF4-FFF2-40B4-BE49-F238E27FC236}">
                  <a16:creationId xmlns:a16="http://schemas.microsoft.com/office/drawing/2014/main" xmlns="" id="{2DFEE576-AD83-4B80-9C86-EE6F513782F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740362" y="2591062"/>
              <a:ext cx="187239" cy="167462"/>
            </a:xfrm>
            <a:custGeom>
              <a:avLst/>
              <a:gdLst/>
              <a:ahLst/>
              <a:cxnLst/>
              <a:rect l="0" t="0" r="0" b="0"/>
              <a:pathLst>
                <a:path w="187239" h="167462">
                  <a:moveTo>
                    <a:pt x="111038" y="6088"/>
                  </a:moveTo>
                  <a:lnTo>
                    <a:pt x="111038" y="6088"/>
                  </a:lnTo>
                  <a:lnTo>
                    <a:pt x="117310" y="6088"/>
                  </a:lnTo>
                  <a:lnTo>
                    <a:pt x="113994" y="2717"/>
                  </a:lnTo>
                  <a:lnTo>
                    <a:pt x="110469" y="1062"/>
                  </a:lnTo>
                  <a:lnTo>
                    <a:pt x="95717" y="0"/>
                  </a:lnTo>
                  <a:lnTo>
                    <a:pt x="49894" y="17438"/>
                  </a:lnTo>
                  <a:lnTo>
                    <a:pt x="24718" y="32969"/>
                  </a:lnTo>
                  <a:lnTo>
                    <a:pt x="7223" y="54348"/>
                  </a:lnTo>
                  <a:lnTo>
                    <a:pt x="1398" y="72222"/>
                  </a:lnTo>
                  <a:lnTo>
                    <a:pt x="0" y="100237"/>
                  </a:lnTo>
                  <a:lnTo>
                    <a:pt x="5936" y="126412"/>
                  </a:lnTo>
                  <a:lnTo>
                    <a:pt x="9220" y="134987"/>
                  </a:lnTo>
                  <a:lnTo>
                    <a:pt x="22276" y="150160"/>
                  </a:lnTo>
                  <a:lnTo>
                    <a:pt x="30697" y="157169"/>
                  </a:lnTo>
                  <a:lnTo>
                    <a:pt x="51342" y="164957"/>
                  </a:lnTo>
                  <a:lnTo>
                    <a:pt x="88647" y="167461"/>
                  </a:lnTo>
                  <a:lnTo>
                    <a:pt x="129098" y="163734"/>
                  </a:lnTo>
                  <a:lnTo>
                    <a:pt x="176132" y="154815"/>
                  </a:lnTo>
                  <a:lnTo>
                    <a:pt x="187238" y="152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2665">
              <a:extLst>
                <a:ext uri="{FF2B5EF4-FFF2-40B4-BE49-F238E27FC236}">
                  <a16:creationId xmlns:a16="http://schemas.microsoft.com/office/drawing/2014/main" xmlns="" id="{B67C1A7D-1FF9-4B06-951C-AEDA0D5B63B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778743" y="2053255"/>
              <a:ext cx="142441" cy="214437"/>
            </a:xfrm>
            <a:custGeom>
              <a:avLst/>
              <a:gdLst/>
              <a:ahLst/>
              <a:cxnLst/>
              <a:rect l="0" t="0" r="0" b="0"/>
              <a:pathLst>
                <a:path w="142441" h="214437">
                  <a:moveTo>
                    <a:pt x="79007" y="35895"/>
                  </a:moveTo>
                  <a:lnTo>
                    <a:pt x="79007" y="35895"/>
                  </a:lnTo>
                  <a:lnTo>
                    <a:pt x="79007" y="32524"/>
                  </a:lnTo>
                  <a:lnTo>
                    <a:pt x="82378" y="23685"/>
                  </a:lnTo>
                  <a:lnTo>
                    <a:pt x="87845" y="15501"/>
                  </a:lnTo>
                  <a:lnTo>
                    <a:pt x="88427" y="12421"/>
                  </a:lnTo>
                  <a:lnTo>
                    <a:pt x="87192" y="5236"/>
                  </a:lnTo>
                  <a:lnTo>
                    <a:pt x="85874" y="2756"/>
                  </a:lnTo>
                  <a:lnTo>
                    <a:pt x="84292" y="1102"/>
                  </a:lnTo>
                  <a:lnTo>
                    <a:pt x="82530" y="0"/>
                  </a:lnTo>
                  <a:lnTo>
                    <a:pt x="74928" y="656"/>
                  </a:lnTo>
                  <a:lnTo>
                    <a:pt x="69938" y="1819"/>
                  </a:lnTo>
                  <a:lnTo>
                    <a:pt x="49431" y="20311"/>
                  </a:lnTo>
                  <a:lnTo>
                    <a:pt x="18628" y="60281"/>
                  </a:lnTo>
                  <a:lnTo>
                    <a:pt x="3653" y="103641"/>
                  </a:lnTo>
                  <a:lnTo>
                    <a:pt x="0" y="146671"/>
                  </a:lnTo>
                  <a:lnTo>
                    <a:pt x="7933" y="181685"/>
                  </a:lnTo>
                  <a:lnTo>
                    <a:pt x="17785" y="201115"/>
                  </a:lnTo>
                  <a:lnTo>
                    <a:pt x="25492" y="207425"/>
                  </a:lnTo>
                  <a:lnTo>
                    <a:pt x="45345" y="214436"/>
                  </a:lnTo>
                  <a:lnTo>
                    <a:pt x="68279" y="211908"/>
                  </a:lnTo>
                  <a:lnTo>
                    <a:pt x="91172" y="202317"/>
                  </a:lnTo>
                  <a:lnTo>
                    <a:pt x="110754" y="186296"/>
                  </a:lnTo>
                  <a:lnTo>
                    <a:pt x="130903" y="154071"/>
                  </a:lnTo>
                  <a:lnTo>
                    <a:pt x="142440" y="117712"/>
                  </a:lnTo>
                  <a:lnTo>
                    <a:pt x="140361" y="92719"/>
                  </a:lnTo>
                  <a:lnTo>
                    <a:pt x="131675" y="68911"/>
                  </a:lnTo>
                  <a:lnTo>
                    <a:pt x="110917" y="41052"/>
                  </a:lnTo>
                  <a:lnTo>
                    <a:pt x="95071" y="28544"/>
                  </a:lnTo>
                  <a:lnTo>
                    <a:pt x="87600" y="26056"/>
                  </a:lnTo>
                  <a:lnTo>
                    <a:pt x="59957" y="29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6" name="SMARTInkShape-2666">
            <a:extLst>
              <a:ext uri="{FF2B5EF4-FFF2-40B4-BE49-F238E27FC236}">
                <a16:creationId xmlns:a16="http://schemas.microsoft.com/office/drawing/2014/main" xmlns="" id="{28BFBC04-D6CC-42FE-9724-B6B6245FB6B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67400" y="2038611"/>
            <a:ext cx="183218" cy="158874"/>
          </a:xfrm>
          <a:custGeom>
            <a:avLst/>
            <a:gdLst/>
            <a:ahLst/>
            <a:cxnLst/>
            <a:rect l="0" t="0" r="0" b="0"/>
            <a:pathLst>
              <a:path w="183218" h="158874">
                <a:moveTo>
                  <a:pt x="0" y="6089"/>
                </a:moveTo>
                <a:lnTo>
                  <a:pt x="0" y="6089"/>
                </a:lnTo>
                <a:lnTo>
                  <a:pt x="0" y="2718"/>
                </a:lnTo>
                <a:lnTo>
                  <a:pt x="1411" y="1725"/>
                </a:lnTo>
                <a:lnTo>
                  <a:pt x="10844" y="327"/>
                </a:lnTo>
                <a:lnTo>
                  <a:pt x="21048" y="0"/>
                </a:lnTo>
                <a:lnTo>
                  <a:pt x="45434" y="9929"/>
                </a:lnTo>
                <a:lnTo>
                  <a:pt x="68261" y="33019"/>
                </a:lnTo>
                <a:lnTo>
                  <a:pt x="76198" y="55923"/>
                </a:lnTo>
                <a:lnTo>
                  <a:pt x="77610" y="81860"/>
                </a:lnTo>
                <a:lnTo>
                  <a:pt x="71182" y="107498"/>
                </a:lnTo>
                <a:lnTo>
                  <a:pt x="57507" y="129241"/>
                </a:lnTo>
                <a:lnTo>
                  <a:pt x="33737" y="151704"/>
                </a:lnTo>
                <a:lnTo>
                  <a:pt x="20639" y="158296"/>
                </a:lnTo>
                <a:lnTo>
                  <a:pt x="10113" y="158873"/>
                </a:lnTo>
                <a:lnTo>
                  <a:pt x="8153" y="155923"/>
                </a:lnTo>
                <a:lnTo>
                  <a:pt x="9738" y="145119"/>
                </a:lnTo>
                <a:lnTo>
                  <a:pt x="28676" y="116427"/>
                </a:lnTo>
                <a:lnTo>
                  <a:pt x="66744" y="84486"/>
                </a:lnTo>
                <a:lnTo>
                  <a:pt x="113771" y="52679"/>
                </a:lnTo>
                <a:lnTo>
                  <a:pt x="153341" y="27655"/>
                </a:lnTo>
                <a:lnTo>
                  <a:pt x="182750" y="9417"/>
                </a:lnTo>
                <a:lnTo>
                  <a:pt x="183217" y="8307"/>
                </a:lnTo>
                <a:lnTo>
                  <a:pt x="139876" y="45008"/>
                </a:lnTo>
                <a:lnTo>
                  <a:pt x="127314" y="64544"/>
                </a:lnTo>
                <a:lnTo>
                  <a:pt x="122976" y="74692"/>
                </a:lnTo>
                <a:lnTo>
                  <a:pt x="122202" y="84280"/>
                </a:lnTo>
                <a:lnTo>
                  <a:pt x="126983" y="102459"/>
                </a:lnTo>
                <a:lnTo>
                  <a:pt x="143692" y="118065"/>
                </a:lnTo>
                <a:lnTo>
                  <a:pt x="177800" y="1394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5" name="SMARTInkShape-Group549">
            <a:extLst>
              <a:ext uri="{FF2B5EF4-FFF2-40B4-BE49-F238E27FC236}">
                <a16:creationId xmlns:a16="http://schemas.microsoft.com/office/drawing/2014/main" xmlns="" id="{F10CE3B8-6339-4967-8CA0-56E801D75C7D}"/>
              </a:ext>
            </a:extLst>
          </p:cNvPr>
          <p:cNvGrpSpPr/>
          <p:nvPr/>
        </p:nvGrpSpPr>
        <p:grpSpPr>
          <a:xfrm>
            <a:off x="5594832" y="1994678"/>
            <a:ext cx="1474140" cy="805673"/>
            <a:chOff x="5594832" y="1994678"/>
            <a:chExt cx="1474140" cy="805673"/>
          </a:xfrm>
        </p:grpSpPr>
        <p:sp>
          <p:nvSpPr>
            <p:cNvPr id="377" name="SMARTInkShape-2667">
              <a:extLst>
                <a:ext uri="{FF2B5EF4-FFF2-40B4-BE49-F238E27FC236}">
                  <a16:creationId xmlns:a16="http://schemas.microsoft.com/office/drawing/2014/main" xmlns="" id="{B181372B-8C5C-4901-BF24-E1C3162067A7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305550" y="2604644"/>
              <a:ext cx="247651" cy="186946"/>
            </a:xfrm>
            <a:custGeom>
              <a:avLst/>
              <a:gdLst/>
              <a:ahLst/>
              <a:cxnLst/>
              <a:rect l="0" t="0" r="0" b="0"/>
              <a:pathLst>
                <a:path w="247651" h="186946">
                  <a:moveTo>
                    <a:pt x="0" y="11556"/>
                  </a:moveTo>
                  <a:lnTo>
                    <a:pt x="0" y="11556"/>
                  </a:lnTo>
                  <a:lnTo>
                    <a:pt x="17676" y="2718"/>
                  </a:lnTo>
                  <a:lnTo>
                    <a:pt x="46709" y="0"/>
                  </a:lnTo>
                  <a:lnTo>
                    <a:pt x="70853" y="6891"/>
                  </a:lnTo>
                  <a:lnTo>
                    <a:pt x="83221" y="12679"/>
                  </a:lnTo>
                  <a:lnTo>
                    <a:pt x="100721" y="32281"/>
                  </a:lnTo>
                  <a:lnTo>
                    <a:pt x="111793" y="58162"/>
                  </a:lnTo>
                  <a:lnTo>
                    <a:pt x="116714" y="88479"/>
                  </a:lnTo>
                  <a:lnTo>
                    <a:pt x="111375" y="118886"/>
                  </a:lnTo>
                  <a:lnTo>
                    <a:pt x="99594" y="146042"/>
                  </a:lnTo>
                  <a:lnTo>
                    <a:pt x="77095" y="172524"/>
                  </a:lnTo>
                  <a:lnTo>
                    <a:pt x="60840" y="184462"/>
                  </a:lnTo>
                  <a:lnTo>
                    <a:pt x="55377" y="186799"/>
                  </a:lnTo>
                  <a:lnTo>
                    <a:pt x="51734" y="186945"/>
                  </a:lnTo>
                  <a:lnTo>
                    <a:pt x="49306" y="185632"/>
                  </a:lnTo>
                  <a:lnTo>
                    <a:pt x="49099" y="181229"/>
                  </a:lnTo>
                  <a:lnTo>
                    <a:pt x="52631" y="166929"/>
                  </a:lnTo>
                  <a:lnTo>
                    <a:pt x="72665" y="132303"/>
                  </a:lnTo>
                  <a:lnTo>
                    <a:pt x="111058" y="97506"/>
                  </a:lnTo>
                  <a:lnTo>
                    <a:pt x="158181" y="61482"/>
                  </a:lnTo>
                  <a:lnTo>
                    <a:pt x="201571" y="32367"/>
                  </a:lnTo>
                  <a:lnTo>
                    <a:pt x="209531" y="24804"/>
                  </a:lnTo>
                  <a:lnTo>
                    <a:pt x="210243" y="22505"/>
                  </a:lnTo>
                  <a:lnTo>
                    <a:pt x="209306" y="20972"/>
                  </a:lnTo>
                  <a:lnTo>
                    <a:pt x="207270" y="19950"/>
                  </a:lnTo>
                  <a:lnTo>
                    <a:pt x="187550" y="28625"/>
                  </a:lnTo>
                  <a:lnTo>
                    <a:pt x="166107" y="51342"/>
                  </a:lnTo>
                  <a:lnTo>
                    <a:pt x="158491" y="70396"/>
                  </a:lnTo>
                  <a:lnTo>
                    <a:pt x="156460" y="80416"/>
                  </a:lnTo>
                  <a:lnTo>
                    <a:pt x="159849" y="99075"/>
                  </a:lnTo>
                  <a:lnTo>
                    <a:pt x="163716" y="108002"/>
                  </a:lnTo>
                  <a:lnTo>
                    <a:pt x="179302" y="123565"/>
                  </a:lnTo>
                  <a:lnTo>
                    <a:pt x="200339" y="135421"/>
                  </a:lnTo>
                  <a:lnTo>
                    <a:pt x="247650" y="14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668">
              <a:extLst>
                <a:ext uri="{FF2B5EF4-FFF2-40B4-BE49-F238E27FC236}">
                  <a16:creationId xmlns:a16="http://schemas.microsoft.com/office/drawing/2014/main" xmlns="" id="{E66493D4-BA52-4600-A2B5-9192B0DFF68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724466" y="1994678"/>
              <a:ext cx="254185" cy="155093"/>
            </a:xfrm>
            <a:custGeom>
              <a:avLst/>
              <a:gdLst/>
              <a:ahLst/>
              <a:cxnLst/>
              <a:rect l="0" t="0" r="0" b="0"/>
              <a:pathLst>
                <a:path w="254185" h="155093">
                  <a:moveTo>
                    <a:pt x="158934" y="37322"/>
                  </a:moveTo>
                  <a:lnTo>
                    <a:pt x="158934" y="37322"/>
                  </a:lnTo>
                  <a:lnTo>
                    <a:pt x="158229" y="30841"/>
                  </a:lnTo>
                  <a:lnTo>
                    <a:pt x="155563" y="21742"/>
                  </a:lnTo>
                  <a:lnTo>
                    <a:pt x="148263" y="12523"/>
                  </a:lnTo>
                  <a:lnTo>
                    <a:pt x="143354" y="8090"/>
                  </a:lnTo>
                  <a:lnTo>
                    <a:pt x="126609" y="3163"/>
                  </a:lnTo>
                  <a:lnTo>
                    <a:pt x="88108" y="0"/>
                  </a:lnTo>
                  <a:lnTo>
                    <a:pt x="55165" y="6195"/>
                  </a:lnTo>
                  <a:lnTo>
                    <a:pt x="21961" y="27080"/>
                  </a:lnTo>
                  <a:lnTo>
                    <a:pt x="7981" y="49468"/>
                  </a:lnTo>
                  <a:lnTo>
                    <a:pt x="827" y="75176"/>
                  </a:lnTo>
                  <a:lnTo>
                    <a:pt x="0" y="100712"/>
                  </a:lnTo>
                  <a:lnTo>
                    <a:pt x="5746" y="122410"/>
                  </a:lnTo>
                  <a:lnTo>
                    <a:pt x="16061" y="140050"/>
                  </a:lnTo>
                  <a:lnTo>
                    <a:pt x="30053" y="152594"/>
                  </a:lnTo>
                  <a:lnTo>
                    <a:pt x="38441" y="155092"/>
                  </a:lnTo>
                  <a:lnTo>
                    <a:pt x="57169" y="154105"/>
                  </a:lnTo>
                  <a:lnTo>
                    <a:pt x="84174" y="142245"/>
                  </a:lnTo>
                  <a:lnTo>
                    <a:pt x="110049" y="115212"/>
                  </a:lnTo>
                  <a:lnTo>
                    <a:pt x="128869" y="74632"/>
                  </a:lnTo>
                  <a:lnTo>
                    <a:pt x="138293" y="48167"/>
                  </a:lnTo>
                  <a:lnTo>
                    <a:pt x="138824" y="48785"/>
                  </a:lnTo>
                  <a:lnTo>
                    <a:pt x="140980" y="59769"/>
                  </a:lnTo>
                  <a:lnTo>
                    <a:pt x="151341" y="77134"/>
                  </a:lnTo>
                  <a:lnTo>
                    <a:pt x="164262" y="91940"/>
                  </a:lnTo>
                  <a:lnTo>
                    <a:pt x="194144" y="109401"/>
                  </a:lnTo>
                  <a:lnTo>
                    <a:pt x="237934" y="126531"/>
                  </a:lnTo>
                  <a:lnTo>
                    <a:pt x="254184" y="132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2669">
              <a:extLst>
                <a:ext uri="{FF2B5EF4-FFF2-40B4-BE49-F238E27FC236}">
                  <a16:creationId xmlns:a16="http://schemas.microsoft.com/office/drawing/2014/main" xmlns="" id="{3DDDDD21-AFD8-4F77-BE32-37E066C88FA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648592" y="2604383"/>
              <a:ext cx="168616" cy="151518"/>
            </a:xfrm>
            <a:custGeom>
              <a:avLst/>
              <a:gdLst/>
              <a:ahLst/>
              <a:cxnLst/>
              <a:rect l="0" t="0" r="0" b="0"/>
              <a:pathLst>
                <a:path w="168616" h="151518">
                  <a:moveTo>
                    <a:pt x="164958" y="5467"/>
                  </a:moveTo>
                  <a:lnTo>
                    <a:pt x="164958" y="5467"/>
                  </a:lnTo>
                  <a:lnTo>
                    <a:pt x="168328" y="2096"/>
                  </a:lnTo>
                  <a:lnTo>
                    <a:pt x="168615" y="1103"/>
                  </a:lnTo>
                  <a:lnTo>
                    <a:pt x="168102" y="441"/>
                  </a:lnTo>
                  <a:lnTo>
                    <a:pt x="167054" y="0"/>
                  </a:lnTo>
                  <a:lnTo>
                    <a:pt x="165649" y="1116"/>
                  </a:lnTo>
                  <a:lnTo>
                    <a:pt x="156774" y="10842"/>
                  </a:lnTo>
                  <a:lnTo>
                    <a:pt x="115756" y="38697"/>
                  </a:lnTo>
                  <a:lnTo>
                    <a:pt x="76531" y="63055"/>
                  </a:lnTo>
                  <a:lnTo>
                    <a:pt x="38098" y="88147"/>
                  </a:lnTo>
                  <a:lnTo>
                    <a:pt x="16148" y="104302"/>
                  </a:lnTo>
                  <a:lnTo>
                    <a:pt x="4040" y="118539"/>
                  </a:lnTo>
                  <a:lnTo>
                    <a:pt x="70" y="128158"/>
                  </a:lnTo>
                  <a:lnTo>
                    <a:pt x="0" y="131711"/>
                  </a:lnTo>
                  <a:lnTo>
                    <a:pt x="3481" y="135491"/>
                  </a:lnTo>
                  <a:lnTo>
                    <a:pt x="16755" y="143454"/>
                  </a:lnTo>
                  <a:lnTo>
                    <a:pt x="57546" y="149128"/>
                  </a:lnTo>
                  <a:lnTo>
                    <a:pt x="96365" y="150809"/>
                  </a:lnTo>
                  <a:lnTo>
                    <a:pt x="152258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2670">
              <a:extLst>
                <a:ext uri="{FF2B5EF4-FFF2-40B4-BE49-F238E27FC236}">
                  <a16:creationId xmlns:a16="http://schemas.microsoft.com/office/drawing/2014/main" xmlns="" id="{63AF8ED3-060F-4EA2-B8C3-3906A6EF59E6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946900" y="2495054"/>
              <a:ext cx="122072" cy="285693"/>
            </a:xfrm>
            <a:custGeom>
              <a:avLst/>
              <a:gdLst/>
              <a:ahLst/>
              <a:cxnLst/>
              <a:rect l="0" t="0" r="0" b="0"/>
              <a:pathLst>
                <a:path w="122072" h="285693">
                  <a:moveTo>
                    <a:pt x="69850" y="13196"/>
                  </a:moveTo>
                  <a:lnTo>
                    <a:pt x="69850" y="13196"/>
                  </a:lnTo>
                  <a:lnTo>
                    <a:pt x="74213" y="810"/>
                  </a:lnTo>
                  <a:lnTo>
                    <a:pt x="74876" y="0"/>
                  </a:lnTo>
                  <a:lnTo>
                    <a:pt x="75317" y="165"/>
                  </a:lnTo>
                  <a:lnTo>
                    <a:pt x="74614" y="32259"/>
                  </a:lnTo>
                  <a:lnTo>
                    <a:pt x="66009" y="76308"/>
                  </a:lnTo>
                  <a:lnTo>
                    <a:pt x="58500" y="111096"/>
                  </a:lnTo>
                  <a:lnTo>
                    <a:pt x="50459" y="145842"/>
                  </a:lnTo>
                  <a:lnTo>
                    <a:pt x="37998" y="193374"/>
                  </a:lnTo>
                  <a:lnTo>
                    <a:pt x="23400" y="237928"/>
                  </a:lnTo>
                  <a:lnTo>
                    <a:pt x="23361" y="239923"/>
                  </a:lnTo>
                  <a:lnTo>
                    <a:pt x="24041" y="240547"/>
                  </a:lnTo>
                  <a:lnTo>
                    <a:pt x="38481" y="227942"/>
                  </a:lnTo>
                  <a:lnTo>
                    <a:pt x="69901" y="185260"/>
                  </a:lnTo>
                  <a:lnTo>
                    <a:pt x="87033" y="165073"/>
                  </a:lnTo>
                  <a:lnTo>
                    <a:pt x="91889" y="161014"/>
                  </a:lnTo>
                  <a:lnTo>
                    <a:pt x="95831" y="159014"/>
                  </a:lnTo>
                  <a:lnTo>
                    <a:pt x="99165" y="158385"/>
                  </a:lnTo>
                  <a:lnTo>
                    <a:pt x="102093" y="158672"/>
                  </a:lnTo>
                  <a:lnTo>
                    <a:pt x="109110" y="168399"/>
                  </a:lnTo>
                  <a:lnTo>
                    <a:pt x="121740" y="203387"/>
                  </a:lnTo>
                  <a:lnTo>
                    <a:pt x="122071" y="233865"/>
                  </a:lnTo>
                  <a:lnTo>
                    <a:pt x="110958" y="261867"/>
                  </a:lnTo>
                  <a:lnTo>
                    <a:pt x="96351" y="275646"/>
                  </a:lnTo>
                  <a:lnTo>
                    <a:pt x="87517" y="281296"/>
                  </a:lnTo>
                  <a:lnTo>
                    <a:pt x="66413" y="285692"/>
                  </a:lnTo>
                  <a:lnTo>
                    <a:pt x="32614" y="282319"/>
                  </a:lnTo>
                  <a:lnTo>
                    <a:pt x="0" y="273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2671">
              <a:extLst>
                <a:ext uri="{FF2B5EF4-FFF2-40B4-BE49-F238E27FC236}">
                  <a16:creationId xmlns:a16="http://schemas.microsoft.com/office/drawing/2014/main" xmlns="" id="{F91ECFBD-0840-482C-A1E0-4A18E0A28D8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976062" y="2630044"/>
              <a:ext cx="170061" cy="170307"/>
            </a:xfrm>
            <a:custGeom>
              <a:avLst/>
              <a:gdLst/>
              <a:ahLst/>
              <a:cxnLst/>
              <a:rect l="0" t="0" r="0" b="0"/>
              <a:pathLst>
                <a:path w="170061" h="170307">
                  <a:moveTo>
                    <a:pt x="145338" y="11556"/>
                  </a:moveTo>
                  <a:lnTo>
                    <a:pt x="145338" y="11556"/>
                  </a:lnTo>
                  <a:lnTo>
                    <a:pt x="168449" y="0"/>
                  </a:lnTo>
                  <a:lnTo>
                    <a:pt x="169212" y="325"/>
                  </a:lnTo>
                  <a:lnTo>
                    <a:pt x="169719" y="1246"/>
                  </a:lnTo>
                  <a:lnTo>
                    <a:pt x="170060" y="2566"/>
                  </a:lnTo>
                  <a:lnTo>
                    <a:pt x="132348" y="27462"/>
                  </a:lnTo>
                  <a:lnTo>
                    <a:pt x="94453" y="52487"/>
                  </a:lnTo>
                  <a:lnTo>
                    <a:pt x="47091" y="85807"/>
                  </a:lnTo>
                  <a:lnTo>
                    <a:pt x="5652" y="117368"/>
                  </a:lnTo>
                  <a:lnTo>
                    <a:pt x="1414" y="122314"/>
                  </a:lnTo>
                  <a:lnTo>
                    <a:pt x="0" y="127022"/>
                  </a:lnTo>
                  <a:lnTo>
                    <a:pt x="468" y="131572"/>
                  </a:lnTo>
                  <a:lnTo>
                    <a:pt x="2192" y="136017"/>
                  </a:lnTo>
                  <a:lnTo>
                    <a:pt x="15394" y="142837"/>
                  </a:lnTo>
                  <a:lnTo>
                    <a:pt x="61736" y="152964"/>
                  </a:lnTo>
                  <a:lnTo>
                    <a:pt x="100576" y="159602"/>
                  </a:lnTo>
                  <a:lnTo>
                    <a:pt x="144887" y="168409"/>
                  </a:lnTo>
                  <a:lnTo>
                    <a:pt x="158038" y="170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2672">
              <a:extLst>
                <a:ext uri="{FF2B5EF4-FFF2-40B4-BE49-F238E27FC236}">
                  <a16:creationId xmlns:a16="http://schemas.microsoft.com/office/drawing/2014/main" xmlns="" id="{A527399B-3672-4FC5-B3E0-68CB9C51506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594832" y="2636243"/>
              <a:ext cx="228119" cy="157758"/>
            </a:xfrm>
            <a:custGeom>
              <a:avLst/>
              <a:gdLst/>
              <a:ahLst/>
              <a:cxnLst/>
              <a:rect l="0" t="0" r="0" b="0"/>
              <a:pathLst>
                <a:path w="228119" h="157758">
                  <a:moveTo>
                    <a:pt x="120168" y="37107"/>
                  </a:moveTo>
                  <a:lnTo>
                    <a:pt x="120168" y="37107"/>
                  </a:lnTo>
                  <a:lnTo>
                    <a:pt x="120168" y="22180"/>
                  </a:lnTo>
                  <a:lnTo>
                    <a:pt x="118287" y="18008"/>
                  </a:lnTo>
                  <a:lnTo>
                    <a:pt x="116797" y="15908"/>
                  </a:lnTo>
                  <a:lnTo>
                    <a:pt x="107959" y="9580"/>
                  </a:lnTo>
                  <a:lnTo>
                    <a:pt x="69717" y="1240"/>
                  </a:lnTo>
                  <a:lnTo>
                    <a:pt x="53765" y="0"/>
                  </a:lnTo>
                  <a:lnTo>
                    <a:pt x="39150" y="3211"/>
                  </a:lnTo>
                  <a:lnTo>
                    <a:pt x="32290" y="6043"/>
                  </a:lnTo>
                  <a:lnTo>
                    <a:pt x="19022" y="18597"/>
                  </a:lnTo>
                  <a:lnTo>
                    <a:pt x="7481" y="37347"/>
                  </a:lnTo>
                  <a:lnTo>
                    <a:pt x="0" y="62143"/>
                  </a:lnTo>
                  <a:lnTo>
                    <a:pt x="1935" y="100499"/>
                  </a:lnTo>
                  <a:lnTo>
                    <a:pt x="9764" y="120315"/>
                  </a:lnTo>
                  <a:lnTo>
                    <a:pt x="14816" y="128562"/>
                  </a:lnTo>
                  <a:lnTo>
                    <a:pt x="29836" y="141489"/>
                  </a:lnTo>
                  <a:lnTo>
                    <a:pt x="38780" y="146912"/>
                  </a:lnTo>
                  <a:lnTo>
                    <a:pt x="47565" y="149115"/>
                  </a:lnTo>
                  <a:lnTo>
                    <a:pt x="64852" y="147802"/>
                  </a:lnTo>
                  <a:lnTo>
                    <a:pt x="93822" y="132386"/>
                  </a:lnTo>
                  <a:lnTo>
                    <a:pt x="106813" y="114026"/>
                  </a:lnTo>
                  <a:lnTo>
                    <a:pt x="120901" y="71116"/>
                  </a:lnTo>
                  <a:lnTo>
                    <a:pt x="131949" y="30111"/>
                  </a:lnTo>
                  <a:lnTo>
                    <a:pt x="132257" y="29621"/>
                  </a:lnTo>
                  <a:lnTo>
                    <a:pt x="132460" y="29999"/>
                  </a:lnTo>
                  <a:lnTo>
                    <a:pt x="145041" y="69415"/>
                  </a:lnTo>
                  <a:lnTo>
                    <a:pt x="159993" y="99283"/>
                  </a:lnTo>
                  <a:lnTo>
                    <a:pt x="193443" y="130841"/>
                  </a:lnTo>
                  <a:lnTo>
                    <a:pt x="228118" y="157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2673">
              <a:extLst>
                <a:ext uri="{FF2B5EF4-FFF2-40B4-BE49-F238E27FC236}">
                  <a16:creationId xmlns:a16="http://schemas.microsoft.com/office/drawing/2014/main" xmlns="" id="{71E3E84E-3D5A-474B-81D3-815FD58C0A5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345386" y="2021992"/>
              <a:ext cx="201465" cy="137009"/>
            </a:xfrm>
            <a:custGeom>
              <a:avLst/>
              <a:gdLst/>
              <a:ahLst/>
              <a:cxnLst/>
              <a:rect l="0" t="0" r="0" b="0"/>
              <a:pathLst>
                <a:path w="201465" h="137009">
                  <a:moveTo>
                    <a:pt x="150664" y="3658"/>
                  </a:moveTo>
                  <a:lnTo>
                    <a:pt x="150664" y="3658"/>
                  </a:lnTo>
                  <a:lnTo>
                    <a:pt x="157405" y="3658"/>
                  </a:lnTo>
                  <a:lnTo>
                    <a:pt x="162597" y="1776"/>
                  </a:lnTo>
                  <a:lnTo>
                    <a:pt x="164969" y="287"/>
                  </a:lnTo>
                  <a:lnTo>
                    <a:pt x="166550" y="0"/>
                  </a:lnTo>
                  <a:lnTo>
                    <a:pt x="167604" y="513"/>
                  </a:lnTo>
                  <a:lnTo>
                    <a:pt x="169298" y="3037"/>
                  </a:lnTo>
                  <a:lnTo>
                    <a:pt x="129477" y="26180"/>
                  </a:lnTo>
                  <a:lnTo>
                    <a:pt x="86531" y="47255"/>
                  </a:lnTo>
                  <a:lnTo>
                    <a:pt x="46289" y="65024"/>
                  </a:lnTo>
                  <a:lnTo>
                    <a:pt x="7829" y="83670"/>
                  </a:lnTo>
                  <a:lnTo>
                    <a:pt x="3229" y="87338"/>
                  </a:lnTo>
                  <a:lnTo>
                    <a:pt x="869" y="90489"/>
                  </a:lnTo>
                  <a:lnTo>
                    <a:pt x="0" y="93295"/>
                  </a:lnTo>
                  <a:lnTo>
                    <a:pt x="3655" y="95872"/>
                  </a:lnTo>
                  <a:lnTo>
                    <a:pt x="33258" y="102869"/>
                  </a:lnTo>
                  <a:lnTo>
                    <a:pt x="71672" y="107254"/>
                  </a:lnTo>
                  <a:lnTo>
                    <a:pt x="111322" y="109673"/>
                  </a:lnTo>
                  <a:lnTo>
                    <a:pt x="147996" y="112159"/>
                  </a:lnTo>
                  <a:lnTo>
                    <a:pt x="187503" y="121492"/>
                  </a:lnTo>
                  <a:lnTo>
                    <a:pt x="192862" y="125253"/>
                  </a:lnTo>
                  <a:lnTo>
                    <a:pt x="201464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674">
              <a:extLst>
                <a:ext uri="{FF2B5EF4-FFF2-40B4-BE49-F238E27FC236}">
                  <a16:creationId xmlns:a16="http://schemas.microsoft.com/office/drawing/2014/main" xmlns="" id="{E81A3EB7-E43C-44AD-8F63-B1E2E9AB179E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351043" y="2190750"/>
              <a:ext cx="233908" cy="18973"/>
            </a:xfrm>
            <a:custGeom>
              <a:avLst/>
              <a:gdLst/>
              <a:ahLst/>
              <a:cxnLst/>
              <a:rect l="0" t="0" r="0" b="0"/>
              <a:pathLst>
                <a:path w="233908" h="18973">
                  <a:moveTo>
                    <a:pt x="30707" y="12700"/>
                  </a:moveTo>
                  <a:lnTo>
                    <a:pt x="30707" y="12700"/>
                  </a:lnTo>
                  <a:lnTo>
                    <a:pt x="0" y="18167"/>
                  </a:lnTo>
                  <a:lnTo>
                    <a:pt x="358" y="18461"/>
                  </a:lnTo>
                  <a:lnTo>
                    <a:pt x="45464" y="18972"/>
                  </a:lnTo>
                  <a:lnTo>
                    <a:pt x="80774" y="15253"/>
                  </a:lnTo>
                  <a:lnTo>
                    <a:pt x="119282" y="9601"/>
                  </a:lnTo>
                  <a:lnTo>
                    <a:pt x="157562" y="4738"/>
                  </a:lnTo>
                  <a:lnTo>
                    <a:pt x="204701" y="1404"/>
                  </a:lnTo>
                  <a:lnTo>
                    <a:pt x="233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8" name="SMARTInkShape-Group550">
            <a:extLst>
              <a:ext uri="{FF2B5EF4-FFF2-40B4-BE49-F238E27FC236}">
                <a16:creationId xmlns:a16="http://schemas.microsoft.com/office/drawing/2014/main" xmlns="" id="{312E0B16-54DA-47BF-8E99-79FD02AA0FD4}"/>
              </a:ext>
            </a:extLst>
          </p:cNvPr>
          <p:cNvGrpSpPr/>
          <p:nvPr/>
        </p:nvGrpSpPr>
        <p:grpSpPr>
          <a:xfrm>
            <a:off x="4720742" y="2820961"/>
            <a:ext cx="232259" cy="89161"/>
            <a:chOff x="4720742" y="2820961"/>
            <a:chExt cx="232259" cy="89161"/>
          </a:xfrm>
        </p:grpSpPr>
        <p:sp>
          <p:nvSpPr>
            <p:cNvPr id="386" name="SMARTInkShape-2675">
              <a:extLst>
                <a:ext uri="{FF2B5EF4-FFF2-40B4-BE49-F238E27FC236}">
                  <a16:creationId xmlns:a16="http://schemas.microsoft.com/office/drawing/2014/main" xmlns="" id="{FCE506A2-8A6E-43F0-B051-384ACDE6C113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720742" y="2820961"/>
              <a:ext cx="232259" cy="30190"/>
            </a:xfrm>
            <a:custGeom>
              <a:avLst/>
              <a:gdLst/>
              <a:ahLst/>
              <a:cxnLst/>
              <a:rect l="0" t="0" r="0" b="0"/>
              <a:pathLst>
                <a:path w="232259" h="30190">
                  <a:moveTo>
                    <a:pt x="3658" y="30189"/>
                  </a:moveTo>
                  <a:lnTo>
                    <a:pt x="3658" y="30189"/>
                  </a:lnTo>
                  <a:lnTo>
                    <a:pt x="287" y="30189"/>
                  </a:lnTo>
                  <a:lnTo>
                    <a:pt x="0" y="28778"/>
                  </a:lnTo>
                  <a:lnTo>
                    <a:pt x="1562" y="23447"/>
                  </a:lnTo>
                  <a:lnTo>
                    <a:pt x="26635" y="12512"/>
                  </a:lnTo>
                  <a:lnTo>
                    <a:pt x="61142" y="6340"/>
                  </a:lnTo>
                  <a:lnTo>
                    <a:pt x="103290" y="1951"/>
                  </a:lnTo>
                  <a:lnTo>
                    <a:pt x="145540" y="0"/>
                  </a:lnTo>
                  <a:lnTo>
                    <a:pt x="182193" y="2896"/>
                  </a:lnTo>
                  <a:lnTo>
                    <a:pt x="232258" y="11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2676">
              <a:extLst>
                <a:ext uri="{FF2B5EF4-FFF2-40B4-BE49-F238E27FC236}">
                  <a16:creationId xmlns:a16="http://schemas.microsoft.com/office/drawing/2014/main" xmlns="" id="{280902FE-65BF-47AA-BD78-4F170523909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747532" y="2870200"/>
              <a:ext cx="161019" cy="39922"/>
            </a:xfrm>
            <a:custGeom>
              <a:avLst/>
              <a:gdLst/>
              <a:ahLst/>
              <a:cxnLst/>
              <a:rect l="0" t="0" r="0" b="0"/>
              <a:pathLst>
                <a:path w="161019" h="39922">
                  <a:moveTo>
                    <a:pt x="40368" y="31750"/>
                  </a:moveTo>
                  <a:lnTo>
                    <a:pt x="40368" y="31750"/>
                  </a:lnTo>
                  <a:lnTo>
                    <a:pt x="2040" y="39921"/>
                  </a:lnTo>
                  <a:lnTo>
                    <a:pt x="0" y="39314"/>
                  </a:lnTo>
                  <a:lnTo>
                    <a:pt x="1461" y="38203"/>
                  </a:lnTo>
                  <a:lnTo>
                    <a:pt x="35375" y="29471"/>
                  </a:lnTo>
                  <a:lnTo>
                    <a:pt x="71310" y="21565"/>
                  </a:lnTo>
                  <a:lnTo>
                    <a:pt x="115503" y="10996"/>
                  </a:lnTo>
                  <a:lnTo>
                    <a:pt x="161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3" name="SMARTInkShape-Group551">
            <a:extLst>
              <a:ext uri="{FF2B5EF4-FFF2-40B4-BE49-F238E27FC236}">
                <a16:creationId xmlns:a16="http://schemas.microsoft.com/office/drawing/2014/main" xmlns="" id="{C7B8CC21-A172-4B17-A599-B5DD8251616E}"/>
              </a:ext>
            </a:extLst>
          </p:cNvPr>
          <p:cNvGrpSpPr/>
          <p:nvPr/>
        </p:nvGrpSpPr>
        <p:grpSpPr>
          <a:xfrm>
            <a:off x="5742166" y="3112722"/>
            <a:ext cx="913350" cy="373429"/>
            <a:chOff x="5742166" y="3112722"/>
            <a:chExt cx="913350" cy="373429"/>
          </a:xfrm>
        </p:grpSpPr>
        <p:sp>
          <p:nvSpPr>
            <p:cNvPr id="389" name="SMARTInkShape-2677">
              <a:extLst>
                <a:ext uri="{FF2B5EF4-FFF2-40B4-BE49-F238E27FC236}">
                  <a16:creationId xmlns:a16="http://schemas.microsoft.com/office/drawing/2014/main" xmlns="" id="{FCAEB2D5-A6CA-4CBC-BE57-FADDCE812DF0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742166" y="3199394"/>
              <a:ext cx="188735" cy="175551"/>
            </a:xfrm>
            <a:custGeom>
              <a:avLst/>
              <a:gdLst/>
              <a:ahLst/>
              <a:cxnLst/>
              <a:rect l="0" t="0" r="0" b="0"/>
              <a:pathLst>
                <a:path w="188735" h="175551">
                  <a:moveTo>
                    <a:pt x="10934" y="39106"/>
                  </a:moveTo>
                  <a:lnTo>
                    <a:pt x="10934" y="39106"/>
                  </a:lnTo>
                  <a:lnTo>
                    <a:pt x="2206" y="29672"/>
                  </a:lnTo>
                  <a:lnTo>
                    <a:pt x="0" y="24801"/>
                  </a:lnTo>
                  <a:lnTo>
                    <a:pt x="900" y="18402"/>
                  </a:lnTo>
                  <a:lnTo>
                    <a:pt x="2128" y="14720"/>
                  </a:lnTo>
                  <a:lnTo>
                    <a:pt x="11019" y="8747"/>
                  </a:lnTo>
                  <a:lnTo>
                    <a:pt x="17341" y="6167"/>
                  </a:lnTo>
                  <a:lnTo>
                    <a:pt x="43093" y="5906"/>
                  </a:lnTo>
                  <a:lnTo>
                    <a:pt x="60976" y="18001"/>
                  </a:lnTo>
                  <a:lnTo>
                    <a:pt x="69694" y="27152"/>
                  </a:lnTo>
                  <a:lnTo>
                    <a:pt x="81263" y="50491"/>
                  </a:lnTo>
                  <a:lnTo>
                    <a:pt x="85337" y="63629"/>
                  </a:lnTo>
                  <a:lnTo>
                    <a:pt x="84219" y="93279"/>
                  </a:lnTo>
                  <a:lnTo>
                    <a:pt x="75254" y="123155"/>
                  </a:lnTo>
                  <a:lnTo>
                    <a:pt x="51786" y="157692"/>
                  </a:lnTo>
                  <a:lnTo>
                    <a:pt x="37557" y="172009"/>
                  </a:lnTo>
                  <a:lnTo>
                    <a:pt x="32211" y="174980"/>
                  </a:lnTo>
                  <a:lnTo>
                    <a:pt x="27940" y="175550"/>
                  </a:lnTo>
                  <a:lnTo>
                    <a:pt x="24388" y="174519"/>
                  </a:lnTo>
                  <a:lnTo>
                    <a:pt x="46357" y="135986"/>
                  </a:lnTo>
                  <a:lnTo>
                    <a:pt x="85243" y="88899"/>
                  </a:lnTo>
                  <a:lnTo>
                    <a:pt x="131415" y="47039"/>
                  </a:lnTo>
                  <a:lnTo>
                    <a:pt x="177339" y="0"/>
                  </a:lnTo>
                  <a:lnTo>
                    <a:pt x="170463" y="8077"/>
                  </a:lnTo>
                  <a:lnTo>
                    <a:pt x="149533" y="45102"/>
                  </a:lnTo>
                  <a:lnTo>
                    <a:pt x="143550" y="57920"/>
                  </a:lnTo>
                  <a:lnTo>
                    <a:pt x="142385" y="68582"/>
                  </a:lnTo>
                  <a:lnTo>
                    <a:pt x="144429" y="77807"/>
                  </a:lnTo>
                  <a:lnTo>
                    <a:pt x="154931" y="93700"/>
                  </a:lnTo>
                  <a:lnTo>
                    <a:pt x="188734" y="121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2678">
              <a:extLst>
                <a:ext uri="{FF2B5EF4-FFF2-40B4-BE49-F238E27FC236}">
                  <a16:creationId xmlns:a16="http://schemas.microsoft.com/office/drawing/2014/main" xmlns="" id="{E860B9E5-AD0B-4589-8BC9-DA478E815FB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096000" y="3206750"/>
              <a:ext cx="161329" cy="165101"/>
            </a:xfrm>
            <a:custGeom>
              <a:avLst/>
              <a:gdLst/>
              <a:ahLst/>
              <a:cxnLst/>
              <a:rect l="0" t="0" r="0" b="0"/>
              <a:pathLst>
                <a:path w="161329" h="165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9284" y="18841"/>
                  </a:lnTo>
                  <a:lnTo>
                    <a:pt x="90332" y="35451"/>
                  </a:lnTo>
                  <a:lnTo>
                    <a:pt x="128130" y="58246"/>
                  </a:lnTo>
                  <a:lnTo>
                    <a:pt x="159444" y="87862"/>
                  </a:lnTo>
                  <a:lnTo>
                    <a:pt x="161328" y="93852"/>
                  </a:lnTo>
                  <a:lnTo>
                    <a:pt x="160470" y="99257"/>
                  </a:lnTo>
                  <a:lnTo>
                    <a:pt x="157780" y="104271"/>
                  </a:lnTo>
                  <a:lnTo>
                    <a:pt x="130397" y="124812"/>
                  </a:lnTo>
                  <a:lnTo>
                    <a:pt x="87633" y="142031"/>
                  </a:lnTo>
                  <a:lnTo>
                    <a:pt x="42585" y="152698"/>
                  </a:lnTo>
                  <a:lnTo>
                    <a:pt x="3440" y="162978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2679">
              <a:extLst>
                <a:ext uri="{FF2B5EF4-FFF2-40B4-BE49-F238E27FC236}">
                  <a16:creationId xmlns:a16="http://schemas.microsoft.com/office/drawing/2014/main" xmlns="" id="{6E5D58D7-BBEB-48BC-AFB8-C873F142B1AA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140450" y="3371850"/>
              <a:ext cx="190501" cy="114301"/>
            </a:xfrm>
            <a:custGeom>
              <a:avLst/>
              <a:gdLst/>
              <a:ahLst/>
              <a:cxnLst/>
              <a:rect l="0" t="0" r="0" b="0"/>
              <a:pathLst>
                <a:path w="190501" h="114301">
                  <a:moveTo>
                    <a:pt x="190500" y="0"/>
                  </a:moveTo>
                  <a:lnTo>
                    <a:pt x="190500" y="0"/>
                  </a:lnTo>
                  <a:lnTo>
                    <a:pt x="152218" y="21675"/>
                  </a:lnTo>
                  <a:lnTo>
                    <a:pt x="113854" y="43738"/>
                  </a:lnTo>
                  <a:lnTo>
                    <a:pt x="71208" y="68149"/>
                  </a:lnTo>
                  <a:lnTo>
                    <a:pt x="30818" y="9184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2680">
              <a:extLst>
                <a:ext uri="{FF2B5EF4-FFF2-40B4-BE49-F238E27FC236}">
                  <a16:creationId xmlns:a16="http://schemas.microsoft.com/office/drawing/2014/main" xmlns="" id="{F39C222A-1221-4381-8473-06EF915EDED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502400" y="3112722"/>
              <a:ext cx="153116" cy="295132"/>
            </a:xfrm>
            <a:custGeom>
              <a:avLst/>
              <a:gdLst/>
              <a:ahLst/>
              <a:cxnLst/>
              <a:rect l="0" t="0" r="0" b="0"/>
              <a:pathLst>
                <a:path w="153116" h="295132">
                  <a:moveTo>
                    <a:pt x="12700" y="17828"/>
                  </a:moveTo>
                  <a:lnTo>
                    <a:pt x="12700" y="17828"/>
                  </a:lnTo>
                  <a:lnTo>
                    <a:pt x="12700" y="8990"/>
                  </a:lnTo>
                  <a:lnTo>
                    <a:pt x="14581" y="4963"/>
                  </a:lnTo>
                  <a:lnTo>
                    <a:pt x="18167" y="0"/>
                  </a:lnTo>
                  <a:lnTo>
                    <a:pt x="18658" y="3084"/>
                  </a:lnTo>
                  <a:lnTo>
                    <a:pt x="20896" y="49042"/>
                  </a:lnTo>
                  <a:lnTo>
                    <a:pt x="22693" y="78267"/>
                  </a:lnTo>
                  <a:lnTo>
                    <a:pt x="21139" y="117127"/>
                  </a:lnTo>
                  <a:lnTo>
                    <a:pt x="18097" y="158386"/>
                  </a:lnTo>
                  <a:lnTo>
                    <a:pt x="14393" y="198126"/>
                  </a:lnTo>
                  <a:lnTo>
                    <a:pt x="9047" y="245444"/>
                  </a:lnTo>
                  <a:lnTo>
                    <a:pt x="6705" y="278963"/>
                  </a:lnTo>
                  <a:lnTo>
                    <a:pt x="7294" y="278701"/>
                  </a:lnTo>
                  <a:lnTo>
                    <a:pt x="23683" y="240864"/>
                  </a:lnTo>
                  <a:lnTo>
                    <a:pt x="54015" y="198292"/>
                  </a:lnTo>
                  <a:lnTo>
                    <a:pt x="72689" y="181995"/>
                  </a:lnTo>
                  <a:lnTo>
                    <a:pt x="90397" y="172400"/>
                  </a:lnTo>
                  <a:lnTo>
                    <a:pt x="98365" y="170971"/>
                  </a:lnTo>
                  <a:lnTo>
                    <a:pt x="112861" y="173145"/>
                  </a:lnTo>
                  <a:lnTo>
                    <a:pt x="124479" y="180697"/>
                  </a:lnTo>
                  <a:lnTo>
                    <a:pt x="134346" y="192519"/>
                  </a:lnTo>
                  <a:lnTo>
                    <a:pt x="153115" y="232204"/>
                  </a:lnTo>
                  <a:lnTo>
                    <a:pt x="152171" y="239768"/>
                  </a:lnTo>
                  <a:lnTo>
                    <a:pt x="143596" y="255697"/>
                  </a:lnTo>
                  <a:lnTo>
                    <a:pt x="116160" y="277162"/>
                  </a:lnTo>
                  <a:lnTo>
                    <a:pt x="81220" y="290185"/>
                  </a:lnTo>
                  <a:lnTo>
                    <a:pt x="33603" y="295131"/>
                  </a:lnTo>
                  <a:lnTo>
                    <a:pt x="0" y="290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4" name="SMARTInkShape-2681">
            <a:extLst>
              <a:ext uri="{FF2B5EF4-FFF2-40B4-BE49-F238E27FC236}">
                <a16:creationId xmlns:a16="http://schemas.microsoft.com/office/drawing/2014/main" xmlns="" id="{F91C8A61-19F7-4012-A302-AFA0CE7CDC5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75992" y="3592221"/>
            <a:ext cx="7960209" cy="254556"/>
          </a:xfrm>
          <a:custGeom>
            <a:avLst/>
            <a:gdLst/>
            <a:ahLst/>
            <a:cxnLst/>
            <a:rect l="0" t="0" r="0" b="0"/>
            <a:pathLst>
              <a:path w="7960209" h="254556">
                <a:moveTo>
                  <a:pt x="3658" y="249529"/>
                </a:moveTo>
                <a:lnTo>
                  <a:pt x="3658" y="249529"/>
                </a:lnTo>
                <a:lnTo>
                  <a:pt x="287" y="249529"/>
                </a:lnTo>
                <a:lnTo>
                  <a:pt x="0" y="250234"/>
                </a:lnTo>
                <a:lnTo>
                  <a:pt x="1562" y="252900"/>
                </a:lnTo>
                <a:lnTo>
                  <a:pt x="8371" y="254555"/>
                </a:lnTo>
                <a:lnTo>
                  <a:pt x="43473" y="252246"/>
                </a:lnTo>
                <a:lnTo>
                  <a:pt x="90479" y="250334"/>
                </a:lnTo>
                <a:lnTo>
                  <a:pt x="135614" y="249886"/>
                </a:lnTo>
                <a:lnTo>
                  <a:pt x="161478" y="249767"/>
                </a:lnTo>
                <a:lnTo>
                  <a:pt x="190716" y="248982"/>
                </a:lnTo>
                <a:lnTo>
                  <a:pt x="222202" y="247753"/>
                </a:lnTo>
                <a:lnTo>
                  <a:pt x="255187" y="246228"/>
                </a:lnTo>
                <a:lnTo>
                  <a:pt x="295522" y="244506"/>
                </a:lnTo>
                <a:lnTo>
                  <a:pt x="340756" y="242653"/>
                </a:lnTo>
                <a:lnTo>
                  <a:pt x="389257" y="240711"/>
                </a:lnTo>
                <a:lnTo>
                  <a:pt x="446990" y="235890"/>
                </a:lnTo>
                <a:lnTo>
                  <a:pt x="510879" y="229147"/>
                </a:lnTo>
                <a:lnTo>
                  <a:pt x="578872" y="221124"/>
                </a:lnTo>
                <a:lnTo>
                  <a:pt x="654540" y="211543"/>
                </a:lnTo>
                <a:lnTo>
                  <a:pt x="735324" y="200922"/>
                </a:lnTo>
                <a:lnTo>
                  <a:pt x="819519" y="189607"/>
                </a:lnTo>
                <a:lnTo>
                  <a:pt x="912337" y="177831"/>
                </a:lnTo>
                <a:lnTo>
                  <a:pt x="1010905" y="165747"/>
                </a:lnTo>
                <a:lnTo>
                  <a:pt x="1113306" y="153457"/>
                </a:lnTo>
                <a:lnTo>
                  <a:pt x="1224612" y="141031"/>
                </a:lnTo>
                <a:lnTo>
                  <a:pt x="1341855" y="128514"/>
                </a:lnTo>
                <a:lnTo>
                  <a:pt x="1463056" y="115936"/>
                </a:lnTo>
                <a:lnTo>
                  <a:pt x="1588307" y="104022"/>
                </a:lnTo>
                <a:lnTo>
                  <a:pt x="1716257" y="92552"/>
                </a:lnTo>
                <a:lnTo>
                  <a:pt x="1846008" y="81378"/>
                </a:lnTo>
                <a:lnTo>
                  <a:pt x="1984013" y="70400"/>
                </a:lnTo>
                <a:lnTo>
                  <a:pt x="2127523" y="59555"/>
                </a:lnTo>
                <a:lnTo>
                  <a:pt x="2274702" y="48796"/>
                </a:lnTo>
                <a:lnTo>
                  <a:pt x="2429264" y="40212"/>
                </a:lnTo>
                <a:lnTo>
                  <a:pt x="2588751" y="33079"/>
                </a:lnTo>
                <a:lnTo>
                  <a:pt x="2751520" y="26912"/>
                </a:lnTo>
                <a:lnTo>
                  <a:pt x="2917888" y="21390"/>
                </a:lnTo>
                <a:lnTo>
                  <a:pt x="3086655" y="16297"/>
                </a:lnTo>
                <a:lnTo>
                  <a:pt x="3257023" y="11492"/>
                </a:lnTo>
                <a:lnTo>
                  <a:pt x="3431279" y="7581"/>
                </a:lnTo>
                <a:lnTo>
                  <a:pt x="3608128" y="4270"/>
                </a:lnTo>
                <a:lnTo>
                  <a:pt x="3786703" y="1356"/>
                </a:lnTo>
                <a:lnTo>
                  <a:pt x="3970667" y="119"/>
                </a:lnTo>
                <a:lnTo>
                  <a:pt x="4158218" y="0"/>
                </a:lnTo>
                <a:lnTo>
                  <a:pt x="4348165" y="626"/>
                </a:lnTo>
                <a:lnTo>
                  <a:pt x="4536885" y="2455"/>
                </a:lnTo>
                <a:lnTo>
                  <a:pt x="4724788" y="5085"/>
                </a:lnTo>
                <a:lnTo>
                  <a:pt x="4912144" y="8250"/>
                </a:lnTo>
                <a:lnTo>
                  <a:pt x="5094198" y="13181"/>
                </a:lnTo>
                <a:lnTo>
                  <a:pt x="5272719" y="19292"/>
                </a:lnTo>
                <a:lnTo>
                  <a:pt x="5448882" y="26187"/>
                </a:lnTo>
                <a:lnTo>
                  <a:pt x="5622063" y="33607"/>
                </a:lnTo>
                <a:lnTo>
                  <a:pt x="5793256" y="41375"/>
                </a:lnTo>
                <a:lnTo>
                  <a:pt x="5963123" y="49376"/>
                </a:lnTo>
                <a:lnTo>
                  <a:pt x="6124346" y="57533"/>
                </a:lnTo>
                <a:lnTo>
                  <a:pt x="6279805" y="65793"/>
                </a:lnTo>
                <a:lnTo>
                  <a:pt x="6431423" y="74121"/>
                </a:lnTo>
                <a:lnTo>
                  <a:pt x="6573424" y="81085"/>
                </a:lnTo>
                <a:lnTo>
                  <a:pt x="6709013" y="87139"/>
                </a:lnTo>
                <a:lnTo>
                  <a:pt x="6840328" y="92585"/>
                </a:lnTo>
                <a:lnTo>
                  <a:pt x="6963856" y="96217"/>
                </a:lnTo>
                <a:lnTo>
                  <a:pt x="7082188" y="98637"/>
                </a:lnTo>
                <a:lnTo>
                  <a:pt x="7197063" y="100251"/>
                </a:lnTo>
                <a:lnTo>
                  <a:pt x="7298338" y="100621"/>
                </a:lnTo>
                <a:lnTo>
                  <a:pt x="7390552" y="100163"/>
                </a:lnTo>
                <a:lnTo>
                  <a:pt x="7476719" y="99152"/>
                </a:lnTo>
                <a:lnTo>
                  <a:pt x="7551100" y="97772"/>
                </a:lnTo>
                <a:lnTo>
                  <a:pt x="7617620" y="96147"/>
                </a:lnTo>
                <a:lnTo>
                  <a:pt x="7678900" y="94357"/>
                </a:lnTo>
                <a:lnTo>
                  <a:pt x="7731747" y="92459"/>
                </a:lnTo>
                <a:lnTo>
                  <a:pt x="7778970" y="90488"/>
                </a:lnTo>
                <a:lnTo>
                  <a:pt x="7822451" y="88468"/>
                </a:lnTo>
                <a:lnTo>
                  <a:pt x="7857080" y="87826"/>
                </a:lnTo>
                <a:lnTo>
                  <a:pt x="7885812" y="88106"/>
                </a:lnTo>
                <a:lnTo>
                  <a:pt x="7927143" y="89590"/>
                </a:lnTo>
                <a:lnTo>
                  <a:pt x="7960208" y="9077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4" name="SMARTInkShape-Group553">
            <a:extLst>
              <a:ext uri="{FF2B5EF4-FFF2-40B4-BE49-F238E27FC236}">
                <a16:creationId xmlns:a16="http://schemas.microsoft.com/office/drawing/2014/main" xmlns="" id="{1318BA2A-B198-4824-A7EA-B22370E7C7B7}"/>
              </a:ext>
            </a:extLst>
          </p:cNvPr>
          <p:cNvGrpSpPr/>
          <p:nvPr/>
        </p:nvGrpSpPr>
        <p:grpSpPr>
          <a:xfrm>
            <a:off x="2286339" y="4199783"/>
            <a:ext cx="1108212" cy="494389"/>
            <a:chOff x="2286339" y="4199783"/>
            <a:chExt cx="1108212" cy="494389"/>
          </a:xfrm>
        </p:grpSpPr>
        <p:sp>
          <p:nvSpPr>
            <p:cNvPr id="395" name="SMARTInkShape-2682">
              <a:extLst>
                <a:ext uri="{FF2B5EF4-FFF2-40B4-BE49-F238E27FC236}">
                  <a16:creationId xmlns:a16="http://schemas.microsoft.com/office/drawing/2014/main" xmlns="" id="{1D2A21FF-8FD5-4650-900B-A26BEF035C2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286339" y="4199783"/>
              <a:ext cx="244159" cy="370428"/>
            </a:xfrm>
            <a:custGeom>
              <a:avLst/>
              <a:gdLst/>
              <a:ahLst/>
              <a:cxnLst/>
              <a:rect l="0" t="0" r="0" b="0"/>
              <a:pathLst>
                <a:path w="244159" h="370428">
                  <a:moveTo>
                    <a:pt x="12361" y="105517"/>
                  </a:moveTo>
                  <a:lnTo>
                    <a:pt x="12361" y="105517"/>
                  </a:lnTo>
                  <a:lnTo>
                    <a:pt x="2235" y="62206"/>
                  </a:lnTo>
                  <a:lnTo>
                    <a:pt x="169" y="48304"/>
                  </a:lnTo>
                  <a:lnTo>
                    <a:pt x="0" y="48325"/>
                  </a:lnTo>
                  <a:lnTo>
                    <a:pt x="27480" y="95104"/>
                  </a:lnTo>
                  <a:lnTo>
                    <a:pt x="46127" y="135931"/>
                  </a:lnTo>
                  <a:lnTo>
                    <a:pt x="56038" y="159660"/>
                  </a:lnTo>
                  <a:lnTo>
                    <a:pt x="66174" y="184651"/>
                  </a:lnTo>
                  <a:lnTo>
                    <a:pt x="76458" y="210483"/>
                  </a:lnTo>
                  <a:lnTo>
                    <a:pt x="86843" y="236878"/>
                  </a:lnTo>
                  <a:lnTo>
                    <a:pt x="107788" y="283139"/>
                  </a:lnTo>
                  <a:lnTo>
                    <a:pt x="128151" y="322043"/>
                  </a:lnTo>
                  <a:lnTo>
                    <a:pt x="154776" y="360251"/>
                  </a:lnTo>
                  <a:lnTo>
                    <a:pt x="169495" y="370427"/>
                  </a:lnTo>
                  <a:lnTo>
                    <a:pt x="175678" y="368201"/>
                  </a:lnTo>
                  <a:lnTo>
                    <a:pt x="186311" y="352558"/>
                  </a:lnTo>
                  <a:lnTo>
                    <a:pt x="197622" y="312209"/>
                  </a:lnTo>
                  <a:lnTo>
                    <a:pt x="203602" y="285645"/>
                  </a:lnTo>
                  <a:lnTo>
                    <a:pt x="209705" y="252413"/>
                  </a:lnTo>
                  <a:lnTo>
                    <a:pt x="215890" y="214737"/>
                  </a:lnTo>
                  <a:lnTo>
                    <a:pt x="222131" y="174097"/>
                  </a:lnTo>
                  <a:lnTo>
                    <a:pt x="227702" y="138536"/>
                  </a:lnTo>
                  <a:lnTo>
                    <a:pt x="232827" y="106363"/>
                  </a:lnTo>
                  <a:lnTo>
                    <a:pt x="237655" y="76448"/>
                  </a:lnTo>
                  <a:lnTo>
                    <a:pt x="243019" y="35683"/>
                  </a:lnTo>
                  <a:lnTo>
                    <a:pt x="244158" y="4392"/>
                  </a:lnTo>
                  <a:lnTo>
                    <a:pt x="243092" y="0"/>
                  </a:lnTo>
                  <a:lnTo>
                    <a:pt x="242382" y="1306"/>
                  </a:lnTo>
                  <a:lnTo>
                    <a:pt x="240961" y="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2683">
              <a:extLst>
                <a:ext uri="{FF2B5EF4-FFF2-40B4-BE49-F238E27FC236}">
                  <a16:creationId xmlns:a16="http://schemas.microsoft.com/office/drawing/2014/main" xmlns="" id="{C4EA2F33-B3E9-4CDA-9F42-70C2E5FC331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815036" y="4445000"/>
              <a:ext cx="10715" cy="114301"/>
            </a:xfrm>
            <a:custGeom>
              <a:avLst/>
              <a:gdLst/>
              <a:ahLst/>
              <a:cxnLst/>
              <a:rect l="0" t="0" r="0" b="0"/>
              <a:pathLst>
                <a:path w="10715" h="114301">
                  <a:moveTo>
                    <a:pt x="4364" y="0"/>
                  </a:moveTo>
                  <a:lnTo>
                    <a:pt x="4364" y="0"/>
                  </a:lnTo>
                  <a:lnTo>
                    <a:pt x="0" y="17325"/>
                  </a:lnTo>
                  <a:lnTo>
                    <a:pt x="288" y="57437"/>
                  </a:lnTo>
                  <a:lnTo>
                    <a:pt x="8191" y="102213"/>
                  </a:lnTo>
                  <a:lnTo>
                    <a:pt x="10714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2684">
              <a:extLst>
                <a:ext uri="{FF2B5EF4-FFF2-40B4-BE49-F238E27FC236}">
                  <a16:creationId xmlns:a16="http://schemas.microsoft.com/office/drawing/2014/main" xmlns="" id="{006DF8D9-5692-4107-9063-7FA018EF131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755900" y="4215904"/>
              <a:ext cx="12701" cy="254497"/>
            </a:xfrm>
            <a:custGeom>
              <a:avLst/>
              <a:gdLst/>
              <a:ahLst/>
              <a:cxnLst/>
              <a:rect l="0" t="0" r="0" b="0"/>
              <a:pathLst>
                <a:path w="12701" h="254497">
                  <a:moveTo>
                    <a:pt x="0" y="13196"/>
                  </a:moveTo>
                  <a:lnTo>
                    <a:pt x="0" y="13196"/>
                  </a:lnTo>
                  <a:lnTo>
                    <a:pt x="0" y="0"/>
                  </a:lnTo>
                  <a:lnTo>
                    <a:pt x="706" y="34375"/>
                  </a:lnTo>
                  <a:lnTo>
                    <a:pt x="3371" y="70351"/>
                  </a:lnTo>
                  <a:lnTo>
                    <a:pt x="5026" y="112211"/>
                  </a:lnTo>
                  <a:lnTo>
                    <a:pt x="6467" y="157391"/>
                  </a:lnTo>
                  <a:lnTo>
                    <a:pt x="7839" y="181293"/>
                  </a:lnTo>
                  <a:lnTo>
                    <a:pt x="10539" y="221961"/>
                  </a:lnTo>
                  <a:lnTo>
                    <a:pt x="12700" y="254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2685">
              <a:extLst>
                <a:ext uri="{FF2B5EF4-FFF2-40B4-BE49-F238E27FC236}">
                  <a16:creationId xmlns:a16="http://schemas.microsoft.com/office/drawing/2014/main" xmlns="" id="{6CB10003-2EB0-4FE0-8B9C-127490837EB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590966" y="4366725"/>
              <a:ext cx="126835" cy="191117"/>
            </a:xfrm>
            <a:custGeom>
              <a:avLst/>
              <a:gdLst/>
              <a:ahLst/>
              <a:cxnLst/>
              <a:rect l="0" t="0" r="0" b="0"/>
              <a:pathLst>
                <a:path w="126835" h="191117">
                  <a:moveTo>
                    <a:pt x="63334" y="116375"/>
                  </a:moveTo>
                  <a:lnTo>
                    <a:pt x="63334" y="116375"/>
                  </a:lnTo>
                  <a:lnTo>
                    <a:pt x="60190" y="74931"/>
                  </a:lnTo>
                  <a:lnTo>
                    <a:pt x="62713" y="33556"/>
                  </a:lnTo>
                  <a:lnTo>
                    <a:pt x="63150" y="10226"/>
                  </a:lnTo>
                  <a:lnTo>
                    <a:pt x="61800" y="5393"/>
                  </a:lnTo>
                  <a:lnTo>
                    <a:pt x="59489" y="2170"/>
                  </a:lnTo>
                  <a:lnTo>
                    <a:pt x="56538" y="22"/>
                  </a:lnTo>
                  <a:lnTo>
                    <a:pt x="52453" y="0"/>
                  </a:lnTo>
                  <a:lnTo>
                    <a:pt x="42270" y="3740"/>
                  </a:lnTo>
                  <a:lnTo>
                    <a:pt x="21266" y="34004"/>
                  </a:lnTo>
                  <a:lnTo>
                    <a:pt x="9124" y="64949"/>
                  </a:lnTo>
                  <a:lnTo>
                    <a:pt x="0" y="112426"/>
                  </a:lnTo>
                  <a:lnTo>
                    <a:pt x="1318" y="137904"/>
                  </a:lnTo>
                  <a:lnTo>
                    <a:pt x="6609" y="156281"/>
                  </a:lnTo>
                  <a:lnTo>
                    <a:pt x="11406" y="161324"/>
                  </a:lnTo>
                  <a:lnTo>
                    <a:pt x="17427" y="163980"/>
                  </a:lnTo>
                  <a:lnTo>
                    <a:pt x="24262" y="165045"/>
                  </a:lnTo>
                  <a:lnTo>
                    <a:pt x="30936" y="162227"/>
                  </a:lnTo>
                  <a:lnTo>
                    <a:pt x="43996" y="149689"/>
                  </a:lnTo>
                  <a:lnTo>
                    <a:pt x="63147" y="110648"/>
                  </a:lnTo>
                  <a:lnTo>
                    <a:pt x="68393" y="92064"/>
                  </a:lnTo>
                  <a:lnTo>
                    <a:pt x="68823" y="91702"/>
                  </a:lnTo>
                  <a:lnTo>
                    <a:pt x="71452" y="132515"/>
                  </a:lnTo>
                  <a:lnTo>
                    <a:pt x="76114" y="154593"/>
                  </a:lnTo>
                  <a:lnTo>
                    <a:pt x="85242" y="173813"/>
                  </a:lnTo>
                  <a:lnTo>
                    <a:pt x="96354" y="186118"/>
                  </a:lnTo>
                  <a:lnTo>
                    <a:pt x="102281" y="190387"/>
                  </a:lnTo>
                  <a:lnTo>
                    <a:pt x="107643" y="191116"/>
                  </a:lnTo>
                  <a:lnTo>
                    <a:pt x="112629" y="189486"/>
                  </a:lnTo>
                  <a:lnTo>
                    <a:pt x="126834" y="179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2686">
              <a:extLst>
                <a:ext uri="{FF2B5EF4-FFF2-40B4-BE49-F238E27FC236}">
                  <a16:creationId xmlns:a16="http://schemas.microsoft.com/office/drawing/2014/main" xmlns="" id="{9D25D456-6DEF-4B42-8D27-D72C5B72641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160383" y="4204583"/>
              <a:ext cx="234168" cy="489589"/>
            </a:xfrm>
            <a:custGeom>
              <a:avLst/>
              <a:gdLst/>
              <a:ahLst/>
              <a:cxnLst/>
              <a:rect l="0" t="0" r="0" b="0"/>
              <a:pathLst>
                <a:path w="234168" h="489589">
                  <a:moveTo>
                    <a:pt x="90817" y="5467"/>
                  </a:moveTo>
                  <a:lnTo>
                    <a:pt x="90817" y="5467"/>
                  </a:lnTo>
                  <a:lnTo>
                    <a:pt x="90817" y="0"/>
                  </a:lnTo>
                  <a:lnTo>
                    <a:pt x="84075" y="2749"/>
                  </a:lnTo>
                  <a:lnTo>
                    <a:pt x="78884" y="13666"/>
                  </a:lnTo>
                  <a:lnTo>
                    <a:pt x="70113" y="49054"/>
                  </a:lnTo>
                  <a:lnTo>
                    <a:pt x="61860" y="87633"/>
                  </a:lnTo>
                  <a:lnTo>
                    <a:pt x="56696" y="111750"/>
                  </a:lnTo>
                  <a:lnTo>
                    <a:pt x="51136" y="137705"/>
                  </a:lnTo>
                  <a:lnTo>
                    <a:pt x="46724" y="163476"/>
                  </a:lnTo>
                  <a:lnTo>
                    <a:pt x="43078" y="189123"/>
                  </a:lnTo>
                  <a:lnTo>
                    <a:pt x="39940" y="214688"/>
                  </a:lnTo>
                  <a:lnTo>
                    <a:pt x="38337" y="260026"/>
                  </a:lnTo>
                  <a:lnTo>
                    <a:pt x="40681" y="298521"/>
                  </a:lnTo>
                  <a:lnTo>
                    <a:pt x="50640" y="337909"/>
                  </a:lnTo>
                  <a:lnTo>
                    <a:pt x="60966" y="353362"/>
                  </a:lnTo>
                  <a:lnTo>
                    <a:pt x="66683" y="357341"/>
                  </a:lnTo>
                  <a:lnTo>
                    <a:pt x="78679" y="359881"/>
                  </a:lnTo>
                  <a:lnTo>
                    <a:pt x="84842" y="357455"/>
                  </a:lnTo>
                  <a:lnTo>
                    <a:pt x="97334" y="347232"/>
                  </a:lnTo>
                  <a:lnTo>
                    <a:pt x="102415" y="325755"/>
                  </a:lnTo>
                  <a:lnTo>
                    <a:pt x="100205" y="298101"/>
                  </a:lnTo>
                  <a:lnTo>
                    <a:pt x="89815" y="269347"/>
                  </a:lnTo>
                  <a:lnTo>
                    <a:pt x="73909" y="247630"/>
                  </a:lnTo>
                  <a:lnTo>
                    <a:pt x="64728" y="238876"/>
                  </a:lnTo>
                  <a:lnTo>
                    <a:pt x="45120" y="231030"/>
                  </a:lnTo>
                  <a:lnTo>
                    <a:pt x="0" y="227911"/>
                  </a:lnTo>
                  <a:lnTo>
                    <a:pt x="639" y="227141"/>
                  </a:lnTo>
                  <a:lnTo>
                    <a:pt x="48151" y="201044"/>
                  </a:lnTo>
                  <a:lnTo>
                    <a:pt x="87420" y="179802"/>
                  </a:lnTo>
                  <a:lnTo>
                    <a:pt x="90669" y="178841"/>
                  </a:lnTo>
                  <a:lnTo>
                    <a:pt x="92835" y="178904"/>
                  </a:lnTo>
                  <a:lnTo>
                    <a:pt x="94279" y="179653"/>
                  </a:lnTo>
                  <a:lnTo>
                    <a:pt x="95242" y="180857"/>
                  </a:lnTo>
                  <a:lnTo>
                    <a:pt x="100676" y="208698"/>
                  </a:lnTo>
                  <a:lnTo>
                    <a:pt x="112789" y="227726"/>
                  </a:lnTo>
                  <a:lnTo>
                    <a:pt x="118165" y="234072"/>
                  </a:lnTo>
                  <a:lnTo>
                    <a:pt x="131664" y="241125"/>
                  </a:lnTo>
                  <a:lnTo>
                    <a:pt x="139215" y="243006"/>
                  </a:lnTo>
                  <a:lnTo>
                    <a:pt x="153249" y="241333"/>
                  </a:lnTo>
                  <a:lnTo>
                    <a:pt x="165837" y="235885"/>
                  </a:lnTo>
                  <a:lnTo>
                    <a:pt x="176135" y="228760"/>
                  </a:lnTo>
                  <a:lnTo>
                    <a:pt x="178740" y="225590"/>
                  </a:lnTo>
                  <a:lnTo>
                    <a:pt x="179771" y="222771"/>
                  </a:lnTo>
                  <a:lnTo>
                    <a:pt x="179728" y="216548"/>
                  </a:lnTo>
                  <a:lnTo>
                    <a:pt x="179019" y="216744"/>
                  </a:lnTo>
                  <a:lnTo>
                    <a:pt x="176349" y="218842"/>
                  </a:lnTo>
                  <a:lnTo>
                    <a:pt x="174250" y="237474"/>
                  </a:lnTo>
                  <a:lnTo>
                    <a:pt x="180371" y="268708"/>
                  </a:lnTo>
                  <a:lnTo>
                    <a:pt x="197863" y="311515"/>
                  </a:lnTo>
                  <a:lnTo>
                    <a:pt x="209183" y="343513"/>
                  </a:lnTo>
                  <a:lnTo>
                    <a:pt x="219625" y="376548"/>
                  </a:lnTo>
                  <a:lnTo>
                    <a:pt x="231320" y="410045"/>
                  </a:lnTo>
                  <a:lnTo>
                    <a:pt x="234167" y="438103"/>
                  </a:lnTo>
                  <a:lnTo>
                    <a:pt x="232950" y="450525"/>
                  </a:lnTo>
                  <a:lnTo>
                    <a:pt x="224072" y="469970"/>
                  </a:lnTo>
                  <a:lnTo>
                    <a:pt x="217754" y="478119"/>
                  </a:lnTo>
                  <a:lnTo>
                    <a:pt x="197563" y="487174"/>
                  </a:lnTo>
                  <a:lnTo>
                    <a:pt x="185264" y="489588"/>
                  </a:lnTo>
                  <a:lnTo>
                    <a:pt x="144358" y="482873"/>
                  </a:lnTo>
                  <a:lnTo>
                    <a:pt x="123079" y="467414"/>
                  </a:lnTo>
                  <a:lnTo>
                    <a:pt x="97167" y="437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2687">
              <a:extLst>
                <a:ext uri="{FF2B5EF4-FFF2-40B4-BE49-F238E27FC236}">
                  <a16:creationId xmlns:a16="http://schemas.microsoft.com/office/drawing/2014/main" xmlns="" id="{53DF8D98-A653-4F37-A52F-394C285B7B2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081219" y="4470400"/>
              <a:ext cx="11232" cy="82551"/>
            </a:xfrm>
            <a:custGeom>
              <a:avLst/>
              <a:gdLst/>
              <a:ahLst/>
              <a:cxnLst/>
              <a:rect l="0" t="0" r="0" b="0"/>
              <a:pathLst>
                <a:path w="11232" h="82551">
                  <a:moveTo>
                    <a:pt x="11231" y="0"/>
                  </a:moveTo>
                  <a:lnTo>
                    <a:pt x="11231" y="0"/>
                  </a:lnTo>
                  <a:lnTo>
                    <a:pt x="1105" y="43324"/>
                  </a:lnTo>
                  <a:lnTo>
                    <a:pt x="0" y="65910"/>
                  </a:lnTo>
                  <a:lnTo>
                    <a:pt x="488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2688">
              <a:extLst>
                <a:ext uri="{FF2B5EF4-FFF2-40B4-BE49-F238E27FC236}">
                  <a16:creationId xmlns:a16="http://schemas.microsoft.com/office/drawing/2014/main" xmlns="" id="{C9E2C093-B03C-42B8-B417-FCFB8E2EAA5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092450" y="43688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38100"/>
                  </a:moveTo>
                  <a:lnTo>
                    <a:pt x="1270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2689">
              <a:extLst>
                <a:ext uri="{FF2B5EF4-FFF2-40B4-BE49-F238E27FC236}">
                  <a16:creationId xmlns:a16="http://schemas.microsoft.com/office/drawing/2014/main" xmlns="" id="{F9F1A1FD-238D-48B2-BED2-7CF4BDBCB7F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922232" y="4214948"/>
              <a:ext cx="125769" cy="353673"/>
            </a:xfrm>
            <a:custGeom>
              <a:avLst/>
              <a:gdLst/>
              <a:ahLst/>
              <a:cxnLst/>
              <a:rect l="0" t="0" r="0" b="0"/>
              <a:pathLst>
                <a:path w="125769" h="353673">
                  <a:moveTo>
                    <a:pt x="94018" y="198302"/>
                  </a:moveTo>
                  <a:lnTo>
                    <a:pt x="94018" y="198302"/>
                  </a:lnTo>
                  <a:lnTo>
                    <a:pt x="90647" y="198302"/>
                  </a:lnTo>
                  <a:lnTo>
                    <a:pt x="87111" y="196420"/>
                  </a:lnTo>
                  <a:lnTo>
                    <a:pt x="69448" y="180004"/>
                  </a:lnTo>
                  <a:lnTo>
                    <a:pt x="64938" y="178342"/>
                  </a:lnTo>
                  <a:lnTo>
                    <a:pt x="54282" y="178376"/>
                  </a:lnTo>
                  <a:lnTo>
                    <a:pt x="42491" y="186389"/>
                  </a:lnTo>
                  <a:lnTo>
                    <a:pt x="29489" y="202885"/>
                  </a:lnTo>
                  <a:lnTo>
                    <a:pt x="8419" y="247873"/>
                  </a:lnTo>
                  <a:lnTo>
                    <a:pt x="0" y="283127"/>
                  </a:lnTo>
                  <a:lnTo>
                    <a:pt x="1406" y="328563"/>
                  </a:lnTo>
                  <a:lnTo>
                    <a:pt x="5466" y="338766"/>
                  </a:lnTo>
                  <a:lnTo>
                    <a:pt x="17503" y="351982"/>
                  </a:lnTo>
                  <a:lnTo>
                    <a:pt x="24663" y="353672"/>
                  </a:lnTo>
                  <a:lnTo>
                    <a:pt x="40146" y="349906"/>
                  </a:lnTo>
                  <a:lnTo>
                    <a:pt x="56434" y="331768"/>
                  </a:lnTo>
                  <a:lnTo>
                    <a:pt x="72375" y="301365"/>
                  </a:lnTo>
                  <a:lnTo>
                    <a:pt x="86516" y="257278"/>
                  </a:lnTo>
                  <a:lnTo>
                    <a:pt x="90427" y="228447"/>
                  </a:lnTo>
                  <a:lnTo>
                    <a:pt x="92330" y="195821"/>
                  </a:lnTo>
                  <a:lnTo>
                    <a:pt x="92893" y="160664"/>
                  </a:lnTo>
                  <a:lnTo>
                    <a:pt x="92562" y="128055"/>
                  </a:lnTo>
                  <a:lnTo>
                    <a:pt x="91636" y="97143"/>
                  </a:lnTo>
                  <a:lnTo>
                    <a:pt x="90314" y="67363"/>
                  </a:lnTo>
                  <a:lnTo>
                    <a:pt x="86962" y="28629"/>
                  </a:lnTo>
                  <a:lnTo>
                    <a:pt x="83121" y="7181"/>
                  </a:lnTo>
                  <a:lnTo>
                    <a:pt x="81109" y="2449"/>
                  </a:lnTo>
                  <a:lnTo>
                    <a:pt x="79062" y="0"/>
                  </a:lnTo>
                  <a:lnTo>
                    <a:pt x="77697" y="1190"/>
                  </a:lnTo>
                  <a:lnTo>
                    <a:pt x="75776" y="20581"/>
                  </a:lnTo>
                  <a:lnTo>
                    <a:pt x="75327" y="51111"/>
                  </a:lnTo>
                  <a:lnTo>
                    <a:pt x="78891" y="93842"/>
                  </a:lnTo>
                  <a:lnTo>
                    <a:pt x="81816" y="118079"/>
                  </a:lnTo>
                  <a:lnTo>
                    <a:pt x="85178" y="141998"/>
                  </a:lnTo>
                  <a:lnTo>
                    <a:pt x="92676" y="189270"/>
                  </a:lnTo>
                  <a:lnTo>
                    <a:pt x="98831" y="232388"/>
                  </a:lnTo>
                  <a:lnTo>
                    <a:pt x="105329" y="270601"/>
                  </a:lnTo>
                  <a:lnTo>
                    <a:pt x="118771" y="311682"/>
                  </a:lnTo>
                  <a:lnTo>
                    <a:pt x="125768" y="331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2690">
              <a:extLst>
                <a:ext uri="{FF2B5EF4-FFF2-40B4-BE49-F238E27FC236}">
                  <a16:creationId xmlns:a16="http://schemas.microsoft.com/office/drawing/2014/main" xmlns="" id="{0C891C07-D250-4FC5-A714-CE0C445C835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825750" y="4356100"/>
              <a:ext cx="6351" cy="146051"/>
            </a:xfrm>
            <a:custGeom>
              <a:avLst/>
              <a:gdLst/>
              <a:ahLst/>
              <a:cxnLst/>
              <a:rect l="0" t="0" r="0" b="0"/>
              <a:pathLst>
                <a:path w="6351" h="146051">
                  <a:moveTo>
                    <a:pt x="6350" y="146050"/>
                  </a:moveTo>
                  <a:lnTo>
                    <a:pt x="6350" y="146050"/>
                  </a:lnTo>
                  <a:lnTo>
                    <a:pt x="2979" y="108969"/>
                  </a:lnTo>
                  <a:lnTo>
                    <a:pt x="1324" y="71949"/>
                  </a:lnTo>
                  <a:lnTo>
                    <a:pt x="392" y="264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1" name="SMARTInkShape-Group554">
            <a:extLst>
              <a:ext uri="{FF2B5EF4-FFF2-40B4-BE49-F238E27FC236}">
                <a16:creationId xmlns:a16="http://schemas.microsoft.com/office/drawing/2014/main" xmlns="" id="{3376F448-F6C3-4A8B-BB81-8712EF2AFBC0}"/>
              </a:ext>
            </a:extLst>
          </p:cNvPr>
          <p:cNvGrpSpPr/>
          <p:nvPr/>
        </p:nvGrpSpPr>
        <p:grpSpPr>
          <a:xfrm>
            <a:off x="3783877" y="4230865"/>
            <a:ext cx="559524" cy="347103"/>
            <a:chOff x="3783877" y="4230865"/>
            <a:chExt cx="559524" cy="347103"/>
          </a:xfrm>
        </p:grpSpPr>
        <p:sp>
          <p:nvSpPr>
            <p:cNvPr id="405" name="SMARTInkShape-2691">
              <a:extLst>
                <a:ext uri="{FF2B5EF4-FFF2-40B4-BE49-F238E27FC236}">
                  <a16:creationId xmlns:a16="http://schemas.microsoft.com/office/drawing/2014/main" xmlns="" id="{43877DA3-543A-418D-9E2A-98F3676D212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328924" y="4324350"/>
              <a:ext cx="14477" cy="44451"/>
            </a:xfrm>
            <a:custGeom>
              <a:avLst/>
              <a:gdLst/>
              <a:ahLst/>
              <a:cxnLst/>
              <a:rect l="0" t="0" r="0" b="0"/>
              <a:pathLst>
                <a:path w="14477" h="44451">
                  <a:moveTo>
                    <a:pt x="14476" y="0"/>
                  </a:moveTo>
                  <a:lnTo>
                    <a:pt x="14476" y="0"/>
                  </a:lnTo>
                  <a:lnTo>
                    <a:pt x="2543" y="13815"/>
                  </a:lnTo>
                  <a:lnTo>
                    <a:pt x="170" y="17677"/>
                  </a:lnTo>
                  <a:lnTo>
                    <a:pt x="0" y="22368"/>
                  </a:lnTo>
                  <a:lnTo>
                    <a:pt x="8126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2692">
              <a:extLst>
                <a:ext uri="{FF2B5EF4-FFF2-40B4-BE49-F238E27FC236}">
                  <a16:creationId xmlns:a16="http://schemas.microsoft.com/office/drawing/2014/main" xmlns="" id="{AC007A7D-5CFC-45AF-BA5A-F3D71290445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845348" y="4242061"/>
              <a:ext cx="78953" cy="335907"/>
            </a:xfrm>
            <a:custGeom>
              <a:avLst/>
              <a:gdLst/>
              <a:ahLst/>
              <a:cxnLst/>
              <a:rect l="0" t="0" r="0" b="0"/>
              <a:pathLst>
                <a:path w="78953" h="335907">
                  <a:moveTo>
                    <a:pt x="9102" y="6089"/>
                  </a:moveTo>
                  <a:lnTo>
                    <a:pt x="9102" y="6089"/>
                  </a:lnTo>
                  <a:lnTo>
                    <a:pt x="9102" y="0"/>
                  </a:lnTo>
                  <a:lnTo>
                    <a:pt x="9102" y="38100"/>
                  </a:lnTo>
                  <a:lnTo>
                    <a:pt x="9102" y="75113"/>
                  </a:lnTo>
                  <a:lnTo>
                    <a:pt x="7220" y="119317"/>
                  </a:lnTo>
                  <a:lnTo>
                    <a:pt x="5731" y="142957"/>
                  </a:lnTo>
                  <a:lnTo>
                    <a:pt x="4032" y="167890"/>
                  </a:lnTo>
                  <a:lnTo>
                    <a:pt x="2195" y="193684"/>
                  </a:lnTo>
                  <a:lnTo>
                    <a:pt x="264" y="220052"/>
                  </a:lnTo>
                  <a:lnTo>
                    <a:pt x="0" y="262521"/>
                  </a:lnTo>
                  <a:lnTo>
                    <a:pt x="5699" y="308552"/>
                  </a:lnTo>
                  <a:lnTo>
                    <a:pt x="8950" y="319914"/>
                  </a:lnTo>
                  <a:lnTo>
                    <a:pt x="13234" y="327489"/>
                  </a:lnTo>
                  <a:lnTo>
                    <a:pt x="18207" y="332539"/>
                  </a:lnTo>
                  <a:lnTo>
                    <a:pt x="23638" y="335906"/>
                  </a:lnTo>
                  <a:lnTo>
                    <a:pt x="30787" y="335328"/>
                  </a:lnTo>
                  <a:lnTo>
                    <a:pt x="48138" y="327160"/>
                  </a:lnTo>
                  <a:lnTo>
                    <a:pt x="70998" y="303323"/>
                  </a:lnTo>
                  <a:lnTo>
                    <a:pt x="77063" y="282126"/>
                  </a:lnTo>
                  <a:lnTo>
                    <a:pt x="78952" y="247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2693">
              <a:extLst>
                <a:ext uri="{FF2B5EF4-FFF2-40B4-BE49-F238E27FC236}">
                  <a16:creationId xmlns:a16="http://schemas.microsoft.com/office/drawing/2014/main" xmlns="" id="{950538CB-DBB9-47F0-AA15-CBC75AA4B12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783877" y="4432300"/>
              <a:ext cx="121374" cy="12701"/>
            </a:xfrm>
            <a:custGeom>
              <a:avLst/>
              <a:gdLst/>
              <a:ahLst/>
              <a:cxnLst/>
              <a:rect l="0" t="0" r="0" b="0"/>
              <a:pathLst>
                <a:path w="121374" h="12701">
                  <a:moveTo>
                    <a:pt x="19773" y="12700"/>
                  </a:moveTo>
                  <a:lnTo>
                    <a:pt x="19773" y="12700"/>
                  </a:lnTo>
                  <a:lnTo>
                    <a:pt x="0" y="12700"/>
                  </a:lnTo>
                  <a:lnTo>
                    <a:pt x="40333" y="9329"/>
                  </a:lnTo>
                  <a:lnTo>
                    <a:pt x="87483" y="3861"/>
                  </a:lnTo>
                  <a:lnTo>
                    <a:pt x="1213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2694">
              <a:extLst>
                <a:ext uri="{FF2B5EF4-FFF2-40B4-BE49-F238E27FC236}">
                  <a16:creationId xmlns:a16="http://schemas.microsoft.com/office/drawing/2014/main" xmlns="" id="{38B43AAB-E4CB-4FA4-B46B-6F30914E6E2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151901" y="4230865"/>
              <a:ext cx="108950" cy="306802"/>
            </a:xfrm>
            <a:custGeom>
              <a:avLst/>
              <a:gdLst/>
              <a:ahLst/>
              <a:cxnLst/>
              <a:rect l="0" t="0" r="0" b="0"/>
              <a:pathLst>
                <a:path w="108950" h="306802">
                  <a:moveTo>
                    <a:pt x="77199" y="10935"/>
                  </a:moveTo>
                  <a:lnTo>
                    <a:pt x="77199" y="10935"/>
                  </a:lnTo>
                  <a:lnTo>
                    <a:pt x="82666" y="0"/>
                  </a:lnTo>
                  <a:lnTo>
                    <a:pt x="71262" y="41759"/>
                  </a:lnTo>
                  <a:lnTo>
                    <a:pt x="63742" y="73318"/>
                  </a:lnTo>
                  <a:lnTo>
                    <a:pt x="55696" y="109217"/>
                  </a:lnTo>
                  <a:lnTo>
                    <a:pt x="47416" y="148690"/>
                  </a:lnTo>
                  <a:lnTo>
                    <a:pt x="40914" y="189752"/>
                  </a:lnTo>
                  <a:lnTo>
                    <a:pt x="36378" y="229403"/>
                  </a:lnTo>
                  <a:lnTo>
                    <a:pt x="35235" y="276671"/>
                  </a:lnTo>
                  <a:lnTo>
                    <a:pt x="39969" y="296962"/>
                  </a:lnTo>
                  <a:lnTo>
                    <a:pt x="43207" y="302514"/>
                  </a:lnTo>
                  <a:lnTo>
                    <a:pt x="46776" y="305510"/>
                  </a:lnTo>
                  <a:lnTo>
                    <a:pt x="50567" y="306801"/>
                  </a:lnTo>
                  <a:lnTo>
                    <a:pt x="55211" y="305546"/>
                  </a:lnTo>
                  <a:lnTo>
                    <a:pt x="66016" y="298506"/>
                  </a:lnTo>
                  <a:lnTo>
                    <a:pt x="74110" y="284559"/>
                  </a:lnTo>
                  <a:lnTo>
                    <a:pt x="78648" y="265896"/>
                  </a:lnTo>
                  <a:lnTo>
                    <a:pt x="78313" y="243490"/>
                  </a:lnTo>
                  <a:lnTo>
                    <a:pt x="72050" y="223183"/>
                  </a:lnTo>
                  <a:lnTo>
                    <a:pt x="67416" y="213817"/>
                  </a:lnTo>
                  <a:lnTo>
                    <a:pt x="54742" y="201529"/>
                  </a:lnTo>
                  <a:lnTo>
                    <a:pt x="40407" y="194421"/>
                  </a:lnTo>
                  <a:lnTo>
                    <a:pt x="10892" y="189484"/>
                  </a:lnTo>
                  <a:lnTo>
                    <a:pt x="3514" y="190949"/>
                  </a:lnTo>
                  <a:lnTo>
                    <a:pt x="0" y="192541"/>
                  </a:lnTo>
                  <a:lnTo>
                    <a:pt x="8072" y="189471"/>
                  </a:lnTo>
                  <a:lnTo>
                    <a:pt x="41333" y="178350"/>
                  </a:lnTo>
                  <a:lnTo>
                    <a:pt x="85245" y="159559"/>
                  </a:lnTo>
                  <a:lnTo>
                    <a:pt x="108949" y="150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2695">
              <a:extLst>
                <a:ext uri="{FF2B5EF4-FFF2-40B4-BE49-F238E27FC236}">
                  <a16:creationId xmlns:a16="http://schemas.microsoft.com/office/drawing/2014/main" xmlns="" id="{2C2EE2A6-FADE-4119-BCD9-53DA3CC0DC4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949379" y="4387567"/>
              <a:ext cx="172086" cy="161535"/>
            </a:xfrm>
            <a:custGeom>
              <a:avLst/>
              <a:gdLst/>
              <a:ahLst/>
              <a:cxnLst/>
              <a:rect l="0" t="0" r="0" b="0"/>
              <a:pathLst>
                <a:path w="172086" h="161535">
                  <a:moveTo>
                    <a:pt x="6671" y="63783"/>
                  </a:moveTo>
                  <a:lnTo>
                    <a:pt x="6671" y="63783"/>
                  </a:lnTo>
                  <a:lnTo>
                    <a:pt x="6671" y="67154"/>
                  </a:lnTo>
                  <a:lnTo>
                    <a:pt x="7376" y="68147"/>
                  </a:lnTo>
                  <a:lnTo>
                    <a:pt x="8553" y="68809"/>
                  </a:lnTo>
                  <a:lnTo>
                    <a:pt x="10042" y="69250"/>
                  </a:lnTo>
                  <a:lnTo>
                    <a:pt x="25623" y="63129"/>
                  </a:lnTo>
                  <a:lnTo>
                    <a:pt x="72651" y="28047"/>
                  </a:lnTo>
                  <a:lnTo>
                    <a:pt x="81856" y="15915"/>
                  </a:lnTo>
                  <a:lnTo>
                    <a:pt x="84311" y="10704"/>
                  </a:lnTo>
                  <a:lnTo>
                    <a:pt x="83124" y="6525"/>
                  </a:lnTo>
                  <a:lnTo>
                    <a:pt x="79513" y="3033"/>
                  </a:lnTo>
                  <a:lnTo>
                    <a:pt x="74282" y="0"/>
                  </a:lnTo>
                  <a:lnTo>
                    <a:pt x="67267" y="800"/>
                  </a:lnTo>
                  <a:lnTo>
                    <a:pt x="50066" y="9214"/>
                  </a:lnTo>
                  <a:lnTo>
                    <a:pt x="20548" y="36561"/>
                  </a:lnTo>
                  <a:lnTo>
                    <a:pt x="7429" y="61327"/>
                  </a:lnTo>
                  <a:lnTo>
                    <a:pt x="658" y="87386"/>
                  </a:lnTo>
                  <a:lnTo>
                    <a:pt x="0" y="110727"/>
                  </a:lnTo>
                  <a:lnTo>
                    <a:pt x="3635" y="120479"/>
                  </a:lnTo>
                  <a:lnTo>
                    <a:pt x="17081" y="136959"/>
                  </a:lnTo>
                  <a:lnTo>
                    <a:pt x="36697" y="145695"/>
                  </a:lnTo>
                  <a:lnTo>
                    <a:pt x="47855" y="148024"/>
                  </a:lnTo>
                  <a:lnTo>
                    <a:pt x="71542" y="144968"/>
                  </a:lnTo>
                  <a:lnTo>
                    <a:pt x="96180" y="134437"/>
                  </a:lnTo>
                  <a:lnTo>
                    <a:pt x="132440" y="104003"/>
                  </a:lnTo>
                  <a:lnTo>
                    <a:pt x="159569" y="64724"/>
                  </a:lnTo>
                  <a:lnTo>
                    <a:pt x="169405" y="38801"/>
                  </a:lnTo>
                  <a:lnTo>
                    <a:pt x="170484" y="20695"/>
                  </a:lnTo>
                  <a:lnTo>
                    <a:pt x="168796" y="13891"/>
                  </a:lnTo>
                  <a:lnTo>
                    <a:pt x="164143" y="9355"/>
                  </a:lnTo>
                  <a:lnTo>
                    <a:pt x="149566" y="4315"/>
                  </a:lnTo>
                  <a:lnTo>
                    <a:pt x="133209" y="5838"/>
                  </a:lnTo>
                  <a:lnTo>
                    <a:pt x="124897" y="8220"/>
                  </a:lnTo>
                  <a:lnTo>
                    <a:pt x="120061" y="11924"/>
                  </a:lnTo>
                  <a:lnTo>
                    <a:pt x="117541" y="16510"/>
                  </a:lnTo>
                  <a:lnTo>
                    <a:pt x="116568" y="21684"/>
                  </a:lnTo>
                  <a:lnTo>
                    <a:pt x="121131" y="34960"/>
                  </a:lnTo>
                  <a:lnTo>
                    <a:pt x="148266" y="81208"/>
                  </a:lnTo>
                  <a:lnTo>
                    <a:pt x="168774" y="111283"/>
                  </a:lnTo>
                  <a:lnTo>
                    <a:pt x="172085" y="125816"/>
                  </a:lnTo>
                  <a:lnTo>
                    <a:pt x="171980" y="132655"/>
                  </a:lnTo>
                  <a:lnTo>
                    <a:pt x="166220" y="145898"/>
                  </a:lnTo>
                  <a:lnTo>
                    <a:pt x="157309" y="156723"/>
                  </a:lnTo>
                  <a:lnTo>
                    <a:pt x="148645" y="161534"/>
                  </a:lnTo>
                  <a:lnTo>
                    <a:pt x="145771" y="160700"/>
                  </a:lnTo>
                  <a:lnTo>
                    <a:pt x="143854" y="158028"/>
                  </a:lnTo>
                  <a:lnTo>
                    <a:pt x="140021" y="146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2696">
              <a:extLst>
                <a:ext uri="{FF2B5EF4-FFF2-40B4-BE49-F238E27FC236}">
                  <a16:creationId xmlns:a16="http://schemas.microsoft.com/office/drawing/2014/main" xmlns="" id="{847EAA6B-9D21-45A2-966D-17B7DC44FB2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330700" y="44767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4" name="SMARTInkShape-Group555">
            <a:extLst>
              <a:ext uri="{FF2B5EF4-FFF2-40B4-BE49-F238E27FC236}">
                <a16:creationId xmlns:a16="http://schemas.microsoft.com/office/drawing/2014/main" xmlns="" id="{09D8FC41-DE6A-4900-A0ED-ACCBF009BCE5}"/>
              </a:ext>
            </a:extLst>
          </p:cNvPr>
          <p:cNvGrpSpPr/>
          <p:nvPr/>
        </p:nvGrpSpPr>
        <p:grpSpPr>
          <a:xfrm>
            <a:off x="4928477" y="3968941"/>
            <a:ext cx="1624724" cy="855003"/>
            <a:chOff x="4928477" y="3968941"/>
            <a:chExt cx="1624724" cy="855003"/>
          </a:xfrm>
        </p:grpSpPr>
        <p:sp>
          <p:nvSpPr>
            <p:cNvPr id="412" name="SMARTInkShape-2697">
              <a:extLst>
                <a:ext uri="{FF2B5EF4-FFF2-40B4-BE49-F238E27FC236}">
                  <a16:creationId xmlns:a16="http://schemas.microsoft.com/office/drawing/2014/main" xmlns="" id="{673D7CC5-EF2B-4977-815E-2744EFD4FC2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616378" y="4134212"/>
              <a:ext cx="124023" cy="283979"/>
            </a:xfrm>
            <a:custGeom>
              <a:avLst/>
              <a:gdLst/>
              <a:ahLst/>
              <a:cxnLst/>
              <a:rect l="0" t="0" r="0" b="0"/>
              <a:pathLst>
                <a:path w="124023" h="283979">
                  <a:moveTo>
                    <a:pt x="111322" y="18688"/>
                  </a:moveTo>
                  <a:lnTo>
                    <a:pt x="111322" y="18688"/>
                  </a:lnTo>
                  <a:lnTo>
                    <a:pt x="102483" y="9850"/>
                  </a:lnTo>
                  <a:lnTo>
                    <a:pt x="101901" y="7857"/>
                  </a:lnTo>
                  <a:lnTo>
                    <a:pt x="102219" y="5823"/>
                  </a:lnTo>
                  <a:lnTo>
                    <a:pt x="103137" y="3761"/>
                  </a:lnTo>
                  <a:lnTo>
                    <a:pt x="103043" y="2387"/>
                  </a:lnTo>
                  <a:lnTo>
                    <a:pt x="102274" y="1470"/>
                  </a:lnTo>
                  <a:lnTo>
                    <a:pt x="99343" y="0"/>
                  </a:lnTo>
                  <a:lnTo>
                    <a:pt x="82850" y="11259"/>
                  </a:lnTo>
                  <a:lnTo>
                    <a:pt x="61101" y="33577"/>
                  </a:lnTo>
                  <a:lnTo>
                    <a:pt x="36783" y="71940"/>
                  </a:lnTo>
                  <a:lnTo>
                    <a:pt x="20104" y="105150"/>
                  </a:lnTo>
                  <a:lnTo>
                    <a:pt x="8926" y="139195"/>
                  </a:lnTo>
                  <a:lnTo>
                    <a:pt x="2313" y="172436"/>
                  </a:lnTo>
                  <a:lnTo>
                    <a:pt x="0" y="217505"/>
                  </a:lnTo>
                  <a:lnTo>
                    <a:pt x="4461" y="242282"/>
                  </a:lnTo>
                  <a:lnTo>
                    <a:pt x="14910" y="261291"/>
                  </a:lnTo>
                  <a:lnTo>
                    <a:pt x="21647" y="269323"/>
                  </a:lnTo>
                  <a:lnTo>
                    <a:pt x="38541" y="278249"/>
                  </a:lnTo>
                  <a:lnTo>
                    <a:pt x="78131" y="283978"/>
                  </a:lnTo>
                  <a:lnTo>
                    <a:pt x="97041" y="279116"/>
                  </a:lnTo>
                  <a:lnTo>
                    <a:pt x="124022" y="266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2698">
              <a:extLst>
                <a:ext uri="{FF2B5EF4-FFF2-40B4-BE49-F238E27FC236}">
                  <a16:creationId xmlns:a16="http://schemas.microsoft.com/office/drawing/2014/main" xmlns="" id="{513261C3-F431-474F-B003-9E9450C0721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811093" y="4174500"/>
              <a:ext cx="30908" cy="222931"/>
            </a:xfrm>
            <a:custGeom>
              <a:avLst/>
              <a:gdLst/>
              <a:ahLst/>
              <a:cxnLst/>
              <a:rect l="0" t="0" r="0" b="0"/>
              <a:pathLst>
                <a:path w="30908" h="222931">
                  <a:moveTo>
                    <a:pt x="24557" y="29200"/>
                  </a:moveTo>
                  <a:lnTo>
                    <a:pt x="24557" y="29200"/>
                  </a:lnTo>
                  <a:lnTo>
                    <a:pt x="25262" y="14697"/>
                  </a:lnTo>
                  <a:lnTo>
                    <a:pt x="30024" y="0"/>
                  </a:lnTo>
                  <a:lnTo>
                    <a:pt x="23904" y="8318"/>
                  </a:lnTo>
                  <a:lnTo>
                    <a:pt x="12050" y="53723"/>
                  </a:lnTo>
                  <a:lnTo>
                    <a:pt x="5564" y="98085"/>
                  </a:lnTo>
                  <a:lnTo>
                    <a:pt x="2005" y="131076"/>
                  </a:lnTo>
                  <a:lnTo>
                    <a:pt x="0" y="172746"/>
                  </a:lnTo>
                  <a:lnTo>
                    <a:pt x="817" y="205630"/>
                  </a:lnTo>
                  <a:lnTo>
                    <a:pt x="6010" y="219561"/>
                  </a:lnTo>
                  <a:lnTo>
                    <a:pt x="10075" y="222430"/>
                  </a:lnTo>
                  <a:lnTo>
                    <a:pt x="14903" y="222930"/>
                  </a:lnTo>
                  <a:lnTo>
                    <a:pt x="30907" y="21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2699">
              <a:extLst>
                <a:ext uri="{FF2B5EF4-FFF2-40B4-BE49-F238E27FC236}">
                  <a16:creationId xmlns:a16="http://schemas.microsoft.com/office/drawing/2014/main" xmlns="" id="{14B86F6A-A9E4-41FC-BEA9-2A19740BEF1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781147" y="4254500"/>
              <a:ext cx="130704" cy="41472"/>
            </a:xfrm>
            <a:custGeom>
              <a:avLst/>
              <a:gdLst/>
              <a:ahLst/>
              <a:cxnLst/>
              <a:rect l="0" t="0" r="0" b="0"/>
              <a:pathLst>
                <a:path w="130704" h="41472">
                  <a:moveTo>
                    <a:pt x="16403" y="38100"/>
                  </a:moveTo>
                  <a:lnTo>
                    <a:pt x="16403" y="38100"/>
                  </a:lnTo>
                  <a:lnTo>
                    <a:pt x="0" y="38100"/>
                  </a:lnTo>
                  <a:lnTo>
                    <a:pt x="530" y="38805"/>
                  </a:lnTo>
                  <a:lnTo>
                    <a:pt x="4880" y="41471"/>
                  </a:lnTo>
                  <a:lnTo>
                    <a:pt x="25375" y="40196"/>
                  </a:lnTo>
                  <a:lnTo>
                    <a:pt x="60532" y="28608"/>
                  </a:lnTo>
                  <a:lnTo>
                    <a:pt x="102229" y="11769"/>
                  </a:lnTo>
                  <a:lnTo>
                    <a:pt x="1307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2700">
              <a:extLst>
                <a:ext uri="{FF2B5EF4-FFF2-40B4-BE49-F238E27FC236}">
                  <a16:creationId xmlns:a16="http://schemas.microsoft.com/office/drawing/2014/main" xmlns="" id="{B2E599C1-9CE9-4B64-B59C-EB105148711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928477" y="3968941"/>
              <a:ext cx="169145" cy="95442"/>
            </a:xfrm>
            <a:custGeom>
              <a:avLst/>
              <a:gdLst/>
              <a:ahLst/>
              <a:cxnLst/>
              <a:rect l="0" t="0" r="0" b="0"/>
              <a:pathLst>
                <a:path w="169145" h="95442">
                  <a:moveTo>
                    <a:pt x="100723" y="37909"/>
                  </a:moveTo>
                  <a:lnTo>
                    <a:pt x="100723" y="37909"/>
                  </a:lnTo>
                  <a:lnTo>
                    <a:pt x="94634" y="37909"/>
                  </a:lnTo>
                  <a:lnTo>
                    <a:pt x="53623" y="79925"/>
                  </a:lnTo>
                  <a:lnTo>
                    <a:pt x="37456" y="89038"/>
                  </a:lnTo>
                  <a:lnTo>
                    <a:pt x="18512" y="95441"/>
                  </a:lnTo>
                  <a:lnTo>
                    <a:pt x="11344" y="95312"/>
                  </a:lnTo>
                  <a:lnTo>
                    <a:pt x="5859" y="93112"/>
                  </a:lnTo>
                  <a:lnTo>
                    <a:pt x="1497" y="89528"/>
                  </a:lnTo>
                  <a:lnTo>
                    <a:pt x="0" y="84316"/>
                  </a:lnTo>
                  <a:lnTo>
                    <a:pt x="2100" y="70999"/>
                  </a:lnTo>
                  <a:lnTo>
                    <a:pt x="14946" y="37207"/>
                  </a:lnTo>
                  <a:lnTo>
                    <a:pt x="22853" y="27484"/>
                  </a:lnTo>
                  <a:lnTo>
                    <a:pt x="32953" y="22692"/>
                  </a:lnTo>
                  <a:lnTo>
                    <a:pt x="44497" y="21268"/>
                  </a:lnTo>
                  <a:lnTo>
                    <a:pt x="56684" y="22987"/>
                  </a:lnTo>
                  <a:lnTo>
                    <a:pt x="103247" y="48158"/>
                  </a:lnTo>
                  <a:lnTo>
                    <a:pt x="146933" y="70492"/>
                  </a:lnTo>
                  <a:lnTo>
                    <a:pt x="151286" y="71626"/>
                  </a:lnTo>
                  <a:lnTo>
                    <a:pt x="154893" y="71675"/>
                  </a:lnTo>
                  <a:lnTo>
                    <a:pt x="158002" y="71003"/>
                  </a:lnTo>
                  <a:lnTo>
                    <a:pt x="163340" y="66493"/>
                  </a:lnTo>
                  <a:lnTo>
                    <a:pt x="165750" y="63314"/>
                  </a:lnTo>
                  <a:lnTo>
                    <a:pt x="169144" y="45358"/>
                  </a:lnTo>
                  <a:lnTo>
                    <a:pt x="165221" y="15417"/>
                  </a:lnTo>
                  <a:lnTo>
                    <a:pt x="161609" y="4159"/>
                  </a:lnTo>
                  <a:lnTo>
                    <a:pt x="157542" y="1298"/>
                  </a:lnTo>
                  <a:lnTo>
                    <a:pt x="145496" y="0"/>
                  </a:lnTo>
                  <a:lnTo>
                    <a:pt x="122847" y="6607"/>
                  </a:lnTo>
                  <a:lnTo>
                    <a:pt x="101634" y="20873"/>
                  </a:lnTo>
                  <a:lnTo>
                    <a:pt x="75323" y="50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2701">
              <a:extLst>
                <a:ext uri="{FF2B5EF4-FFF2-40B4-BE49-F238E27FC236}">
                  <a16:creationId xmlns:a16="http://schemas.microsoft.com/office/drawing/2014/main" xmlns="" id="{20498C43-AC30-45D1-81B2-F8EEDA44F8D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400571" y="4144709"/>
              <a:ext cx="41380" cy="312992"/>
            </a:xfrm>
            <a:custGeom>
              <a:avLst/>
              <a:gdLst/>
              <a:ahLst/>
              <a:cxnLst/>
              <a:rect l="0" t="0" r="0" b="0"/>
              <a:pathLst>
                <a:path w="41380" h="312992">
                  <a:moveTo>
                    <a:pt x="41379" y="27241"/>
                  </a:moveTo>
                  <a:lnTo>
                    <a:pt x="41379" y="27241"/>
                  </a:lnTo>
                  <a:lnTo>
                    <a:pt x="33540" y="2460"/>
                  </a:lnTo>
                  <a:lnTo>
                    <a:pt x="31919" y="137"/>
                  </a:lnTo>
                  <a:lnTo>
                    <a:pt x="30134" y="0"/>
                  </a:lnTo>
                  <a:lnTo>
                    <a:pt x="28238" y="1319"/>
                  </a:lnTo>
                  <a:lnTo>
                    <a:pt x="23544" y="8664"/>
                  </a:lnTo>
                  <a:lnTo>
                    <a:pt x="10915" y="45888"/>
                  </a:lnTo>
                  <a:lnTo>
                    <a:pt x="3660" y="88034"/>
                  </a:lnTo>
                  <a:lnTo>
                    <a:pt x="626" y="120582"/>
                  </a:lnTo>
                  <a:lnTo>
                    <a:pt x="1629" y="156215"/>
                  </a:lnTo>
                  <a:lnTo>
                    <a:pt x="664" y="193218"/>
                  </a:lnTo>
                  <a:lnTo>
                    <a:pt x="0" y="228714"/>
                  </a:lnTo>
                  <a:lnTo>
                    <a:pt x="6855" y="271087"/>
                  </a:lnTo>
                  <a:lnTo>
                    <a:pt x="15979" y="312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2702">
              <a:extLst>
                <a:ext uri="{FF2B5EF4-FFF2-40B4-BE49-F238E27FC236}">
                  <a16:creationId xmlns:a16="http://schemas.microsoft.com/office/drawing/2014/main" xmlns="" id="{81A92079-762A-49DA-AE09-ADEEFB74824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342116" y="4324350"/>
              <a:ext cx="201435" cy="57151"/>
            </a:xfrm>
            <a:custGeom>
              <a:avLst/>
              <a:gdLst/>
              <a:ahLst/>
              <a:cxnLst/>
              <a:rect l="0" t="0" r="0" b="0"/>
              <a:pathLst>
                <a:path w="201435" h="57151">
                  <a:moveTo>
                    <a:pt x="10934" y="57150"/>
                  </a:moveTo>
                  <a:lnTo>
                    <a:pt x="10934" y="57150"/>
                  </a:lnTo>
                  <a:lnTo>
                    <a:pt x="0" y="57150"/>
                  </a:lnTo>
                  <a:lnTo>
                    <a:pt x="37385" y="46480"/>
                  </a:lnTo>
                  <a:lnTo>
                    <a:pt x="72079" y="36180"/>
                  </a:lnTo>
                  <a:lnTo>
                    <a:pt x="111017" y="24547"/>
                  </a:lnTo>
                  <a:lnTo>
                    <a:pt x="148078" y="14202"/>
                  </a:lnTo>
                  <a:lnTo>
                    <a:pt x="2014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2703">
              <a:extLst>
                <a:ext uri="{FF2B5EF4-FFF2-40B4-BE49-F238E27FC236}">
                  <a16:creationId xmlns:a16="http://schemas.microsoft.com/office/drawing/2014/main" xmlns="" id="{9ED346CC-CE04-43EA-B2DB-A28C9D7A3B5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102374" y="4122834"/>
              <a:ext cx="104041" cy="475765"/>
            </a:xfrm>
            <a:custGeom>
              <a:avLst/>
              <a:gdLst/>
              <a:ahLst/>
              <a:cxnLst/>
              <a:rect l="0" t="0" r="0" b="0"/>
              <a:pathLst>
                <a:path w="104041" h="475765">
                  <a:moveTo>
                    <a:pt x="98276" y="49116"/>
                  </a:moveTo>
                  <a:lnTo>
                    <a:pt x="98276" y="49116"/>
                  </a:lnTo>
                  <a:lnTo>
                    <a:pt x="94905" y="42374"/>
                  </a:lnTo>
                  <a:lnTo>
                    <a:pt x="91103" y="23090"/>
                  </a:lnTo>
                  <a:lnTo>
                    <a:pt x="85445" y="13795"/>
                  </a:lnTo>
                  <a:lnTo>
                    <a:pt x="74327" y="4000"/>
                  </a:lnTo>
                  <a:lnTo>
                    <a:pt x="64349" y="842"/>
                  </a:lnTo>
                  <a:lnTo>
                    <a:pt x="58724" y="0"/>
                  </a:lnTo>
                  <a:lnTo>
                    <a:pt x="46831" y="4709"/>
                  </a:lnTo>
                  <a:lnTo>
                    <a:pt x="40696" y="8928"/>
                  </a:lnTo>
                  <a:lnTo>
                    <a:pt x="21948" y="35091"/>
                  </a:lnTo>
                  <a:lnTo>
                    <a:pt x="6359" y="76397"/>
                  </a:lnTo>
                  <a:lnTo>
                    <a:pt x="980" y="109924"/>
                  </a:lnTo>
                  <a:lnTo>
                    <a:pt x="0" y="145286"/>
                  </a:lnTo>
                  <a:lnTo>
                    <a:pt x="4268" y="179817"/>
                  </a:lnTo>
                  <a:lnTo>
                    <a:pt x="12750" y="213980"/>
                  </a:lnTo>
                  <a:lnTo>
                    <a:pt x="24986" y="247273"/>
                  </a:lnTo>
                  <a:lnTo>
                    <a:pt x="51004" y="293782"/>
                  </a:lnTo>
                  <a:lnTo>
                    <a:pt x="76195" y="338842"/>
                  </a:lnTo>
                  <a:lnTo>
                    <a:pt x="95966" y="382062"/>
                  </a:lnTo>
                  <a:lnTo>
                    <a:pt x="103834" y="406407"/>
                  </a:lnTo>
                  <a:lnTo>
                    <a:pt x="104040" y="428986"/>
                  </a:lnTo>
                  <a:lnTo>
                    <a:pt x="99426" y="448663"/>
                  </a:lnTo>
                  <a:lnTo>
                    <a:pt x="92672" y="462113"/>
                  </a:lnTo>
                  <a:lnTo>
                    <a:pt x="83085" y="470912"/>
                  </a:lnTo>
                  <a:lnTo>
                    <a:pt x="77566" y="474247"/>
                  </a:lnTo>
                  <a:lnTo>
                    <a:pt x="72474" y="475764"/>
                  </a:lnTo>
                  <a:lnTo>
                    <a:pt x="63055" y="475569"/>
                  </a:lnTo>
                  <a:lnTo>
                    <a:pt x="59978" y="474530"/>
                  </a:lnTo>
                  <a:lnTo>
                    <a:pt x="57927" y="473130"/>
                  </a:lnTo>
                  <a:lnTo>
                    <a:pt x="56560" y="471492"/>
                  </a:lnTo>
                  <a:lnTo>
                    <a:pt x="56354" y="468989"/>
                  </a:lnTo>
                  <a:lnTo>
                    <a:pt x="60176" y="455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2704">
              <a:extLst>
                <a:ext uri="{FF2B5EF4-FFF2-40B4-BE49-F238E27FC236}">
                  <a16:creationId xmlns:a16="http://schemas.microsoft.com/office/drawing/2014/main" xmlns="" id="{9E87C7EF-870C-4DC6-8AB3-ADBD7C03AC4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010150" y="478790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18510" y="17168"/>
                  </a:lnTo>
                  <a:lnTo>
                    <a:pt x="60163" y="8924"/>
                  </a:lnTo>
                  <a:lnTo>
                    <a:pt x="106926" y="331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2705">
              <a:extLst>
                <a:ext uri="{FF2B5EF4-FFF2-40B4-BE49-F238E27FC236}">
                  <a16:creationId xmlns:a16="http://schemas.microsoft.com/office/drawing/2014/main" xmlns="" id="{2FEFEA3A-BDFD-42F9-B671-1A85FDEFA91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209860" y="4720301"/>
              <a:ext cx="160622" cy="103643"/>
            </a:xfrm>
            <a:custGeom>
              <a:avLst/>
              <a:gdLst/>
              <a:ahLst/>
              <a:cxnLst/>
              <a:rect l="0" t="0" r="0" b="0"/>
              <a:pathLst>
                <a:path w="160622" h="103643">
                  <a:moveTo>
                    <a:pt x="86040" y="16799"/>
                  </a:moveTo>
                  <a:lnTo>
                    <a:pt x="86040" y="16799"/>
                  </a:lnTo>
                  <a:lnTo>
                    <a:pt x="81014" y="28732"/>
                  </a:lnTo>
                  <a:lnTo>
                    <a:pt x="70929" y="65318"/>
                  </a:lnTo>
                  <a:lnTo>
                    <a:pt x="58044" y="85973"/>
                  </a:lnTo>
                  <a:lnTo>
                    <a:pt x="46785" y="95285"/>
                  </a:lnTo>
                  <a:lnTo>
                    <a:pt x="34727" y="101071"/>
                  </a:lnTo>
                  <a:lnTo>
                    <a:pt x="22312" y="103642"/>
                  </a:lnTo>
                  <a:lnTo>
                    <a:pt x="16744" y="102916"/>
                  </a:lnTo>
                  <a:lnTo>
                    <a:pt x="6794" y="98348"/>
                  </a:lnTo>
                  <a:lnTo>
                    <a:pt x="3575" y="93037"/>
                  </a:lnTo>
                  <a:lnTo>
                    <a:pt x="0" y="77727"/>
                  </a:lnTo>
                  <a:lnTo>
                    <a:pt x="2174" y="62929"/>
                  </a:lnTo>
                  <a:lnTo>
                    <a:pt x="15068" y="36181"/>
                  </a:lnTo>
                  <a:lnTo>
                    <a:pt x="27068" y="23639"/>
                  </a:lnTo>
                  <a:lnTo>
                    <a:pt x="31909" y="22065"/>
                  </a:lnTo>
                  <a:lnTo>
                    <a:pt x="42931" y="22197"/>
                  </a:lnTo>
                  <a:lnTo>
                    <a:pt x="61037" y="29609"/>
                  </a:lnTo>
                  <a:lnTo>
                    <a:pt x="76436" y="44113"/>
                  </a:lnTo>
                  <a:lnTo>
                    <a:pt x="112273" y="87189"/>
                  </a:lnTo>
                  <a:lnTo>
                    <a:pt x="115523" y="88420"/>
                  </a:lnTo>
                  <a:lnTo>
                    <a:pt x="122897" y="87906"/>
                  </a:lnTo>
                  <a:lnTo>
                    <a:pt x="130878" y="81563"/>
                  </a:lnTo>
                  <a:lnTo>
                    <a:pt x="151002" y="54228"/>
                  </a:lnTo>
                  <a:lnTo>
                    <a:pt x="158596" y="34945"/>
                  </a:lnTo>
                  <a:lnTo>
                    <a:pt x="160621" y="19690"/>
                  </a:lnTo>
                  <a:lnTo>
                    <a:pt x="159044" y="13788"/>
                  </a:lnTo>
                  <a:lnTo>
                    <a:pt x="155876" y="9146"/>
                  </a:lnTo>
                  <a:lnTo>
                    <a:pt x="151648" y="5347"/>
                  </a:lnTo>
                  <a:lnTo>
                    <a:pt x="141304" y="1126"/>
                  </a:lnTo>
                  <a:lnTo>
                    <a:pt x="135583" y="0"/>
                  </a:lnTo>
                  <a:lnTo>
                    <a:pt x="110676" y="5158"/>
                  </a:lnTo>
                  <a:lnTo>
                    <a:pt x="73340" y="29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2706">
              <a:extLst>
                <a:ext uri="{FF2B5EF4-FFF2-40B4-BE49-F238E27FC236}">
                  <a16:creationId xmlns:a16="http://schemas.microsoft.com/office/drawing/2014/main" xmlns="" id="{CCD7A16D-9814-4C1A-8D44-5F6B68EFFD5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165204" y="4097132"/>
              <a:ext cx="328408" cy="350530"/>
            </a:xfrm>
            <a:custGeom>
              <a:avLst/>
              <a:gdLst/>
              <a:ahLst/>
              <a:cxnLst/>
              <a:rect l="0" t="0" r="0" b="0"/>
              <a:pathLst>
                <a:path w="328408" h="350530">
                  <a:moveTo>
                    <a:pt x="114946" y="258968"/>
                  </a:moveTo>
                  <a:lnTo>
                    <a:pt x="114946" y="258968"/>
                  </a:lnTo>
                  <a:lnTo>
                    <a:pt x="114944" y="255597"/>
                  </a:lnTo>
                  <a:lnTo>
                    <a:pt x="104806" y="243067"/>
                  </a:lnTo>
                  <a:lnTo>
                    <a:pt x="92578" y="231835"/>
                  </a:lnTo>
                  <a:lnTo>
                    <a:pt x="75864" y="224431"/>
                  </a:lnTo>
                  <a:lnTo>
                    <a:pt x="63709" y="222451"/>
                  </a:lnTo>
                  <a:lnTo>
                    <a:pt x="41596" y="228079"/>
                  </a:lnTo>
                  <a:lnTo>
                    <a:pt x="17169" y="252168"/>
                  </a:lnTo>
                  <a:lnTo>
                    <a:pt x="2170" y="286116"/>
                  </a:lnTo>
                  <a:lnTo>
                    <a:pt x="0" y="319615"/>
                  </a:lnTo>
                  <a:lnTo>
                    <a:pt x="3038" y="328327"/>
                  </a:lnTo>
                  <a:lnTo>
                    <a:pt x="13939" y="341770"/>
                  </a:lnTo>
                  <a:lnTo>
                    <a:pt x="28190" y="348685"/>
                  </a:lnTo>
                  <a:lnTo>
                    <a:pt x="35943" y="350529"/>
                  </a:lnTo>
                  <a:lnTo>
                    <a:pt x="44639" y="348231"/>
                  </a:lnTo>
                  <a:lnTo>
                    <a:pt x="63708" y="336270"/>
                  </a:lnTo>
                  <a:lnTo>
                    <a:pt x="97647" y="299590"/>
                  </a:lnTo>
                  <a:lnTo>
                    <a:pt x="118312" y="267144"/>
                  </a:lnTo>
                  <a:lnTo>
                    <a:pt x="136197" y="228735"/>
                  </a:lnTo>
                  <a:lnTo>
                    <a:pt x="143930" y="205651"/>
                  </a:lnTo>
                  <a:lnTo>
                    <a:pt x="151202" y="181090"/>
                  </a:lnTo>
                  <a:lnTo>
                    <a:pt x="157460" y="155544"/>
                  </a:lnTo>
                  <a:lnTo>
                    <a:pt x="163044" y="129341"/>
                  </a:lnTo>
                  <a:lnTo>
                    <a:pt x="171601" y="82118"/>
                  </a:lnTo>
                  <a:lnTo>
                    <a:pt x="175006" y="41781"/>
                  </a:lnTo>
                  <a:lnTo>
                    <a:pt x="170802" y="28856"/>
                  </a:lnTo>
                  <a:lnTo>
                    <a:pt x="168411" y="26537"/>
                  </a:lnTo>
                  <a:lnTo>
                    <a:pt x="166112" y="26403"/>
                  </a:lnTo>
                  <a:lnTo>
                    <a:pt x="163872" y="27725"/>
                  </a:lnTo>
                  <a:lnTo>
                    <a:pt x="150141" y="67449"/>
                  </a:lnTo>
                  <a:lnTo>
                    <a:pt x="142113" y="102117"/>
                  </a:lnTo>
                  <a:lnTo>
                    <a:pt x="135722" y="142925"/>
                  </a:lnTo>
                  <a:lnTo>
                    <a:pt x="131235" y="186227"/>
                  </a:lnTo>
                  <a:lnTo>
                    <a:pt x="129242" y="228990"/>
                  </a:lnTo>
                  <a:lnTo>
                    <a:pt x="128355" y="263989"/>
                  </a:lnTo>
                  <a:lnTo>
                    <a:pt x="129737" y="303730"/>
                  </a:lnTo>
                  <a:lnTo>
                    <a:pt x="131157" y="314209"/>
                  </a:lnTo>
                  <a:lnTo>
                    <a:pt x="134221" y="321901"/>
                  </a:lnTo>
                  <a:lnTo>
                    <a:pt x="143268" y="332329"/>
                  </a:lnTo>
                  <a:lnTo>
                    <a:pt x="150055" y="333275"/>
                  </a:lnTo>
                  <a:lnTo>
                    <a:pt x="167003" y="328683"/>
                  </a:lnTo>
                  <a:lnTo>
                    <a:pt x="196378" y="297342"/>
                  </a:lnTo>
                  <a:lnTo>
                    <a:pt x="220752" y="262382"/>
                  </a:lnTo>
                  <a:lnTo>
                    <a:pt x="247343" y="218152"/>
                  </a:lnTo>
                  <a:lnTo>
                    <a:pt x="260362" y="191541"/>
                  </a:lnTo>
                  <a:lnTo>
                    <a:pt x="273273" y="163216"/>
                  </a:lnTo>
                  <a:lnTo>
                    <a:pt x="284702" y="136572"/>
                  </a:lnTo>
                  <a:lnTo>
                    <a:pt x="295144" y="111049"/>
                  </a:lnTo>
                  <a:lnTo>
                    <a:pt x="312156" y="66226"/>
                  </a:lnTo>
                  <a:lnTo>
                    <a:pt x="324994" y="23276"/>
                  </a:lnTo>
                  <a:lnTo>
                    <a:pt x="328407" y="2788"/>
                  </a:lnTo>
                  <a:lnTo>
                    <a:pt x="327809" y="692"/>
                  </a:lnTo>
                  <a:lnTo>
                    <a:pt x="326705" y="0"/>
                  </a:lnTo>
                  <a:lnTo>
                    <a:pt x="318408" y="19253"/>
                  </a:lnTo>
                  <a:lnTo>
                    <a:pt x="310384" y="61882"/>
                  </a:lnTo>
                  <a:lnTo>
                    <a:pt x="301997" y="102230"/>
                  </a:lnTo>
                  <a:lnTo>
                    <a:pt x="291918" y="146973"/>
                  </a:lnTo>
                  <a:lnTo>
                    <a:pt x="282736" y="190378"/>
                  </a:lnTo>
                  <a:lnTo>
                    <a:pt x="277714" y="229424"/>
                  </a:lnTo>
                  <a:lnTo>
                    <a:pt x="275482" y="264181"/>
                  </a:lnTo>
                  <a:lnTo>
                    <a:pt x="274931" y="304727"/>
                  </a:lnTo>
                  <a:lnTo>
                    <a:pt x="277302" y="320698"/>
                  </a:lnTo>
                  <a:lnTo>
                    <a:pt x="282590" y="330618"/>
                  </a:lnTo>
                  <a:lnTo>
                    <a:pt x="285976" y="334251"/>
                  </a:lnTo>
                  <a:lnTo>
                    <a:pt x="290348" y="335263"/>
                  </a:lnTo>
                  <a:lnTo>
                    <a:pt x="300853" y="332623"/>
                  </a:lnTo>
                  <a:lnTo>
                    <a:pt x="310695" y="322983"/>
                  </a:lnTo>
                  <a:lnTo>
                    <a:pt x="324496" y="303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2707">
              <a:extLst>
                <a:ext uri="{FF2B5EF4-FFF2-40B4-BE49-F238E27FC236}">
                  <a16:creationId xmlns:a16="http://schemas.microsoft.com/office/drawing/2014/main" xmlns="" id="{30AE5A1C-A4E5-4604-928E-7932C0AD271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410430" y="4248150"/>
              <a:ext cx="142771" cy="30151"/>
            </a:xfrm>
            <a:custGeom>
              <a:avLst/>
              <a:gdLst/>
              <a:ahLst/>
              <a:cxnLst/>
              <a:rect l="0" t="0" r="0" b="0"/>
              <a:pathLst>
                <a:path w="142771" h="30151">
                  <a:moveTo>
                    <a:pt x="9420" y="25400"/>
                  </a:moveTo>
                  <a:lnTo>
                    <a:pt x="9420" y="25400"/>
                  </a:lnTo>
                  <a:lnTo>
                    <a:pt x="6049" y="22029"/>
                  </a:lnTo>
                  <a:lnTo>
                    <a:pt x="4350" y="21742"/>
                  </a:lnTo>
                  <a:lnTo>
                    <a:pt x="2513" y="22256"/>
                  </a:lnTo>
                  <a:lnTo>
                    <a:pt x="581" y="23304"/>
                  </a:lnTo>
                  <a:lnTo>
                    <a:pt x="0" y="24708"/>
                  </a:lnTo>
                  <a:lnTo>
                    <a:pt x="317" y="26350"/>
                  </a:lnTo>
                  <a:lnTo>
                    <a:pt x="1235" y="28149"/>
                  </a:lnTo>
                  <a:lnTo>
                    <a:pt x="9780" y="30150"/>
                  </a:lnTo>
                  <a:lnTo>
                    <a:pt x="51746" y="28063"/>
                  </a:lnTo>
                  <a:lnTo>
                    <a:pt x="99180" y="15787"/>
                  </a:lnTo>
                  <a:lnTo>
                    <a:pt x="142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2708">
              <a:extLst>
                <a:ext uri="{FF2B5EF4-FFF2-40B4-BE49-F238E27FC236}">
                  <a16:creationId xmlns:a16="http://schemas.microsoft.com/office/drawing/2014/main" xmlns="" id="{02DF430B-9C81-41E4-A623-602BE4FA73D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930900" y="4147433"/>
              <a:ext cx="69067" cy="291218"/>
            </a:xfrm>
            <a:custGeom>
              <a:avLst/>
              <a:gdLst/>
              <a:ahLst/>
              <a:cxnLst/>
              <a:rect l="0" t="0" r="0" b="0"/>
              <a:pathLst>
                <a:path w="69067" h="291218">
                  <a:moveTo>
                    <a:pt x="57150" y="5467"/>
                  </a:moveTo>
                  <a:lnTo>
                    <a:pt x="57150" y="5467"/>
                  </a:lnTo>
                  <a:lnTo>
                    <a:pt x="57150" y="0"/>
                  </a:lnTo>
                  <a:lnTo>
                    <a:pt x="57150" y="2749"/>
                  </a:lnTo>
                  <a:lnTo>
                    <a:pt x="67201" y="48435"/>
                  </a:lnTo>
                  <a:lnTo>
                    <a:pt x="69066" y="91341"/>
                  </a:lnTo>
                  <a:lnTo>
                    <a:pt x="67384" y="123361"/>
                  </a:lnTo>
                  <a:lnTo>
                    <a:pt x="59582" y="156407"/>
                  </a:lnTo>
                  <a:lnTo>
                    <a:pt x="47177" y="191791"/>
                  </a:lnTo>
                  <a:lnTo>
                    <a:pt x="32962" y="225861"/>
                  </a:lnTo>
                  <a:lnTo>
                    <a:pt x="10352" y="270833"/>
                  </a:lnTo>
                  <a:lnTo>
                    <a:pt x="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SMARTInkShape-Group556">
            <a:extLst>
              <a:ext uri="{FF2B5EF4-FFF2-40B4-BE49-F238E27FC236}">
                <a16:creationId xmlns:a16="http://schemas.microsoft.com/office/drawing/2014/main" xmlns="" id="{618ED9EC-4D22-4A00-9461-67C6099998B7}"/>
              </a:ext>
            </a:extLst>
          </p:cNvPr>
          <p:cNvGrpSpPr/>
          <p:nvPr/>
        </p:nvGrpSpPr>
        <p:grpSpPr>
          <a:xfrm>
            <a:off x="6845300" y="4305300"/>
            <a:ext cx="228601" cy="114249"/>
            <a:chOff x="6845300" y="4305300"/>
            <a:chExt cx="228601" cy="114249"/>
          </a:xfrm>
        </p:grpSpPr>
        <p:sp>
          <p:nvSpPr>
            <p:cNvPr id="425" name="SMARTInkShape-2709">
              <a:extLst>
                <a:ext uri="{FF2B5EF4-FFF2-40B4-BE49-F238E27FC236}">
                  <a16:creationId xmlns:a16="http://schemas.microsoft.com/office/drawing/2014/main" xmlns="" id="{ABF07603-744E-43EE-B020-A2EE63FAF68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845300" y="4305300"/>
              <a:ext cx="228601" cy="31751"/>
            </a:xfrm>
            <a:custGeom>
              <a:avLst/>
              <a:gdLst/>
              <a:ahLst/>
              <a:cxnLst/>
              <a:rect l="0" t="0" r="0" b="0"/>
              <a:pathLst>
                <a:path w="22860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6907" y="26724"/>
                  </a:lnTo>
                  <a:lnTo>
                    <a:pt x="42321" y="18609"/>
                  </a:lnTo>
                  <a:lnTo>
                    <a:pt x="72431" y="13915"/>
                  </a:lnTo>
                  <a:lnTo>
                    <a:pt x="111685" y="7125"/>
                  </a:lnTo>
                  <a:lnTo>
                    <a:pt x="147475" y="3166"/>
                  </a:lnTo>
                  <a:lnTo>
                    <a:pt x="191627" y="938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2710">
              <a:extLst>
                <a:ext uri="{FF2B5EF4-FFF2-40B4-BE49-F238E27FC236}">
                  <a16:creationId xmlns:a16="http://schemas.microsoft.com/office/drawing/2014/main" xmlns="" id="{4E6F7797-8560-4EE2-96C1-B2A45DCE2F4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858000" y="4413250"/>
              <a:ext cx="190501" cy="6299"/>
            </a:xfrm>
            <a:custGeom>
              <a:avLst/>
              <a:gdLst/>
              <a:ahLst/>
              <a:cxnLst/>
              <a:rect l="0" t="0" r="0" b="0"/>
              <a:pathLst>
                <a:path w="190501" h="629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6741" y="5467"/>
                  </a:lnTo>
                  <a:lnTo>
                    <a:pt x="47715" y="6176"/>
                  </a:lnTo>
                  <a:lnTo>
                    <a:pt x="92532" y="6298"/>
                  </a:lnTo>
                  <a:lnTo>
                    <a:pt x="136699" y="562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8" name="SMARTInkShape-2711">
            <a:extLst>
              <a:ext uri="{FF2B5EF4-FFF2-40B4-BE49-F238E27FC236}">
                <a16:creationId xmlns:a16="http://schemas.microsoft.com/office/drawing/2014/main" xmlns="" id="{F4C9A444-053F-4A55-870D-D1BBBF09463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378700" y="4197350"/>
            <a:ext cx="8839" cy="266701"/>
          </a:xfrm>
          <a:custGeom>
            <a:avLst/>
            <a:gdLst/>
            <a:ahLst/>
            <a:cxnLst/>
            <a:rect l="0" t="0" r="0" b="0"/>
            <a:pathLst>
              <a:path w="8839" h="266701">
                <a:moveTo>
                  <a:pt x="0" y="0"/>
                </a:moveTo>
                <a:lnTo>
                  <a:pt x="0" y="0"/>
                </a:lnTo>
                <a:lnTo>
                  <a:pt x="3370" y="3371"/>
                </a:lnTo>
                <a:lnTo>
                  <a:pt x="8838" y="22322"/>
                </a:lnTo>
                <a:lnTo>
                  <a:pt x="8184" y="57022"/>
                </a:lnTo>
                <a:lnTo>
                  <a:pt x="7165" y="88136"/>
                </a:lnTo>
                <a:lnTo>
                  <a:pt x="6007" y="123133"/>
                </a:lnTo>
                <a:lnTo>
                  <a:pt x="3140" y="159854"/>
                </a:lnTo>
                <a:lnTo>
                  <a:pt x="1396" y="193578"/>
                </a:lnTo>
                <a:lnTo>
                  <a:pt x="413" y="234686"/>
                </a:lnTo>
                <a:lnTo>
                  <a:pt x="0" y="266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2" name="SMARTInkShape-Group558">
            <a:extLst>
              <a:ext uri="{FF2B5EF4-FFF2-40B4-BE49-F238E27FC236}">
                <a16:creationId xmlns:a16="http://schemas.microsoft.com/office/drawing/2014/main" xmlns="" id="{DCED041C-4151-4A76-A79B-6CED057699E8}"/>
              </a:ext>
            </a:extLst>
          </p:cNvPr>
          <p:cNvGrpSpPr/>
          <p:nvPr/>
        </p:nvGrpSpPr>
        <p:grpSpPr>
          <a:xfrm>
            <a:off x="3092450" y="5235680"/>
            <a:ext cx="414849" cy="396771"/>
            <a:chOff x="3092450" y="5235680"/>
            <a:chExt cx="414849" cy="396771"/>
          </a:xfrm>
        </p:grpSpPr>
        <p:sp>
          <p:nvSpPr>
            <p:cNvPr id="429" name="SMARTInkShape-2712">
              <a:extLst>
                <a:ext uri="{FF2B5EF4-FFF2-40B4-BE49-F238E27FC236}">
                  <a16:creationId xmlns:a16="http://schemas.microsoft.com/office/drawing/2014/main" xmlns="" id="{A4A731AA-DFF8-4CF7-BBBC-500E655201D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352800" y="5235680"/>
              <a:ext cx="154499" cy="396771"/>
            </a:xfrm>
            <a:custGeom>
              <a:avLst/>
              <a:gdLst/>
              <a:ahLst/>
              <a:cxnLst/>
              <a:rect l="0" t="0" r="0" b="0"/>
              <a:pathLst>
                <a:path w="154499" h="396771">
                  <a:moveTo>
                    <a:pt x="25400" y="9420"/>
                  </a:moveTo>
                  <a:lnTo>
                    <a:pt x="25400" y="9420"/>
                  </a:lnTo>
                  <a:lnTo>
                    <a:pt x="25400" y="0"/>
                  </a:lnTo>
                  <a:lnTo>
                    <a:pt x="25400" y="1235"/>
                  </a:lnTo>
                  <a:lnTo>
                    <a:pt x="58038" y="46307"/>
                  </a:lnTo>
                  <a:lnTo>
                    <a:pt x="92839" y="92985"/>
                  </a:lnTo>
                  <a:lnTo>
                    <a:pt x="121425" y="130370"/>
                  </a:lnTo>
                  <a:lnTo>
                    <a:pt x="144398" y="168259"/>
                  </a:lnTo>
                  <a:lnTo>
                    <a:pt x="154498" y="209667"/>
                  </a:lnTo>
                  <a:lnTo>
                    <a:pt x="153096" y="232944"/>
                  </a:lnTo>
                  <a:lnTo>
                    <a:pt x="142493" y="263797"/>
                  </a:lnTo>
                  <a:lnTo>
                    <a:pt x="119947" y="305827"/>
                  </a:lnTo>
                  <a:lnTo>
                    <a:pt x="75538" y="351054"/>
                  </a:lnTo>
                  <a:lnTo>
                    <a:pt x="29032" y="380684"/>
                  </a:lnTo>
                  <a:lnTo>
                    <a:pt x="0" y="396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2713">
              <a:extLst>
                <a:ext uri="{FF2B5EF4-FFF2-40B4-BE49-F238E27FC236}">
                  <a16:creationId xmlns:a16="http://schemas.microsoft.com/office/drawing/2014/main" xmlns="" id="{2775B94B-3F7E-425D-B0D0-01C0A0C4B27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092450" y="5518150"/>
              <a:ext cx="342901" cy="44189"/>
            </a:xfrm>
            <a:custGeom>
              <a:avLst/>
              <a:gdLst/>
              <a:ahLst/>
              <a:cxnLst/>
              <a:rect l="0" t="0" r="0" b="0"/>
              <a:pathLst>
                <a:path w="342901" h="44189">
                  <a:moveTo>
                    <a:pt x="0" y="38100"/>
                  </a:moveTo>
                  <a:lnTo>
                    <a:pt x="0" y="38100"/>
                  </a:lnTo>
                  <a:lnTo>
                    <a:pt x="0" y="41471"/>
                  </a:lnTo>
                  <a:lnTo>
                    <a:pt x="1411" y="42464"/>
                  </a:lnTo>
                  <a:lnTo>
                    <a:pt x="6742" y="43567"/>
                  </a:lnTo>
                  <a:lnTo>
                    <a:pt x="37903" y="44188"/>
                  </a:lnTo>
                  <a:lnTo>
                    <a:pt x="76583" y="42452"/>
                  </a:lnTo>
                  <a:lnTo>
                    <a:pt x="99738" y="41001"/>
                  </a:lnTo>
                  <a:lnTo>
                    <a:pt x="125053" y="38623"/>
                  </a:lnTo>
                  <a:lnTo>
                    <a:pt x="151808" y="35627"/>
                  </a:lnTo>
                  <a:lnTo>
                    <a:pt x="179522" y="32217"/>
                  </a:lnTo>
                  <a:lnTo>
                    <a:pt x="205759" y="27828"/>
                  </a:lnTo>
                  <a:lnTo>
                    <a:pt x="231011" y="22786"/>
                  </a:lnTo>
                  <a:lnTo>
                    <a:pt x="276238" y="12950"/>
                  </a:lnTo>
                  <a:lnTo>
                    <a:pt x="321267" y="4151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2714">
              <a:extLst>
                <a:ext uri="{FF2B5EF4-FFF2-40B4-BE49-F238E27FC236}">
                  <a16:creationId xmlns:a16="http://schemas.microsoft.com/office/drawing/2014/main" xmlns="" id="{31067F2F-7AFD-483F-AE47-9C6B0D4B840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118733" y="5410200"/>
              <a:ext cx="303918" cy="19051"/>
            </a:xfrm>
            <a:custGeom>
              <a:avLst/>
              <a:gdLst/>
              <a:ahLst/>
              <a:cxnLst/>
              <a:rect l="0" t="0" r="0" b="0"/>
              <a:pathLst>
                <a:path w="3039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44661" y="15679"/>
                  </a:lnTo>
                  <a:lnTo>
                    <a:pt x="78860" y="12142"/>
                  </a:lnTo>
                  <a:lnTo>
                    <a:pt x="119225" y="8218"/>
                  </a:lnTo>
                  <a:lnTo>
                    <a:pt x="160683" y="4123"/>
                  </a:lnTo>
                  <a:lnTo>
                    <a:pt x="200747" y="1832"/>
                  </a:lnTo>
                  <a:lnTo>
                    <a:pt x="238308" y="814"/>
                  </a:lnTo>
                  <a:lnTo>
                    <a:pt x="282282" y="241"/>
                  </a:lnTo>
                  <a:lnTo>
                    <a:pt x="303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5" name="SMARTInkShape-Group559">
            <a:extLst>
              <a:ext uri="{FF2B5EF4-FFF2-40B4-BE49-F238E27FC236}">
                <a16:creationId xmlns:a16="http://schemas.microsoft.com/office/drawing/2014/main" xmlns="" id="{611709B3-AD75-4158-8C21-1A165B921B9C}"/>
              </a:ext>
            </a:extLst>
          </p:cNvPr>
          <p:cNvGrpSpPr/>
          <p:nvPr/>
        </p:nvGrpSpPr>
        <p:grpSpPr>
          <a:xfrm>
            <a:off x="3752850" y="5107279"/>
            <a:ext cx="1460501" cy="893157"/>
            <a:chOff x="3752850" y="5107279"/>
            <a:chExt cx="1460501" cy="893157"/>
          </a:xfrm>
        </p:grpSpPr>
        <p:sp>
          <p:nvSpPr>
            <p:cNvPr id="433" name="SMARTInkShape-2715">
              <a:extLst>
                <a:ext uri="{FF2B5EF4-FFF2-40B4-BE49-F238E27FC236}">
                  <a16:creationId xmlns:a16="http://schemas.microsoft.com/office/drawing/2014/main" xmlns="" id="{95155229-BB64-4C6F-8DB7-0B944631DC1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867014" y="5405710"/>
              <a:ext cx="270137" cy="323525"/>
            </a:xfrm>
            <a:custGeom>
              <a:avLst/>
              <a:gdLst/>
              <a:ahLst/>
              <a:cxnLst/>
              <a:rect l="0" t="0" r="0" b="0"/>
              <a:pathLst>
                <a:path w="270137" h="323525">
                  <a:moveTo>
                    <a:pt x="111386" y="220390"/>
                  </a:moveTo>
                  <a:lnTo>
                    <a:pt x="111386" y="220390"/>
                  </a:lnTo>
                  <a:lnTo>
                    <a:pt x="108015" y="220390"/>
                  </a:lnTo>
                  <a:lnTo>
                    <a:pt x="107022" y="219684"/>
                  </a:lnTo>
                  <a:lnTo>
                    <a:pt x="106360" y="218508"/>
                  </a:lnTo>
                  <a:lnTo>
                    <a:pt x="105919" y="217019"/>
                  </a:lnTo>
                  <a:lnTo>
                    <a:pt x="100846" y="208853"/>
                  </a:lnTo>
                  <a:lnTo>
                    <a:pt x="99646" y="202092"/>
                  </a:lnTo>
                  <a:lnTo>
                    <a:pt x="97916" y="199019"/>
                  </a:lnTo>
                  <a:lnTo>
                    <a:pt x="92229" y="193724"/>
                  </a:lnTo>
                  <a:lnTo>
                    <a:pt x="77723" y="186775"/>
                  </a:lnTo>
                  <a:lnTo>
                    <a:pt x="60019" y="183619"/>
                  </a:lnTo>
                  <a:lnTo>
                    <a:pt x="47634" y="188525"/>
                  </a:lnTo>
                  <a:lnTo>
                    <a:pt x="26880" y="206950"/>
                  </a:lnTo>
                  <a:lnTo>
                    <a:pt x="13150" y="225706"/>
                  </a:lnTo>
                  <a:lnTo>
                    <a:pt x="2159" y="260064"/>
                  </a:lnTo>
                  <a:lnTo>
                    <a:pt x="0" y="294940"/>
                  </a:lnTo>
                  <a:lnTo>
                    <a:pt x="4496" y="312084"/>
                  </a:lnTo>
                  <a:lnTo>
                    <a:pt x="9081" y="317503"/>
                  </a:lnTo>
                  <a:lnTo>
                    <a:pt x="21703" y="323524"/>
                  </a:lnTo>
                  <a:lnTo>
                    <a:pt x="28314" y="323012"/>
                  </a:lnTo>
                  <a:lnTo>
                    <a:pt x="41304" y="316800"/>
                  </a:lnTo>
                  <a:lnTo>
                    <a:pt x="60517" y="291289"/>
                  </a:lnTo>
                  <a:lnTo>
                    <a:pt x="71374" y="259428"/>
                  </a:lnTo>
                  <a:lnTo>
                    <a:pt x="80903" y="214456"/>
                  </a:lnTo>
                  <a:lnTo>
                    <a:pt x="85420" y="184684"/>
                  </a:lnTo>
                  <a:lnTo>
                    <a:pt x="89842" y="152136"/>
                  </a:lnTo>
                  <a:lnTo>
                    <a:pt x="94906" y="122676"/>
                  </a:lnTo>
                  <a:lnTo>
                    <a:pt x="100399" y="95275"/>
                  </a:lnTo>
                  <a:lnTo>
                    <a:pt x="110031" y="49778"/>
                  </a:lnTo>
                  <a:lnTo>
                    <a:pt x="116214" y="7086"/>
                  </a:lnTo>
                  <a:lnTo>
                    <a:pt x="116721" y="1987"/>
                  </a:lnTo>
                  <a:lnTo>
                    <a:pt x="115649" y="0"/>
                  </a:lnTo>
                  <a:lnTo>
                    <a:pt x="113522" y="85"/>
                  </a:lnTo>
                  <a:lnTo>
                    <a:pt x="110694" y="1553"/>
                  </a:lnTo>
                  <a:lnTo>
                    <a:pt x="99970" y="30588"/>
                  </a:lnTo>
                  <a:lnTo>
                    <a:pt x="93848" y="63126"/>
                  </a:lnTo>
                  <a:lnTo>
                    <a:pt x="88068" y="101106"/>
                  </a:lnTo>
                  <a:lnTo>
                    <a:pt x="80797" y="141504"/>
                  </a:lnTo>
                  <a:lnTo>
                    <a:pt x="76624" y="179215"/>
                  </a:lnTo>
                  <a:lnTo>
                    <a:pt x="74770" y="213378"/>
                  </a:lnTo>
                  <a:lnTo>
                    <a:pt x="75137" y="253590"/>
                  </a:lnTo>
                  <a:lnTo>
                    <a:pt x="80224" y="269483"/>
                  </a:lnTo>
                  <a:lnTo>
                    <a:pt x="84261" y="273579"/>
                  </a:lnTo>
                  <a:lnTo>
                    <a:pt x="89069" y="275604"/>
                  </a:lnTo>
                  <a:lnTo>
                    <a:pt x="94391" y="276250"/>
                  </a:lnTo>
                  <a:lnTo>
                    <a:pt x="107831" y="267559"/>
                  </a:lnTo>
                  <a:lnTo>
                    <a:pt x="123212" y="249115"/>
                  </a:lnTo>
                  <a:lnTo>
                    <a:pt x="139454" y="219751"/>
                  </a:lnTo>
                  <a:lnTo>
                    <a:pt x="156082" y="176126"/>
                  </a:lnTo>
                  <a:lnTo>
                    <a:pt x="164466" y="150664"/>
                  </a:lnTo>
                  <a:lnTo>
                    <a:pt x="179427" y="107321"/>
                  </a:lnTo>
                  <a:lnTo>
                    <a:pt x="193132" y="72065"/>
                  </a:lnTo>
                  <a:lnTo>
                    <a:pt x="218838" y="27117"/>
                  </a:lnTo>
                  <a:lnTo>
                    <a:pt x="220415" y="23808"/>
                  </a:lnTo>
                  <a:lnTo>
                    <a:pt x="220761" y="21602"/>
                  </a:lnTo>
                  <a:lnTo>
                    <a:pt x="220286" y="20131"/>
                  </a:lnTo>
                  <a:lnTo>
                    <a:pt x="219264" y="21267"/>
                  </a:lnTo>
                  <a:lnTo>
                    <a:pt x="207210" y="57447"/>
                  </a:lnTo>
                  <a:lnTo>
                    <a:pt x="195596" y="104142"/>
                  </a:lnTo>
                  <a:lnTo>
                    <a:pt x="191145" y="143559"/>
                  </a:lnTo>
                  <a:lnTo>
                    <a:pt x="189873" y="184832"/>
                  </a:lnTo>
                  <a:lnTo>
                    <a:pt x="191660" y="221990"/>
                  </a:lnTo>
                  <a:lnTo>
                    <a:pt x="196633" y="264530"/>
                  </a:lnTo>
                  <a:lnTo>
                    <a:pt x="206188" y="284459"/>
                  </a:lnTo>
                  <a:lnTo>
                    <a:pt x="219137" y="298253"/>
                  </a:lnTo>
                  <a:lnTo>
                    <a:pt x="231947" y="304385"/>
                  </a:lnTo>
                  <a:lnTo>
                    <a:pt x="239032" y="303199"/>
                  </a:lnTo>
                  <a:lnTo>
                    <a:pt x="270136" y="283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2716">
              <a:extLst>
                <a:ext uri="{FF2B5EF4-FFF2-40B4-BE49-F238E27FC236}">
                  <a16:creationId xmlns:a16="http://schemas.microsoft.com/office/drawing/2014/main" xmlns="" id="{9A19B454-F397-4E7C-A1BC-2E42DE00CA0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026719" y="5524500"/>
              <a:ext cx="186632" cy="38101"/>
            </a:xfrm>
            <a:custGeom>
              <a:avLst/>
              <a:gdLst/>
              <a:ahLst/>
              <a:cxnLst/>
              <a:rect l="0" t="0" r="0" b="0"/>
              <a:pathLst>
                <a:path w="186632" h="38101">
                  <a:moveTo>
                    <a:pt x="15181" y="38100"/>
                  </a:moveTo>
                  <a:lnTo>
                    <a:pt x="15181" y="38100"/>
                  </a:lnTo>
                  <a:lnTo>
                    <a:pt x="3247" y="33074"/>
                  </a:lnTo>
                  <a:lnTo>
                    <a:pt x="0" y="32338"/>
                  </a:lnTo>
                  <a:lnTo>
                    <a:pt x="121" y="32142"/>
                  </a:lnTo>
                  <a:lnTo>
                    <a:pt x="42342" y="22935"/>
                  </a:lnTo>
                  <a:lnTo>
                    <a:pt x="76171" y="17013"/>
                  </a:lnTo>
                  <a:lnTo>
                    <a:pt x="114960" y="10384"/>
                  </a:lnTo>
                  <a:lnTo>
                    <a:pt x="151014" y="5085"/>
                  </a:lnTo>
                  <a:lnTo>
                    <a:pt x="1866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2717">
              <a:extLst>
                <a:ext uri="{FF2B5EF4-FFF2-40B4-BE49-F238E27FC236}">
                  <a16:creationId xmlns:a16="http://schemas.microsoft.com/office/drawing/2014/main" xmlns="" id="{ED3362E4-C624-4959-8B08-F717823BC76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692650" y="5435600"/>
              <a:ext cx="64697" cy="292101"/>
            </a:xfrm>
            <a:custGeom>
              <a:avLst/>
              <a:gdLst/>
              <a:ahLst/>
              <a:cxnLst/>
              <a:rect l="0" t="0" r="0" b="0"/>
              <a:pathLst>
                <a:path w="64697" h="2921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2507" y="45163"/>
                  </a:lnTo>
                  <a:lnTo>
                    <a:pt x="50901" y="72754"/>
                  </a:lnTo>
                  <a:lnTo>
                    <a:pt x="61428" y="107594"/>
                  </a:lnTo>
                  <a:lnTo>
                    <a:pt x="64696" y="145892"/>
                  </a:lnTo>
                  <a:lnTo>
                    <a:pt x="61445" y="184079"/>
                  </a:lnTo>
                  <a:lnTo>
                    <a:pt x="51533" y="218456"/>
                  </a:lnTo>
                  <a:lnTo>
                    <a:pt x="30085" y="259931"/>
                  </a:lnTo>
                  <a:lnTo>
                    <a:pt x="635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2718">
              <a:extLst>
                <a:ext uri="{FF2B5EF4-FFF2-40B4-BE49-F238E27FC236}">
                  <a16:creationId xmlns:a16="http://schemas.microsoft.com/office/drawing/2014/main" xmlns="" id="{32A372C8-07E8-45FA-8CFC-6B5C01DCF50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922545" y="5325592"/>
              <a:ext cx="97006" cy="456998"/>
            </a:xfrm>
            <a:custGeom>
              <a:avLst/>
              <a:gdLst/>
              <a:ahLst/>
              <a:cxnLst/>
              <a:rect l="0" t="0" r="0" b="0"/>
              <a:pathLst>
                <a:path w="97006" h="456998">
                  <a:moveTo>
                    <a:pt x="97005" y="40158"/>
                  </a:moveTo>
                  <a:lnTo>
                    <a:pt x="97005" y="40158"/>
                  </a:lnTo>
                  <a:lnTo>
                    <a:pt x="96299" y="30019"/>
                  </a:lnTo>
                  <a:lnTo>
                    <a:pt x="93634" y="22482"/>
                  </a:lnTo>
                  <a:lnTo>
                    <a:pt x="84795" y="10304"/>
                  </a:lnTo>
                  <a:lnTo>
                    <a:pt x="69868" y="1130"/>
                  </a:lnTo>
                  <a:lnTo>
                    <a:pt x="58133" y="0"/>
                  </a:lnTo>
                  <a:lnTo>
                    <a:pt x="52040" y="686"/>
                  </a:lnTo>
                  <a:lnTo>
                    <a:pt x="37745" y="8973"/>
                  </a:lnTo>
                  <a:lnTo>
                    <a:pt x="29981" y="15135"/>
                  </a:lnTo>
                  <a:lnTo>
                    <a:pt x="12314" y="44033"/>
                  </a:lnTo>
                  <a:lnTo>
                    <a:pt x="1512" y="86148"/>
                  </a:lnTo>
                  <a:lnTo>
                    <a:pt x="0" y="119864"/>
                  </a:lnTo>
                  <a:lnTo>
                    <a:pt x="2386" y="155311"/>
                  </a:lnTo>
                  <a:lnTo>
                    <a:pt x="8150" y="189879"/>
                  </a:lnTo>
                  <a:lnTo>
                    <a:pt x="17297" y="224058"/>
                  </a:lnTo>
                  <a:lnTo>
                    <a:pt x="28418" y="257358"/>
                  </a:lnTo>
                  <a:lnTo>
                    <a:pt x="45168" y="303873"/>
                  </a:lnTo>
                  <a:lnTo>
                    <a:pt x="55226" y="348228"/>
                  </a:lnTo>
                  <a:lnTo>
                    <a:pt x="61264" y="387790"/>
                  </a:lnTo>
                  <a:lnTo>
                    <a:pt x="58506" y="420757"/>
                  </a:lnTo>
                  <a:lnTo>
                    <a:pt x="52613" y="437207"/>
                  </a:lnTo>
                  <a:lnTo>
                    <a:pt x="45290" y="447811"/>
                  </a:lnTo>
                  <a:lnTo>
                    <a:pt x="37332" y="454171"/>
                  </a:lnTo>
                  <a:lnTo>
                    <a:pt x="29091" y="456997"/>
                  </a:lnTo>
                  <a:lnTo>
                    <a:pt x="20725" y="456371"/>
                  </a:lnTo>
                  <a:lnTo>
                    <a:pt x="8105" y="452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2719">
              <a:extLst>
                <a:ext uri="{FF2B5EF4-FFF2-40B4-BE49-F238E27FC236}">
                  <a16:creationId xmlns:a16="http://schemas.microsoft.com/office/drawing/2014/main" xmlns="" id="{58DCD126-72F2-461B-85CF-5C968055663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752850" y="595630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9"/>
                  </a:lnTo>
                  <a:lnTo>
                    <a:pt x="12552" y="10984"/>
                  </a:lnTo>
                  <a:lnTo>
                    <a:pt x="55980" y="11768"/>
                  </a:lnTo>
                  <a:lnTo>
                    <a:pt x="94590" y="8975"/>
                  </a:lnTo>
                  <a:lnTo>
                    <a:pt x="146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2720">
              <a:extLst>
                <a:ext uri="{FF2B5EF4-FFF2-40B4-BE49-F238E27FC236}">
                  <a16:creationId xmlns:a16="http://schemas.microsoft.com/office/drawing/2014/main" xmlns="" id="{A445EC44-A599-4984-9327-A2B9455D3BF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924138" y="5919920"/>
              <a:ext cx="162852" cy="80516"/>
            </a:xfrm>
            <a:custGeom>
              <a:avLst/>
              <a:gdLst/>
              <a:ahLst/>
              <a:cxnLst/>
              <a:rect l="0" t="0" r="0" b="0"/>
              <a:pathLst>
                <a:path w="162852" h="80516">
                  <a:moveTo>
                    <a:pt x="114462" y="23680"/>
                  </a:moveTo>
                  <a:lnTo>
                    <a:pt x="114462" y="23680"/>
                  </a:lnTo>
                  <a:lnTo>
                    <a:pt x="114462" y="18213"/>
                  </a:lnTo>
                  <a:lnTo>
                    <a:pt x="114462" y="20962"/>
                  </a:lnTo>
                  <a:lnTo>
                    <a:pt x="107720" y="32986"/>
                  </a:lnTo>
                  <a:lnTo>
                    <a:pt x="81955" y="56014"/>
                  </a:lnTo>
                  <a:lnTo>
                    <a:pt x="45508" y="77182"/>
                  </a:lnTo>
                  <a:lnTo>
                    <a:pt x="36742" y="80515"/>
                  </a:lnTo>
                  <a:lnTo>
                    <a:pt x="21359" y="80454"/>
                  </a:lnTo>
                  <a:lnTo>
                    <a:pt x="14293" y="78463"/>
                  </a:lnTo>
                  <a:lnTo>
                    <a:pt x="8877" y="74313"/>
                  </a:lnTo>
                  <a:lnTo>
                    <a:pt x="978" y="62175"/>
                  </a:lnTo>
                  <a:lnTo>
                    <a:pt x="0" y="54988"/>
                  </a:lnTo>
                  <a:lnTo>
                    <a:pt x="2677" y="39476"/>
                  </a:lnTo>
                  <a:lnTo>
                    <a:pt x="12118" y="21618"/>
                  </a:lnTo>
                  <a:lnTo>
                    <a:pt x="23852" y="10761"/>
                  </a:lnTo>
                  <a:lnTo>
                    <a:pt x="35856" y="7354"/>
                  </a:lnTo>
                  <a:lnTo>
                    <a:pt x="43008" y="6446"/>
                  </a:lnTo>
                  <a:lnTo>
                    <a:pt x="56599" y="9199"/>
                  </a:lnTo>
                  <a:lnTo>
                    <a:pt x="69695" y="15834"/>
                  </a:lnTo>
                  <a:lnTo>
                    <a:pt x="112562" y="53833"/>
                  </a:lnTo>
                  <a:lnTo>
                    <a:pt x="124718" y="63894"/>
                  </a:lnTo>
                  <a:lnTo>
                    <a:pt x="132788" y="66875"/>
                  </a:lnTo>
                  <a:lnTo>
                    <a:pt x="135146" y="67293"/>
                  </a:lnTo>
                  <a:lnTo>
                    <a:pt x="141529" y="63995"/>
                  </a:lnTo>
                  <a:lnTo>
                    <a:pt x="153056" y="52324"/>
                  </a:lnTo>
                  <a:lnTo>
                    <a:pt x="159837" y="41349"/>
                  </a:lnTo>
                  <a:lnTo>
                    <a:pt x="162851" y="29417"/>
                  </a:lnTo>
                  <a:lnTo>
                    <a:pt x="162309" y="18938"/>
                  </a:lnTo>
                  <a:lnTo>
                    <a:pt x="161177" y="14169"/>
                  </a:lnTo>
                  <a:lnTo>
                    <a:pt x="158305" y="10284"/>
                  </a:lnTo>
                  <a:lnTo>
                    <a:pt x="149470" y="4086"/>
                  </a:lnTo>
                  <a:lnTo>
                    <a:pt x="129225" y="0"/>
                  </a:lnTo>
                  <a:lnTo>
                    <a:pt x="82712" y="10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2721">
              <a:extLst>
                <a:ext uri="{FF2B5EF4-FFF2-40B4-BE49-F238E27FC236}">
                  <a16:creationId xmlns:a16="http://schemas.microsoft.com/office/drawing/2014/main" xmlns="" id="{AAC4736E-4CF8-4929-8912-82051FA2992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857088" y="5107279"/>
              <a:ext cx="156113" cy="156872"/>
            </a:xfrm>
            <a:custGeom>
              <a:avLst/>
              <a:gdLst/>
              <a:ahLst/>
              <a:cxnLst/>
              <a:rect l="0" t="0" r="0" b="0"/>
              <a:pathLst>
                <a:path w="156113" h="156872">
                  <a:moveTo>
                    <a:pt x="67212" y="67971"/>
                  </a:moveTo>
                  <a:lnTo>
                    <a:pt x="67212" y="67971"/>
                  </a:lnTo>
                  <a:lnTo>
                    <a:pt x="70583" y="67971"/>
                  </a:lnTo>
                  <a:lnTo>
                    <a:pt x="74119" y="64208"/>
                  </a:lnTo>
                  <a:lnTo>
                    <a:pt x="77337" y="58537"/>
                  </a:lnTo>
                  <a:lnTo>
                    <a:pt x="78767" y="53666"/>
                  </a:lnTo>
                  <a:lnTo>
                    <a:pt x="77522" y="47267"/>
                  </a:lnTo>
                  <a:lnTo>
                    <a:pt x="73911" y="39720"/>
                  </a:lnTo>
                  <a:lnTo>
                    <a:pt x="47935" y="7634"/>
                  </a:lnTo>
                  <a:lnTo>
                    <a:pt x="43777" y="4462"/>
                  </a:lnTo>
                  <a:lnTo>
                    <a:pt x="33513" y="939"/>
                  </a:lnTo>
                  <a:lnTo>
                    <a:pt x="27812" y="0"/>
                  </a:lnTo>
                  <a:lnTo>
                    <a:pt x="22602" y="2901"/>
                  </a:lnTo>
                  <a:lnTo>
                    <a:pt x="13048" y="15533"/>
                  </a:lnTo>
                  <a:lnTo>
                    <a:pt x="1192" y="61114"/>
                  </a:lnTo>
                  <a:lnTo>
                    <a:pt x="0" y="103671"/>
                  </a:lnTo>
                  <a:lnTo>
                    <a:pt x="1237" y="112938"/>
                  </a:lnTo>
                  <a:lnTo>
                    <a:pt x="4179" y="119115"/>
                  </a:lnTo>
                  <a:lnTo>
                    <a:pt x="8256" y="123234"/>
                  </a:lnTo>
                  <a:lnTo>
                    <a:pt x="13092" y="125979"/>
                  </a:lnTo>
                  <a:lnTo>
                    <a:pt x="18432" y="125693"/>
                  </a:lnTo>
                  <a:lnTo>
                    <a:pt x="30010" y="119731"/>
                  </a:lnTo>
                  <a:lnTo>
                    <a:pt x="38448" y="108144"/>
                  </a:lnTo>
                  <a:lnTo>
                    <a:pt x="61386" y="65866"/>
                  </a:lnTo>
                  <a:lnTo>
                    <a:pt x="74501" y="45945"/>
                  </a:lnTo>
                  <a:lnTo>
                    <a:pt x="80564" y="40542"/>
                  </a:lnTo>
                  <a:lnTo>
                    <a:pt x="83169" y="40513"/>
                  </a:lnTo>
                  <a:lnTo>
                    <a:pt x="85611" y="41906"/>
                  </a:lnTo>
                  <a:lnTo>
                    <a:pt x="87944" y="44244"/>
                  </a:lnTo>
                  <a:lnTo>
                    <a:pt x="104411" y="87235"/>
                  </a:lnTo>
                  <a:lnTo>
                    <a:pt x="136455" y="134365"/>
                  </a:lnTo>
                  <a:lnTo>
                    <a:pt x="156112" y="156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2722">
              <a:extLst>
                <a:ext uri="{FF2B5EF4-FFF2-40B4-BE49-F238E27FC236}">
                  <a16:creationId xmlns:a16="http://schemas.microsoft.com/office/drawing/2014/main" xmlns="" id="{9E818A8A-16EA-414C-85D5-E4B51E4B0A8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228549" y="5363838"/>
              <a:ext cx="83102" cy="376563"/>
            </a:xfrm>
            <a:custGeom>
              <a:avLst/>
              <a:gdLst/>
              <a:ahLst/>
              <a:cxnLst/>
              <a:rect l="0" t="0" r="0" b="0"/>
              <a:pathLst>
                <a:path w="83102" h="376563">
                  <a:moveTo>
                    <a:pt x="83101" y="65412"/>
                  </a:moveTo>
                  <a:lnTo>
                    <a:pt x="83101" y="65412"/>
                  </a:lnTo>
                  <a:lnTo>
                    <a:pt x="82395" y="50909"/>
                  </a:lnTo>
                  <a:lnTo>
                    <a:pt x="69753" y="7447"/>
                  </a:lnTo>
                  <a:lnTo>
                    <a:pt x="63998" y="1315"/>
                  </a:lnTo>
                  <a:lnTo>
                    <a:pt x="61193" y="103"/>
                  </a:lnTo>
                  <a:lnTo>
                    <a:pt x="58618" y="0"/>
                  </a:lnTo>
                  <a:lnTo>
                    <a:pt x="56196" y="636"/>
                  </a:lnTo>
                  <a:lnTo>
                    <a:pt x="42673" y="18389"/>
                  </a:lnTo>
                  <a:lnTo>
                    <a:pt x="25261" y="52734"/>
                  </a:lnTo>
                  <a:lnTo>
                    <a:pt x="14826" y="85648"/>
                  </a:lnTo>
                  <a:lnTo>
                    <a:pt x="6190" y="123795"/>
                  </a:lnTo>
                  <a:lnTo>
                    <a:pt x="0" y="164267"/>
                  </a:lnTo>
                  <a:lnTo>
                    <a:pt x="541" y="207655"/>
                  </a:lnTo>
                  <a:lnTo>
                    <a:pt x="4779" y="251398"/>
                  </a:lnTo>
                  <a:lnTo>
                    <a:pt x="9016" y="292006"/>
                  </a:lnTo>
                  <a:lnTo>
                    <a:pt x="15367" y="337084"/>
                  </a:lnTo>
                  <a:lnTo>
                    <a:pt x="25951" y="376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2723">
              <a:extLst>
                <a:ext uri="{FF2B5EF4-FFF2-40B4-BE49-F238E27FC236}">
                  <a16:creationId xmlns:a16="http://schemas.microsoft.com/office/drawing/2014/main" xmlns="" id="{226E43F7-8775-4610-AB8E-F207F55B666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191000" y="5594350"/>
              <a:ext cx="139701" cy="50801"/>
            </a:xfrm>
            <a:custGeom>
              <a:avLst/>
              <a:gdLst/>
              <a:ahLst/>
              <a:cxnLst/>
              <a:rect l="0" t="0" r="0" b="0"/>
              <a:pathLst>
                <a:path w="139701" h="50801">
                  <a:moveTo>
                    <a:pt x="0" y="50800"/>
                  </a:moveTo>
                  <a:lnTo>
                    <a:pt x="0" y="50800"/>
                  </a:lnTo>
                  <a:lnTo>
                    <a:pt x="10139" y="50094"/>
                  </a:lnTo>
                  <a:lnTo>
                    <a:pt x="54292" y="34194"/>
                  </a:lnTo>
                  <a:lnTo>
                    <a:pt x="89934" y="1859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2724">
              <a:extLst>
                <a:ext uri="{FF2B5EF4-FFF2-40B4-BE49-F238E27FC236}">
                  <a16:creationId xmlns:a16="http://schemas.microsoft.com/office/drawing/2014/main" xmlns="" id="{84936079-7F47-405B-8556-17BADD998F3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406104" y="5418110"/>
              <a:ext cx="70647" cy="309591"/>
            </a:xfrm>
            <a:custGeom>
              <a:avLst/>
              <a:gdLst/>
              <a:ahLst/>
              <a:cxnLst/>
              <a:rect l="0" t="0" r="0" b="0"/>
              <a:pathLst>
                <a:path w="70647" h="309591">
                  <a:moveTo>
                    <a:pt x="70646" y="30190"/>
                  </a:moveTo>
                  <a:lnTo>
                    <a:pt x="70646" y="30190"/>
                  </a:lnTo>
                  <a:lnTo>
                    <a:pt x="69940" y="9234"/>
                  </a:lnTo>
                  <a:lnTo>
                    <a:pt x="67275" y="3707"/>
                  </a:lnTo>
                  <a:lnTo>
                    <a:pt x="65577" y="1951"/>
                  </a:lnTo>
                  <a:lnTo>
                    <a:pt x="61807" y="0"/>
                  </a:lnTo>
                  <a:lnTo>
                    <a:pt x="59109" y="892"/>
                  </a:lnTo>
                  <a:lnTo>
                    <a:pt x="52348" y="5644"/>
                  </a:lnTo>
                  <a:lnTo>
                    <a:pt x="37238" y="26366"/>
                  </a:lnTo>
                  <a:lnTo>
                    <a:pt x="22726" y="64962"/>
                  </a:lnTo>
                  <a:lnTo>
                    <a:pt x="13836" y="99737"/>
                  </a:lnTo>
                  <a:lnTo>
                    <a:pt x="5885" y="138711"/>
                  </a:lnTo>
                  <a:lnTo>
                    <a:pt x="0" y="179551"/>
                  </a:lnTo>
                  <a:lnTo>
                    <a:pt x="677" y="215576"/>
                  </a:lnTo>
                  <a:lnTo>
                    <a:pt x="8992" y="259862"/>
                  </a:lnTo>
                  <a:lnTo>
                    <a:pt x="17844" y="281844"/>
                  </a:lnTo>
                  <a:lnTo>
                    <a:pt x="31186" y="296318"/>
                  </a:lnTo>
                  <a:lnTo>
                    <a:pt x="46523" y="303691"/>
                  </a:lnTo>
                  <a:lnTo>
                    <a:pt x="70646" y="309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2725">
              <a:extLst>
                <a:ext uri="{FF2B5EF4-FFF2-40B4-BE49-F238E27FC236}">
                  <a16:creationId xmlns:a16="http://schemas.microsoft.com/office/drawing/2014/main" xmlns="" id="{FAC52C48-A0F3-4EB9-BD9E-2DF93444479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555432" y="5448300"/>
              <a:ext cx="73719" cy="231636"/>
            </a:xfrm>
            <a:custGeom>
              <a:avLst/>
              <a:gdLst/>
              <a:ahLst/>
              <a:cxnLst/>
              <a:rect l="0" t="0" r="0" b="0"/>
              <a:pathLst>
                <a:path w="73719" h="231636">
                  <a:moveTo>
                    <a:pt x="41968" y="0"/>
                  </a:moveTo>
                  <a:lnTo>
                    <a:pt x="41968" y="0"/>
                  </a:lnTo>
                  <a:lnTo>
                    <a:pt x="35226" y="3371"/>
                  </a:lnTo>
                  <a:lnTo>
                    <a:pt x="24291" y="18952"/>
                  </a:lnTo>
                  <a:lnTo>
                    <a:pt x="8660" y="60344"/>
                  </a:lnTo>
                  <a:lnTo>
                    <a:pt x="1133" y="101057"/>
                  </a:lnTo>
                  <a:lnTo>
                    <a:pt x="0" y="144399"/>
                  </a:lnTo>
                  <a:lnTo>
                    <a:pt x="7269" y="185699"/>
                  </a:lnTo>
                  <a:lnTo>
                    <a:pt x="11965" y="204594"/>
                  </a:lnTo>
                  <a:lnTo>
                    <a:pt x="20167" y="218166"/>
                  </a:lnTo>
                  <a:lnTo>
                    <a:pt x="25317" y="223761"/>
                  </a:lnTo>
                  <a:lnTo>
                    <a:pt x="36683" y="229977"/>
                  </a:lnTo>
                  <a:lnTo>
                    <a:pt x="42678" y="231635"/>
                  </a:lnTo>
                  <a:lnTo>
                    <a:pt x="54983" y="229714"/>
                  </a:lnTo>
                  <a:lnTo>
                    <a:pt x="73718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2726">
              <a:extLst>
                <a:ext uri="{FF2B5EF4-FFF2-40B4-BE49-F238E27FC236}">
                  <a16:creationId xmlns:a16="http://schemas.microsoft.com/office/drawing/2014/main" xmlns="" id="{1C50F116-3E4F-4F93-9925-8FD448AAF62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514850" y="5530850"/>
              <a:ext cx="165101" cy="57151"/>
            </a:xfrm>
            <a:custGeom>
              <a:avLst/>
              <a:gdLst/>
              <a:ahLst/>
              <a:cxnLst/>
              <a:rect l="0" t="0" r="0" b="0"/>
              <a:pathLst>
                <a:path w="165101" h="57151">
                  <a:moveTo>
                    <a:pt x="0" y="57150"/>
                  </a:moveTo>
                  <a:lnTo>
                    <a:pt x="0" y="57150"/>
                  </a:lnTo>
                  <a:lnTo>
                    <a:pt x="22322" y="53779"/>
                  </a:lnTo>
                  <a:lnTo>
                    <a:pt x="60392" y="41570"/>
                  </a:lnTo>
                  <a:lnTo>
                    <a:pt x="104050" y="27918"/>
                  </a:lnTo>
                  <a:lnTo>
                    <a:pt x="149382" y="771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8" name="SMARTInkShape-Group560">
            <a:extLst>
              <a:ext uri="{FF2B5EF4-FFF2-40B4-BE49-F238E27FC236}">
                <a16:creationId xmlns:a16="http://schemas.microsoft.com/office/drawing/2014/main" xmlns="" id="{4F0AEA63-789F-442B-9A6C-8FC703B321C5}"/>
              </a:ext>
            </a:extLst>
          </p:cNvPr>
          <p:cNvGrpSpPr/>
          <p:nvPr/>
        </p:nvGrpSpPr>
        <p:grpSpPr>
          <a:xfrm>
            <a:off x="5549900" y="4991983"/>
            <a:ext cx="1752601" cy="1027111"/>
            <a:chOff x="5549900" y="4991983"/>
            <a:chExt cx="1752601" cy="1027111"/>
          </a:xfrm>
        </p:grpSpPr>
        <p:sp>
          <p:nvSpPr>
            <p:cNvPr id="446" name="SMARTInkShape-2727">
              <a:extLst>
                <a:ext uri="{FF2B5EF4-FFF2-40B4-BE49-F238E27FC236}">
                  <a16:creationId xmlns:a16="http://schemas.microsoft.com/office/drawing/2014/main" xmlns="" id="{80F30CFA-879E-4816-A55E-D2083BE7475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004165" y="5913333"/>
              <a:ext cx="142636" cy="105761"/>
            </a:xfrm>
            <a:custGeom>
              <a:avLst/>
              <a:gdLst/>
              <a:ahLst/>
              <a:cxnLst/>
              <a:rect l="0" t="0" r="0" b="0"/>
              <a:pathLst>
                <a:path w="142636" h="105761">
                  <a:moveTo>
                    <a:pt x="110885" y="23917"/>
                  </a:moveTo>
                  <a:lnTo>
                    <a:pt x="110885" y="23917"/>
                  </a:lnTo>
                  <a:lnTo>
                    <a:pt x="97070" y="15128"/>
                  </a:lnTo>
                  <a:lnTo>
                    <a:pt x="87812" y="8722"/>
                  </a:lnTo>
                  <a:lnTo>
                    <a:pt x="67438" y="1855"/>
                  </a:lnTo>
                  <a:lnTo>
                    <a:pt x="54181" y="0"/>
                  </a:lnTo>
                  <a:lnTo>
                    <a:pt x="37470" y="6702"/>
                  </a:lnTo>
                  <a:lnTo>
                    <a:pt x="20401" y="19794"/>
                  </a:lnTo>
                  <a:lnTo>
                    <a:pt x="8111" y="37372"/>
                  </a:lnTo>
                  <a:lnTo>
                    <a:pt x="0" y="67100"/>
                  </a:lnTo>
                  <a:lnTo>
                    <a:pt x="1684" y="75990"/>
                  </a:lnTo>
                  <a:lnTo>
                    <a:pt x="11081" y="91511"/>
                  </a:lnTo>
                  <a:lnTo>
                    <a:pt x="24665" y="101703"/>
                  </a:lnTo>
                  <a:lnTo>
                    <a:pt x="32237" y="105407"/>
                  </a:lnTo>
                  <a:lnTo>
                    <a:pt x="40814" y="105760"/>
                  </a:lnTo>
                  <a:lnTo>
                    <a:pt x="59752" y="100508"/>
                  </a:lnTo>
                  <a:lnTo>
                    <a:pt x="74283" y="85474"/>
                  </a:lnTo>
                  <a:lnTo>
                    <a:pt x="102227" y="39443"/>
                  </a:lnTo>
                  <a:lnTo>
                    <a:pt x="108320" y="26636"/>
                  </a:lnTo>
                  <a:lnTo>
                    <a:pt x="109746" y="22303"/>
                  </a:lnTo>
                  <a:lnTo>
                    <a:pt x="110124" y="22135"/>
                  </a:lnTo>
                  <a:lnTo>
                    <a:pt x="123050" y="64634"/>
                  </a:lnTo>
                  <a:lnTo>
                    <a:pt x="142635" y="9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2728">
              <a:extLst>
                <a:ext uri="{FF2B5EF4-FFF2-40B4-BE49-F238E27FC236}">
                  <a16:creationId xmlns:a16="http://schemas.microsoft.com/office/drawing/2014/main" xmlns="" id="{C89888BE-BC3E-495D-9166-550562A9935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689600" y="5480933"/>
              <a:ext cx="31751" cy="234068"/>
            </a:xfrm>
            <a:custGeom>
              <a:avLst/>
              <a:gdLst/>
              <a:ahLst/>
              <a:cxnLst/>
              <a:rect l="0" t="0" r="0" b="0"/>
              <a:pathLst>
                <a:path w="31751" h="2340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2" y="9491"/>
                  </a:lnTo>
                  <a:lnTo>
                    <a:pt x="17676" y="42564"/>
                  </a:lnTo>
                  <a:lnTo>
                    <a:pt x="21966" y="76047"/>
                  </a:lnTo>
                  <a:lnTo>
                    <a:pt x="23874" y="113036"/>
                  </a:lnTo>
                  <a:lnTo>
                    <a:pt x="24721" y="148290"/>
                  </a:lnTo>
                  <a:lnTo>
                    <a:pt x="25199" y="189758"/>
                  </a:lnTo>
                  <a:lnTo>
                    <a:pt x="3175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2729">
              <a:extLst>
                <a:ext uri="{FF2B5EF4-FFF2-40B4-BE49-F238E27FC236}">
                  <a16:creationId xmlns:a16="http://schemas.microsoft.com/office/drawing/2014/main" xmlns="" id="{B0013272-A01D-4401-81C0-23F816FCEEE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549900" y="5568950"/>
              <a:ext cx="228601" cy="44451"/>
            </a:xfrm>
            <a:custGeom>
              <a:avLst/>
              <a:gdLst/>
              <a:ahLst/>
              <a:cxnLst/>
              <a:rect l="0" t="0" r="0" b="0"/>
              <a:pathLst>
                <a:path w="228601" h="44451">
                  <a:moveTo>
                    <a:pt x="0" y="44450"/>
                  </a:moveTo>
                  <a:lnTo>
                    <a:pt x="0" y="44450"/>
                  </a:lnTo>
                  <a:lnTo>
                    <a:pt x="39707" y="38675"/>
                  </a:lnTo>
                  <a:lnTo>
                    <a:pt x="75972" y="32241"/>
                  </a:lnTo>
                  <a:lnTo>
                    <a:pt x="116081" y="24677"/>
                  </a:lnTo>
                  <a:lnTo>
                    <a:pt x="156014" y="16612"/>
                  </a:lnTo>
                  <a:lnTo>
                    <a:pt x="192577" y="8324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2730">
              <a:extLst>
                <a:ext uri="{FF2B5EF4-FFF2-40B4-BE49-F238E27FC236}">
                  <a16:creationId xmlns:a16="http://schemas.microsoft.com/office/drawing/2014/main" xmlns="" id="{AE2F4AEB-98EA-4CFC-8611-2286AA4C9AD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975353" y="5386522"/>
              <a:ext cx="301748" cy="293230"/>
            </a:xfrm>
            <a:custGeom>
              <a:avLst/>
              <a:gdLst/>
              <a:ahLst/>
              <a:cxnLst/>
              <a:rect l="0" t="0" r="0" b="0"/>
              <a:pathLst>
                <a:path w="301748" h="293230">
                  <a:moveTo>
                    <a:pt x="123947" y="195128"/>
                  </a:moveTo>
                  <a:lnTo>
                    <a:pt x="123947" y="195128"/>
                  </a:lnTo>
                  <a:lnTo>
                    <a:pt x="120576" y="188386"/>
                  </a:lnTo>
                  <a:lnTo>
                    <a:pt x="115158" y="183195"/>
                  </a:lnTo>
                  <a:lnTo>
                    <a:pt x="102294" y="176306"/>
                  </a:lnTo>
                  <a:lnTo>
                    <a:pt x="96811" y="174113"/>
                  </a:lnTo>
                  <a:lnTo>
                    <a:pt x="83194" y="175440"/>
                  </a:lnTo>
                  <a:lnTo>
                    <a:pt x="48084" y="191161"/>
                  </a:lnTo>
                  <a:lnTo>
                    <a:pt x="24328" y="211905"/>
                  </a:lnTo>
                  <a:lnTo>
                    <a:pt x="7255" y="235925"/>
                  </a:lnTo>
                  <a:lnTo>
                    <a:pt x="0" y="264288"/>
                  </a:lnTo>
                  <a:lnTo>
                    <a:pt x="1099" y="272279"/>
                  </a:lnTo>
                  <a:lnTo>
                    <a:pt x="7964" y="284921"/>
                  </a:lnTo>
                  <a:lnTo>
                    <a:pt x="13464" y="288856"/>
                  </a:lnTo>
                  <a:lnTo>
                    <a:pt x="27101" y="293229"/>
                  </a:lnTo>
                  <a:lnTo>
                    <a:pt x="42569" y="289528"/>
                  </a:lnTo>
                  <a:lnTo>
                    <a:pt x="50644" y="285578"/>
                  </a:lnTo>
                  <a:lnTo>
                    <a:pt x="75495" y="259793"/>
                  </a:lnTo>
                  <a:lnTo>
                    <a:pt x="97361" y="215228"/>
                  </a:lnTo>
                  <a:lnTo>
                    <a:pt x="108839" y="170666"/>
                  </a:lnTo>
                  <a:lnTo>
                    <a:pt x="113875" y="144952"/>
                  </a:lnTo>
                  <a:lnTo>
                    <a:pt x="123233" y="99450"/>
                  </a:lnTo>
                  <a:lnTo>
                    <a:pt x="130685" y="62293"/>
                  </a:lnTo>
                  <a:lnTo>
                    <a:pt x="134174" y="30180"/>
                  </a:lnTo>
                  <a:lnTo>
                    <a:pt x="132491" y="16925"/>
                  </a:lnTo>
                  <a:lnTo>
                    <a:pt x="131055" y="13532"/>
                  </a:lnTo>
                  <a:lnTo>
                    <a:pt x="129390" y="11974"/>
                  </a:lnTo>
                  <a:lnTo>
                    <a:pt x="127576" y="11643"/>
                  </a:lnTo>
                  <a:lnTo>
                    <a:pt x="123679" y="20681"/>
                  </a:lnTo>
                  <a:lnTo>
                    <a:pt x="115635" y="56892"/>
                  </a:lnTo>
                  <a:lnTo>
                    <a:pt x="108963" y="94884"/>
                  </a:lnTo>
                  <a:lnTo>
                    <a:pt x="103647" y="135288"/>
                  </a:lnTo>
                  <a:lnTo>
                    <a:pt x="102695" y="173001"/>
                  </a:lnTo>
                  <a:lnTo>
                    <a:pt x="106126" y="218441"/>
                  </a:lnTo>
                  <a:lnTo>
                    <a:pt x="111611" y="244133"/>
                  </a:lnTo>
                  <a:lnTo>
                    <a:pt x="113606" y="248965"/>
                  </a:lnTo>
                  <a:lnTo>
                    <a:pt x="117053" y="250069"/>
                  </a:lnTo>
                  <a:lnTo>
                    <a:pt x="121468" y="248689"/>
                  </a:lnTo>
                  <a:lnTo>
                    <a:pt x="126527" y="245652"/>
                  </a:lnTo>
                  <a:lnTo>
                    <a:pt x="150503" y="217780"/>
                  </a:lnTo>
                  <a:lnTo>
                    <a:pt x="167970" y="186381"/>
                  </a:lnTo>
                  <a:lnTo>
                    <a:pt x="185140" y="146084"/>
                  </a:lnTo>
                  <a:lnTo>
                    <a:pt x="193671" y="121510"/>
                  </a:lnTo>
                  <a:lnTo>
                    <a:pt x="202179" y="95250"/>
                  </a:lnTo>
                  <a:lnTo>
                    <a:pt x="219158" y="54782"/>
                  </a:lnTo>
                  <a:lnTo>
                    <a:pt x="242944" y="7793"/>
                  </a:lnTo>
                  <a:lnTo>
                    <a:pt x="247390" y="861"/>
                  </a:lnTo>
                  <a:lnTo>
                    <a:pt x="248575" y="0"/>
                  </a:lnTo>
                  <a:lnTo>
                    <a:pt x="231794" y="33660"/>
                  </a:lnTo>
                  <a:lnTo>
                    <a:pt x="217285" y="79317"/>
                  </a:lnTo>
                  <a:lnTo>
                    <a:pt x="206353" y="116140"/>
                  </a:lnTo>
                  <a:lnTo>
                    <a:pt x="196790" y="158376"/>
                  </a:lnTo>
                  <a:lnTo>
                    <a:pt x="189718" y="199255"/>
                  </a:lnTo>
                  <a:lnTo>
                    <a:pt x="186340" y="235062"/>
                  </a:lnTo>
                  <a:lnTo>
                    <a:pt x="189541" y="260384"/>
                  </a:lnTo>
                  <a:lnTo>
                    <a:pt x="199432" y="277282"/>
                  </a:lnTo>
                  <a:lnTo>
                    <a:pt x="206020" y="283764"/>
                  </a:lnTo>
                  <a:lnTo>
                    <a:pt x="215351" y="286674"/>
                  </a:lnTo>
                  <a:lnTo>
                    <a:pt x="238889" y="286145"/>
                  </a:lnTo>
                  <a:lnTo>
                    <a:pt x="263932" y="275561"/>
                  </a:lnTo>
                  <a:lnTo>
                    <a:pt x="301747" y="252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2731">
              <a:extLst>
                <a:ext uri="{FF2B5EF4-FFF2-40B4-BE49-F238E27FC236}">
                  <a16:creationId xmlns:a16="http://schemas.microsoft.com/office/drawing/2014/main" xmlns="" id="{8C1355B8-850C-405F-A6EA-BAD165EC308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267450" y="5568950"/>
              <a:ext cx="146051" cy="31751"/>
            </a:xfrm>
            <a:custGeom>
              <a:avLst/>
              <a:gdLst/>
              <a:ahLst/>
              <a:cxnLst/>
              <a:rect l="0" t="0" r="0" b="0"/>
              <a:pathLst>
                <a:path w="1460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42095" y="22106"/>
                  </a:lnTo>
                  <a:lnTo>
                    <a:pt x="77384" y="16585"/>
                  </a:lnTo>
                  <a:lnTo>
                    <a:pt x="118022" y="710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2732">
              <a:extLst>
                <a:ext uri="{FF2B5EF4-FFF2-40B4-BE49-F238E27FC236}">
                  <a16:creationId xmlns:a16="http://schemas.microsoft.com/office/drawing/2014/main" xmlns="" id="{106B75F8-0254-4EB7-B9C5-6D4C19119CE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308770" y="5332190"/>
              <a:ext cx="104731" cy="376461"/>
            </a:xfrm>
            <a:custGeom>
              <a:avLst/>
              <a:gdLst/>
              <a:ahLst/>
              <a:cxnLst/>
              <a:rect l="0" t="0" r="0" b="0"/>
              <a:pathLst>
                <a:path w="104731" h="376461">
                  <a:moveTo>
                    <a:pt x="104730" y="33560"/>
                  </a:moveTo>
                  <a:lnTo>
                    <a:pt x="104730" y="33560"/>
                  </a:lnTo>
                  <a:lnTo>
                    <a:pt x="92797" y="19745"/>
                  </a:lnTo>
                  <a:lnTo>
                    <a:pt x="77257" y="0"/>
                  </a:lnTo>
                  <a:lnTo>
                    <a:pt x="73714" y="603"/>
                  </a:lnTo>
                  <a:lnTo>
                    <a:pt x="64134" y="6918"/>
                  </a:lnTo>
                  <a:lnTo>
                    <a:pt x="43469" y="32486"/>
                  </a:lnTo>
                  <a:lnTo>
                    <a:pt x="26215" y="73615"/>
                  </a:lnTo>
                  <a:lnTo>
                    <a:pt x="16683" y="112745"/>
                  </a:lnTo>
                  <a:lnTo>
                    <a:pt x="9153" y="157654"/>
                  </a:lnTo>
                  <a:lnTo>
                    <a:pt x="5807" y="203483"/>
                  </a:lnTo>
                  <a:lnTo>
                    <a:pt x="2437" y="245959"/>
                  </a:lnTo>
                  <a:lnTo>
                    <a:pt x="0" y="283887"/>
                  </a:lnTo>
                  <a:lnTo>
                    <a:pt x="1888" y="328335"/>
                  </a:lnTo>
                  <a:lnTo>
                    <a:pt x="3130" y="376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2733">
              <a:extLst>
                <a:ext uri="{FF2B5EF4-FFF2-40B4-BE49-F238E27FC236}">
                  <a16:creationId xmlns:a16="http://schemas.microsoft.com/office/drawing/2014/main" xmlns="" id="{A9F65917-CE4F-49B5-92E6-1BEB4824F60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000750" y="4991983"/>
              <a:ext cx="102434" cy="259987"/>
            </a:xfrm>
            <a:custGeom>
              <a:avLst/>
              <a:gdLst/>
              <a:ahLst/>
              <a:cxnLst/>
              <a:rect l="0" t="0" r="0" b="0"/>
              <a:pathLst>
                <a:path w="102434" h="259987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6120"/>
                  </a:lnTo>
                  <a:lnTo>
                    <a:pt x="7840" y="49367"/>
                  </a:lnTo>
                  <a:lnTo>
                    <a:pt x="9378" y="93498"/>
                  </a:lnTo>
                  <a:lnTo>
                    <a:pt x="7696" y="127142"/>
                  </a:lnTo>
                  <a:lnTo>
                    <a:pt x="6748" y="172438"/>
                  </a:lnTo>
                  <a:lnTo>
                    <a:pt x="6385" y="219561"/>
                  </a:lnTo>
                  <a:lnTo>
                    <a:pt x="6365" y="217977"/>
                  </a:lnTo>
                  <a:lnTo>
                    <a:pt x="32865" y="173182"/>
                  </a:lnTo>
                  <a:lnTo>
                    <a:pt x="56665" y="141999"/>
                  </a:lnTo>
                  <a:lnTo>
                    <a:pt x="66577" y="133646"/>
                  </a:lnTo>
                  <a:lnTo>
                    <a:pt x="71196" y="131842"/>
                  </a:lnTo>
                  <a:lnTo>
                    <a:pt x="80091" y="131719"/>
                  </a:lnTo>
                  <a:lnTo>
                    <a:pt x="88748" y="137779"/>
                  </a:lnTo>
                  <a:lnTo>
                    <a:pt x="96594" y="148233"/>
                  </a:lnTo>
                  <a:lnTo>
                    <a:pt x="102433" y="162287"/>
                  </a:lnTo>
                  <a:lnTo>
                    <a:pt x="101735" y="181704"/>
                  </a:lnTo>
                  <a:lnTo>
                    <a:pt x="91527" y="214554"/>
                  </a:lnTo>
                  <a:lnTo>
                    <a:pt x="80189" y="233861"/>
                  </a:lnTo>
                  <a:lnTo>
                    <a:pt x="65743" y="247146"/>
                  </a:lnTo>
                  <a:lnTo>
                    <a:pt x="41744" y="259187"/>
                  </a:lnTo>
                  <a:lnTo>
                    <a:pt x="34179" y="259986"/>
                  </a:lnTo>
                  <a:lnTo>
                    <a:pt x="635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2734">
              <a:extLst>
                <a:ext uri="{FF2B5EF4-FFF2-40B4-BE49-F238E27FC236}">
                  <a16:creationId xmlns:a16="http://schemas.microsoft.com/office/drawing/2014/main" xmlns="" id="{F854D6D0-B7FD-4179-AB34-953BC5C8027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470602" y="5398906"/>
              <a:ext cx="101649" cy="303395"/>
            </a:xfrm>
            <a:custGeom>
              <a:avLst/>
              <a:gdLst/>
              <a:ahLst/>
              <a:cxnLst/>
              <a:rect l="0" t="0" r="0" b="0"/>
              <a:pathLst>
                <a:path w="101649" h="303395">
                  <a:moveTo>
                    <a:pt x="101648" y="17644"/>
                  </a:moveTo>
                  <a:lnTo>
                    <a:pt x="101648" y="17644"/>
                  </a:lnTo>
                  <a:lnTo>
                    <a:pt x="101648" y="10902"/>
                  </a:lnTo>
                  <a:lnTo>
                    <a:pt x="99767" y="5711"/>
                  </a:lnTo>
                  <a:lnTo>
                    <a:pt x="98277" y="3339"/>
                  </a:lnTo>
                  <a:lnTo>
                    <a:pt x="95873" y="1757"/>
                  </a:lnTo>
                  <a:lnTo>
                    <a:pt x="89439" y="0"/>
                  </a:lnTo>
                  <a:lnTo>
                    <a:pt x="85747" y="942"/>
                  </a:lnTo>
                  <a:lnTo>
                    <a:pt x="77882" y="5752"/>
                  </a:lnTo>
                  <a:lnTo>
                    <a:pt x="55559" y="38369"/>
                  </a:lnTo>
                  <a:lnTo>
                    <a:pt x="40712" y="68484"/>
                  </a:lnTo>
                  <a:lnTo>
                    <a:pt x="26587" y="106796"/>
                  </a:lnTo>
                  <a:lnTo>
                    <a:pt x="13961" y="148284"/>
                  </a:lnTo>
                  <a:lnTo>
                    <a:pt x="3645" y="187889"/>
                  </a:lnTo>
                  <a:lnTo>
                    <a:pt x="0" y="224777"/>
                  </a:lnTo>
                  <a:lnTo>
                    <a:pt x="2142" y="257163"/>
                  </a:lnTo>
                  <a:lnTo>
                    <a:pt x="19098" y="303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2735">
              <a:extLst>
                <a:ext uri="{FF2B5EF4-FFF2-40B4-BE49-F238E27FC236}">
                  <a16:creationId xmlns:a16="http://schemas.microsoft.com/office/drawing/2014/main" xmlns="" id="{9A75F7EE-1D5D-4C4F-B841-51733E39545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646436" y="5407561"/>
              <a:ext cx="84565" cy="253902"/>
            </a:xfrm>
            <a:custGeom>
              <a:avLst/>
              <a:gdLst/>
              <a:ahLst/>
              <a:cxnLst/>
              <a:rect l="0" t="0" r="0" b="0"/>
              <a:pathLst>
                <a:path w="84565" h="253902">
                  <a:moveTo>
                    <a:pt x="52814" y="15339"/>
                  </a:moveTo>
                  <a:lnTo>
                    <a:pt x="52814" y="15339"/>
                  </a:lnTo>
                  <a:lnTo>
                    <a:pt x="49443" y="1855"/>
                  </a:lnTo>
                  <a:lnTo>
                    <a:pt x="46333" y="0"/>
                  </a:lnTo>
                  <a:lnTo>
                    <a:pt x="42144" y="879"/>
                  </a:lnTo>
                  <a:lnTo>
                    <a:pt x="37234" y="3582"/>
                  </a:lnTo>
                  <a:lnTo>
                    <a:pt x="28015" y="19757"/>
                  </a:lnTo>
                  <a:lnTo>
                    <a:pt x="14892" y="64155"/>
                  </a:lnTo>
                  <a:lnTo>
                    <a:pt x="7032" y="104062"/>
                  </a:lnTo>
                  <a:lnTo>
                    <a:pt x="1187" y="145318"/>
                  </a:lnTo>
                  <a:lnTo>
                    <a:pt x="0" y="181528"/>
                  </a:lnTo>
                  <a:lnTo>
                    <a:pt x="3236" y="211262"/>
                  </a:lnTo>
                  <a:lnTo>
                    <a:pt x="16252" y="239196"/>
                  </a:lnTo>
                  <a:lnTo>
                    <a:pt x="25040" y="251473"/>
                  </a:lnTo>
                  <a:lnTo>
                    <a:pt x="31475" y="253901"/>
                  </a:lnTo>
                  <a:lnTo>
                    <a:pt x="48034" y="252835"/>
                  </a:lnTo>
                  <a:lnTo>
                    <a:pt x="63389" y="242013"/>
                  </a:lnTo>
                  <a:lnTo>
                    <a:pt x="84564" y="218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2736">
              <a:extLst>
                <a:ext uri="{FF2B5EF4-FFF2-40B4-BE49-F238E27FC236}">
                  <a16:creationId xmlns:a16="http://schemas.microsoft.com/office/drawing/2014/main" xmlns="" id="{77A0D1B9-8FAE-4A94-AC4E-06CF52A2D2A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599415" y="5524500"/>
              <a:ext cx="169686" cy="38101"/>
            </a:xfrm>
            <a:custGeom>
              <a:avLst/>
              <a:gdLst/>
              <a:ahLst/>
              <a:cxnLst/>
              <a:rect l="0" t="0" r="0" b="0"/>
              <a:pathLst>
                <a:path w="16968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38100"/>
                  </a:lnTo>
                  <a:lnTo>
                    <a:pt x="47227" y="29261"/>
                  </a:lnTo>
                  <a:lnTo>
                    <a:pt x="93342" y="19802"/>
                  </a:lnTo>
                  <a:lnTo>
                    <a:pt x="139381" y="8062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2737">
              <a:extLst>
                <a:ext uri="{FF2B5EF4-FFF2-40B4-BE49-F238E27FC236}">
                  <a16:creationId xmlns:a16="http://schemas.microsoft.com/office/drawing/2014/main" xmlns="" id="{A1C8BBD6-78D7-4328-8CF6-32A44DB8567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133741" y="5505450"/>
              <a:ext cx="168760" cy="19051"/>
            </a:xfrm>
            <a:custGeom>
              <a:avLst/>
              <a:gdLst/>
              <a:ahLst/>
              <a:cxnLst/>
              <a:rect l="0" t="0" r="0" b="0"/>
              <a:pathLst>
                <a:path w="1687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9050"/>
                  </a:lnTo>
                  <a:lnTo>
                    <a:pt x="0" y="18344"/>
                  </a:lnTo>
                  <a:lnTo>
                    <a:pt x="1563" y="15679"/>
                  </a:lnTo>
                  <a:lnTo>
                    <a:pt x="35780" y="12583"/>
                  </a:lnTo>
                  <a:lnTo>
                    <a:pt x="66618" y="9590"/>
                  </a:lnTo>
                  <a:lnTo>
                    <a:pt x="105254" y="5909"/>
                  </a:lnTo>
                  <a:lnTo>
                    <a:pt x="168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2738">
              <a:extLst>
                <a:ext uri="{FF2B5EF4-FFF2-40B4-BE49-F238E27FC236}">
                  <a16:creationId xmlns:a16="http://schemas.microsoft.com/office/drawing/2014/main" xmlns="" id="{C95D179D-9875-4B09-BA02-62EF61C6C1D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781800" y="5422900"/>
              <a:ext cx="57968" cy="273051"/>
            </a:xfrm>
            <a:custGeom>
              <a:avLst/>
              <a:gdLst/>
              <a:ahLst/>
              <a:cxnLst/>
              <a:rect l="0" t="0" r="0" b="0"/>
              <a:pathLst>
                <a:path w="57968" h="273051">
                  <a:moveTo>
                    <a:pt x="12700" y="0"/>
                  </a:moveTo>
                  <a:lnTo>
                    <a:pt x="12700" y="0"/>
                  </a:lnTo>
                  <a:lnTo>
                    <a:pt x="12698" y="3371"/>
                  </a:lnTo>
                  <a:lnTo>
                    <a:pt x="35304" y="46139"/>
                  </a:lnTo>
                  <a:lnTo>
                    <a:pt x="52559" y="93163"/>
                  </a:lnTo>
                  <a:lnTo>
                    <a:pt x="57931" y="128895"/>
                  </a:lnTo>
                  <a:lnTo>
                    <a:pt x="57967" y="165942"/>
                  </a:lnTo>
                  <a:lnTo>
                    <a:pt x="48106" y="199811"/>
                  </a:lnTo>
                  <a:lnTo>
                    <a:pt x="24602" y="241001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9" name="SMARTInkShape-2739">
            <a:extLst>
              <a:ext uri="{FF2B5EF4-FFF2-40B4-BE49-F238E27FC236}">
                <a16:creationId xmlns:a16="http://schemas.microsoft.com/office/drawing/2014/main" xmlns="" id="{B56FB260-7F1E-4D21-A758-3FB2F43297C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083268" y="5275804"/>
            <a:ext cx="107983" cy="480184"/>
          </a:xfrm>
          <a:custGeom>
            <a:avLst/>
            <a:gdLst/>
            <a:ahLst/>
            <a:cxnLst/>
            <a:rect l="0" t="0" r="0" b="0"/>
            <a:pathLst>
              <a:path w="107983" h="480184">
                <a:moveTo>
                  <a:pt x="107982" y="58196"/>
                </a:moveTo>
                <a:lnTo>
                  <a:pt x="107982" y="58196"/>
                </a:lnTo>
                <a:lnTo>
                  <a:pt x="96445" y="20646"/>
                </a:lnTo>
                <a:lnTo>
                  <a:pt x="85906" y="6775"/>
                </a:lnTo>
                <a:lnTo>
                  <a:pt x="77945" y="536"/>
                </a:lnTo>
                <a:lnTo>
                  <a:pt x="73140" y="0"/>
                </a:lnTo>
                <a:lnTo>
                  <a:pt x="62158" y="3168"/>
                </a:lnTo>
                <a:lnTo>
                  <a:pt x="40704" y="22998"/>
                </a:lnTo>
                <a:lnTo>
                  <a:pt x="19843" y="64700"/>
                </a:lnTo>
                <a:lnTo>
                  <a:pt x="8602" y="99187"/>
                </a:lnTo>
                <a:lnTo>
                  <a:pt x="1019" y="137092"/>
                </a:lnTo>
                <a:lnTo>
                  <a:pt x="0" y="179809"/>
                </a:lnTo>
                <a:lnTo>
                  <a:pt x="3782" y="220902"/>
                </a:lnTo>
                <a:lnTo>
                  <a:pt x="10165" y="259627"/>
                </a:lnTo>
                <a:lnTo>
                  <a:pt x="17707" y="295652"/>
                </a:lnTo>
                <a:lnTo>
                  <a:pt x="29523" y="328597"/>
                </a:lnTo>
                <a:lnTo>
                  <a:pt x="46400" y="371148"/>
                </a:lnTo>
                <a:lnTo>
                  <a:pt x="53988" y="407980"/>
                </a:lnTo>
                <a:lnTo>
                  <a:pt x="56551" y="451609"/>
                </a:lnTo>
                <a:lnTo>
                  <a:pt x="53137" y="466115"/>
                </a:lnTo>
                <a:lnTo>
                  <a:pt x="50253" y="471958"/>
                </a:lnTo>
                <a:lnTo>
                  <a:pt x="46918" y="475855"/>
                </a:lnTo>
                <a:lnTo>
                  <a:pt x="39450" y="480183"/>
                </a:lnTo>
                <a:lnTo>
                  <a:pt x="35483" y="479926"/>
                </a:lnTo>
                <a:lnTo>
                  <a:pt x="19082" y="4709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3" name="SMARTInkShape-Group562">
            <a:extLst>
              <a:ext uri="{FF2B5EF4-FFF2-40B4-BE49-F238E27FC236}">
                <a16:creationId xmlns:a16="http://schemas.microsoft.com/office/drawing/2014/main" xmlns="" id="{C5EE5219-3586-4A85-A2A5-B55200BD8983}"/>
              </a:ext>
            </a:extLst>
          </p:cNvPr>
          <p:cNvGrpSpPr/>
          <p:nvPr/>
        </p:nvGrpSpPr>
        <p:grpSpPr>
          <a:xfrm>
            <a:off x="7594600" y="5126215"/>
            <a:ext cx="1638301" cy="907074"/>
            <a:chOff x="7594600" y="5126215"/>
            <a:chExt cx="1638301" cy="907074"/>
          </a:xfrm>
        </p:grpSpPr>
        <p:sp>
          <p:nvSpPr>
            <p:cNvPr id="460" name="SMARTInkShape-2740">
              <a:extLst>
                <a:ext uri="{FF2B5EF4-FFF2-40B4-BE49-F238E27FC236}">
                  <a16:creationId xmlns:a16="http://schemas.microsoft.com/office/drawing/2014/main" xmlns="" id="{7AE14D5C-FF1A-4543-B16A-6A1AD02C376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624183" y="5389330"/>
              <a:ext cx="59793" cy="235604"/>
            </a:xfrm>
            <a:custGeom>
              <a:avLst/>
              <a:gdLst/>
              <a:ahLst/>
              <a:cxnLst/>
              <a:rect l="0" t="0" r="0" b="0"/>
              <a:pathLst>
                <a:path w="59793" h="235604">
                  <a:moveTo>
                    <a:pt x="5467" y="8170"/>
                  </a:moveTo>
                  <a:lnTo>
                    <a:pt x="5467" y="8170"/>
                  </a:lnTo>
                  <a:lnTo>
                    <a:pt x="1103" y="147"/>
                  </a:lnTo>
                  <a:lnTo>
                    <a:pt x="441" y="0"/>
                  </a:lnTo>
                  <a:lnTo>
                    <a:pt x="0" y="607"/>
                  </a:lnTo>
                  <a:lnTo>
                    <a:pt x="20242" y="41712"/>
                  </a:lnTo>
                  <a:lnTo>
                    <a:pt x="31789" y="73642"/>
                  </a:lnTo>
                  <a:lnTo>
                    <a:pt x="43271" y="109941"/>
                  </a:lnTo>
                  <a:lnTo>
                    <a:pt x="53077" y="144888"/>
                  </a:lnTo>
                  <a:lnTo>
                    <a:pt x="59792" y="189555"/>
                  </a:lnTo>
                  <a:lnTo>
                    <a:pt x="55716" y="210847"/>
                  </a:lnTo>
                  <a:lnTo>
                    <a:pt x="47555" y="225954"/>
                  </a:lnTo>
                  <a:lnTo>
                    <a:pt x="39225" y="235020"/>
                  </a:lnTo>
                  <a:lnTo>
                    <a:pt x="35733" y="235603"/>
                  </a:lnTo>
                  <a:lnTo>
                    <a:pt x="32700" y="233876"/>
                  </a:lnTo>
                  <a:lnTo>
                    <a:pt x="24517" y="224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2741">
              <a:extLst>
                <a:ext uri="{FF2B5EF4-FFF2-40B4-BE49-F238E27FC236}">
                  <a16:creationId xmlns:a16="http://schemas.microsoft.com/office/drawing/2014/main" xmlns="" id="{98288369-065E-4875-94A2-B8838528CF5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819756" y="5328898"/>
              <a:ext cx="317895" cy="303553"/>
            </a:xfrm>
            <a:custGeom>
              <a:avLst/>
              <a:gdLst/>
              <a:ahLst/>
              <a:cxnLst/>
              <a:rect l="0" t="0" r="0" b="0"/>
              <a:pathLst>
                <a:path w="317895" h="303553">
                  <a:moveTo>
                    <a:pt x="108344" y="259102"/>
                  </a:moveTo>
                  <a:lnTo>
                    <a:pt x="108344" y="259102"/>
                  </a:lnTo>
                  <a:lnTo>
                    <a:pt x="93415" y="217039"/>
                  </a:lnTo>
                  <a:lnTo>
                    <a:pt x="83773" y="199680"/>
                  </a:lnTo>
                  <a:lnTo>
                    <a:pt x="79264" y="196204"/>
                  </a:lnTo>
                  <a:lnTo>
                    <a:pt x="68608" y="192342"/>
                  </a:lnTo>
                  <a:lnTo>
                    <a:pt x="54936" y="194388"/>
                  </a:lnTo>
                  <a:lnTo>
                    <a:pt x="38745" y="201412"/>
                  </a:lnTo>
                  <a:lnTo>
                    <a:pt x="19789" y="213942"/>
                  </a:lnTo>
                  <a:lnTo>
                    <a:pt x="7132" y="230799"/>
                  </a:lnTo>
                  <a:lnTo>
                    <a:pt x="565" y="250051"/>
                  </a:lnTo>
                  <a:lnTo>
                    <a:pt x="0" y="270366"/>
                  </a:lnTo>
                  <a:lnTo>
                    <a:pt x="2247" y="277900"/>
                  </a:lnTo>
                  <a:lnTo>
                    <a:pt x="10390" y="288153"/>
                  </a:lnTo>
                  <a:lnTo>
                    <a:pt x="16229" y="290464"/>
                  </a:lnTo>
                  <a:lnTo>
                    <a:pt x="30244" y="291150"/>
                  </a:lnTo>
                  <a:lnTo>
                    <a:pt x="60744" y="274086"/>
                  </a:lnTo>
                  <a:lnTo>
                    <a:pt x="93222" y="236573"/>
                  </a:lnTo>
                  <a:lnTo>
                    <a:pt x="112676" y="192645"/>
                  </a:lnTo>
                  <a:lnTo>
                    <a:pt x="121815" y="166114"/>
                  </a:lnTo>
                  <a:lnTo>
                    <a:pt x="130730" y="139254"/>
                  </a:lnTo>
                  <a:lnTo>
                    <a:pt x="139496" y="112176"/>
                  </a:lnTo>
                  <a:lnTo>
                    <a:pt x="148162" y="84951"/>
                  </a:lnTo>
                  <a:lnTo>
                    <a:pt x="159672" y="47175"/>
                  </a:lnTo>
                  <a:lnTo>
                    <a:pt x="166356" y="13805"/>
                  </a:lnTo>
                  <a:lnTo>
                    <a:pt x="166068" y="6671"/>
                  </a:lnTo>
                  <a:lnTo>
                    <a:pt x="163760" y="2620"/>
                  </a:lnTo>
                  <a:lnTo>
                    <a:pt x="160105" y="626"/>
                  </a:lnTo>
                  <a:lnTo>
                    <a:pt x="155551" y="0"/>
                  </a:lnTo>
                  <a:lnTo>
                    <a:pt x="151104" y="3112"/>
                  </a:lnTo>
                  <a:lnTo>
                    <a:pt x="142401" y="15977"/>
                  </a:lnTo>
                  <a:lnTo>
                    <a:pt x="126195" y="59908"/>
                  </a:lnTo>
                  <a:lnTo>
                    <a:pt x="116043" y="101427"/>
                  </a:lnTo>
                  <a:lnTo>
                    <a:pt x="107532" y="146691"/>
                  </a:lnTo>
                  <a:lnTo>
                    <a:pt x="101396" y="190327"/>
                  </a:lnTo>
                  <a:lnTo>
                    <a:pt x="101965" y="225713"/>
                  </a:lnTo>
                  <a:lnTo>
                    <a:pt x="110217" y="263791"/>
                  </a:lnTo>
                  <a:lnTo>
                    <a:pt x="113826" y="272811"/>
                  </a:lnTo>
                  <a:lnTo>
                    <a:pt x="118349" y="277413"/>
                  </a:lnTo>
                  <a:lnTo>
                    <a:pt x="123480" y="279071"/>
                  </a:lnTo>
                  <a:lnTo>
                    <a:pt x="129016" y="278764"/>
                  </a:lnTo>
                  <a:lnTo>
                    <a:pt x="153666" y="261478"/>
                  </a:lnTo>
                  <a:lnTo>
                    <a:pt x="183313" y="220530"/>
                  </a:lnTo>
                  <a:lnTo>
                    <a:pt x="209632" y="176813"/>
                  </a:lnTo>
                  <a:lnTo>
                    <a:pt x="224552" y="151326"/>
                  </a:lnTo>
                  <a:lnTo>
                    <a:pt x="254302" y="104192"/>
                  </a:lnTo>
                  <a:lnTo>
                    <a:pt x="281164" y="64665"/>
                  </a:lnTo>
                  <a:lnTo>
                    <a:pt x="308130" y="27686"/>
                  </a:lnTo>
                  <a:lnTo>
                    <a:pt x="309268" y="24392"/>
                  </a:lnTo>
                  <a:lnTo>
                    <a:pt x="308615" y="22901"/>
                  </a:lnTo>
                  <a:lnTo>
                    <a:pt x="306768" y="22612"/>
                  </a:lnTo>
                  <a:lnTo>
                    <a:pt x="304125" y="23125"/>
                  </a:lnTo>
                  <a:lnTo>
                    <a:pt x="290296" y="33961"/>
                  </a:lnTo>
                  <a:lnTo>
                    <a:pt x="265955" y="77569"/>
                  </a:lnTo>
                  <a:lnTo>
                    <a:pt x="244257" y="124959"/>
                  </a:lnTo>
                  <a:lnTo>
                    <a:pt x="233190" y="163030"/>
                  </a:lnTo>
                  <a:lnTo>
                    <a:pt x="225450" y="197823"/>
                  </a:lnTo>
                  <a:lnTo>
                    <a:pt x="221774" y="228340"/>
                  </a:lnTo>
                  <a:lnTo>
                    <a:pt x="227638" y="264647"/>
                  </a:lnTo>
                  <a:lnTo>
                    <a:pt x="234507" y="284379"/>
                  </a:lnTo>
                  <a:lnTo>
                    <a:pt x="241134" y="291476"/>
                  </a:lnTo>
                  <a:lnTo>
                    <a:pt x="259791" y="301242"/>
                  </a:lnTo>
                  <a:lnTo>
                    <a:pt x="317894" y="303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742">
              <a:extLst>
                <a:ext uri="{FF2B5EF4-FFF2-40B4-BE49-F238E27FC236}">
                  <a16:creationId xmlns:a16="http://schemas.microsoft.com/office/drawing/2014/main" xmlns="" id="{296716F7-B622-49A3-9A7E-F1148A8D549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991600" y="5467350"/>
              <a:ext cx="241301" cy="25401"/>
            </a:xfrm>
            <a:custGeom>
              <a:avLst/>
              <a:gdLst/>
              <a:ahLst/>
              <a:cxnLst/>
              <a:rect l="0" t="0" r="0" b="0"/>
              <a:pathLst>
                <a:path w="2413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526" y="18492"/>
                  </a:lnTo>
                  <a:lnTo>
                    <a:pt x="52208" y="10473"/>
                  </a:lnTo>
                  <a:lnTo>
                    <a:pt x="91643" y="8182"/>
                  </a:lnTo>
                  <a:lnTo>
                    <a:pt x="138096" y="6459"/>
                  </a:lnTo>
                  <a:lnTo>
                    <a:pt x="163324" y="5011"/>
                  </a:lnTo>
                  <a:lnTo>
                    <a:pt x="206645" y="2227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743">
              <a:extLst>
                <a:ext uri="{FF2B5EF4-FFF2-40B4-BE49-F238E27FC236}">
                  <a16:creationId xmlns:a16="http://schemas.microsoft.com/office/drawing/2014/main" xmlns="" id="{D2C36C38-53C6-4F8D-A792-67A2DF14DB1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594600" y="55499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12962" y="13981"/>
                  </a:lnTo>
                  <a:lnTo>
                    <a:pt x="44762" y="8218"/>
                  </a:lnTo>
                  <a:lnTo>
                    <a:pt x="78691" y="4123"/>
                  </a:lnTo>
                  <a:lnTo>
                    <a:pt x="123975" y="122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2744">
              <a:extLst>
                <a:ext uri="{FF2B5EF4-FFF2-40B4-BE49-F238E27FC236}">
                  <a16:creationId xmlns:a16="http://schemas.microsoft.com/office/drawing/2014/main" xmlns="" id="{927E0BB3-7C21-4A8C-AE0C-3957AC5E81C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683601" y="5461000"/>
              <a:ext cx="12600" cy="196851"/>
            </a:xfrm>
            <a:custGeom>
              <a:avLst/>
              <a:gdLst/>
              <a:ahLst/>
              <a:cxnLst/>
              <a:rect l="0" t="0" r="0" b="0"/>
              <a:pathLst>
                <a:path w="12600" h="196851">
                  <a:moveTo>
                    <a:pt x="12599" y="0"/>
                  </a:moveTo>
                  <a:lnTo>
                    <a:pt x="12599" y="0"/>
                  </a:lnTo>
                  <a:lnTo>
                    <a:pt x="9228" y="0"/>
                  </a:lnTo>
                  <a:lnTo>
                    <a:pt x="3760" y="16854"/>
                  </a:lnTo>
                  <a:lnTo>
                    <a:pt x="1042" y="54304"/>
                  </a:lnTo>
                  <a:lnTo>
                    <a:pt x="238" y="101149"/>
                  </a:lnTo>
                  <a:lnTo>
                    <a:pt x="0" y="147406"/>
                  </a:lnTo>
                  <a:lnTo>
                    <a:pt x="4988" y="184888"/>
                  </a:lnTo>
                  <a:lnTo>
                    <a:pt x="12599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2745">
              <a:extLst>
                <a:ext uri="{FF2B5EF4-FFF2-40B4-BE49-F238E27FC236}">
                  <a16:creationId xmlns:a16="http://schemas.microsoft.com/office/drawing/2014/main" xmlns="" id="{2304371C-DB1C-42DF-B360-C87EAB4D039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829927" y="5126215"/>
              <a:ext cx="170608" cy="83013"/>
            </a:xfrm>
            <a:custGeom>
              <a:avLst/>
              <a:gdLst/>
              <a:ahLst/>
              <a:cxnLst/>
              <a:rect l="0" t="0" r="0" b="0"/>
              <a:pathLst>
                <a:path w="170608" h="83013">
                  <a:moveTo>
                    <a:pt x="107573" y="10935"/>
                  </a:moveTo>
                  <a:lnTo>
                    <a:pt x="107573" y="10935"/>
                  </a:lnTo>
                  <a:lnTo>
                    <a:pt x="110943" y="4193"/>
                  </a:lnTo>
                  <a:lnTo>
                    <a:pt x="112642" y="2207"/>
                  </a:lnTo>
                  <a:lnTo>
                    <a:pt x="116411" y="0"/>
                  </a:lnTo>
                  <a:lnTo>
                    <a:pt x="117699" y="823"/>
                  </a:lnTo>
                  <a:lnTo>
                    <a:pt x="119129" y="5500"/>
                  </a:lnTo>
                  <a:lnTo>
                    <a:pt x="109821" y="26180"/>
                  </a:lnTo>
                  <a:lnTo>
                    <a:pt x="73210" y="58998"/>
                  </a:lnTo>
                  <a:lnTo>
                    <a:pt x="42515" y="77857"/>
                  </a:lnTo>
                  <a:lnTo>
                    <a:pt x="24095" y="83012"/>
                  </a:lnTo>
                  <a:lnTo>
                    <a:pt x="16643" y="82269"/>
                  </a:lnTo>
                  <a:lnTo>
                    <a:pt x="4600" y="75800"/>
                  </a:lnTo>
                  <a:lnTo>
                    <a:pt x="1530" y="71112"/>
                  </a:lnTo>
                  <a:lnTo>
                    <a:pt x="0" y="60258"/>
                  </a:lnTo>
                  <a:lnTo>
                    <a:pt x="13218" y="35505"/>
                  </a:lnTo>
                  <a:lnTo>
                    <a:pt x="29184" y="23501"/>
                  </a:lnTo>
                  <a:lnTo>
                    <a:pt x="48039" y="17226"/>
                  </a:lnTo>
                  <a:lnTo>
                    <a:pt x="68178" y="16789"/>
                  </a:lnTo>
                  <a:lnTo>
                    <a:pt x="95978" y="23880"/>
                  </a:lnTo>
                  <a:lnTo>
                    <a:pt x="135021" y="43282"/>
                  </a:lnTo>
                  <a:lnTo>
                    <a:pt x="163115" y="59553"/>
                  </a:lnTo>
                  <a:lnTo>
                    <a:pt x="165767" y="62397"/>
                  </a:lnTo>
                  <a:lnTo>
                    <a:pt x="167536" y="63587"/>
                  </a:lnTo>
                  <a:lnTo>
                    <a:pt x="168715" y="63675"/>
                  </a:lnTo>
                  <a:lnTo>
                    <a:pt x="169500" y="63029"/>
                  </a:lnTo>
                  <a:lnTo>
                    <a:pt x="170607" y="48634"/>
                  </a:lnTo>
                  <a:lnTo>
                    <a:pt x="164193" y="26495"/>
                  </a:lnTo>
                  <a:lnTo>
                    <a:pt x="155316" y="14088"/>
                  </a:lnTo>
                  <a:lnTo>
                    <a:pt x="149984" y="8803"/>
                  </a:lnTo>
                  <a:lnTo>
                    <a:pt x="144314" y="5986"/>
                  </a:lnTo>
                  <a:lnTo>
                    <a:pt x="132369" y="4737"/>
                  </a:lnTo>
                  <a:lnTo>
                    <a:pt x="110373" y="11372"/>
                  </a:lnTo>
                  <a:lnTo>
                    <a:pt x="89352" y="25646"/>
                  </a:lnTo>
                  <a:lnTo>
                    <a:pt x="69473" y="55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2746">
              <a:extLst>
                <a:ext uri="{FF2B5EF4-FFF2-40B4-BE49-F238E27FC236}">
                  <a16:creationId xmlns:a16="http://schemas.microsoft.com/office/drawing/2014/main" xmlns="" id="{5C1D4ED7-7E67-4AB1-8ECD-968A14623CA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197065" y="5349687"/>
              <a:ext cx="114203" cy="327214"/>
            </a:xfrm>
            <a:custGeom>
              <a:avLst/>
              <a:gdLst/>
              <a:ahLst/>
              <a:cxnLst/>
              <a:rect l="0" t="0" r="0" b="0"/>
              <a:pathLst>
                <a:path w="114203" h="327214">
                  <a:moveTo>
                    <a:pt x="108735" y="28763"/>
                  </a:moveTo>
                  <a:lnTo>
                    <a:pt x="108735" y="28763"/>
                  </a:lnTo>
                  <a:lnTo>
                    <a:pt x="112105" y="25392"/>
                  </a:lnTo>
                  <a:lnTo>
                    <a:pt x="113760" y="21855"/>
                  </a:lnTo>
                  <a:lnTo>
                    <a:pt x="114202" y="19925"/>
                  </a:lnTo>
                  <a:lnTo>
                    <a:pt x="108082" y="7094"/>
                  </a:lnTo>
                  <a:lnTo>
                    <a:pt x="104066" y="3734"/>
                  </a:lnTo>
                  <a:lnTo>
                    <a:pt x="93959" y="0"/>
                  </a:lnTo>
                  <a:lnTo>
                    <a:pt x="78649" y="3985"/>
                  </a:lnTo>
                  <a:lnTo>
                    <a:pt x="69627" y="8011"/>
                  </a:lnTo>
                  <a:lnTo>
                    <a:pt x="40076" y="37274"/>
                  </a:lnTo>
                  <a:lnTo>
                    <a:pt x="15719" y="83966"/>
                  </a:lnTo>
                  <a:lnTo>
                    <a:pt x="5541" y="119620"/>
                  </a:lnTo>
                  <a:lnTo>
                    <a:pt x="77" y="157338"/>
                  </a:lnTo>
                  <a:lnTo>
                    <a:pt x="0" y="197620"/>
                  </a:lnTo>
                  <a:lnTo>
                    <a:pt x="6079" y="233398"/>
                  </a:lnTo>
                  <a:lnTo>
                    <a:pt x="17641" y="277544"/>
                  </a:lnTo>
                  <a:lnTo>
                    <a:pt x="26185" y="327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2747">
              <a:extLst>
                <a:ext uri="{FF2B5EF4-FFF2-40B4-BE49-F238E27FC236}">
                  <a16:creationId xmlns:a16="http://schemas.microsoft.com/office/drawing/2014/main" xmlns="" id="{5F9CF59A-B89F-4C0A-B14E-BAB82C5828A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958770" y="5291803"/>
              <a:ext cx="143831" cy="458569"/>
            </a:xfrm>
            <a:custGeom>
              <a:avLst/>
              <a:gdLst/>
              <a:ahLst/>
              <a:cxnLst/>
              <a:rect l="0" t="0" r="0" b="0"/>
              <a:pathLst>
                <a:path w="143831" h="458569">
                  <a:moveTo>
                    <a:pt x="143830" y="73947"/>
                  </a:moveTo>
                  <a:lnTo>
                    <a:pt x="143830" y="73947"/>
                  </a:lnTo>
                  <a:lnTo>
                    <a:pt x="132845" y="27511"/>
                  </a:lnTo>
                  <a:lnTo>
                    <a:pt x="130481" y="13798"/>
                  </a:lnTo>
                  <a:lnTo>
                    <a:pt x="124727" y="5352"/>
                  </a:lnTo>
                  <a:lnTo>
                    <a:pt x="115584" y="1127"/>
                  </a:lnTo>
                  <a:lnTo>
                    <a:pt x="110184" y="0"/>
                  </a:lnTo>
                  <a:lnTo>
                    <a:pt x="96655" y="4392"/>
                  </a:lnTo>
                  <a:lnTo>
                    <a:pt x="89097" y="8527"/>
                  </a:lnTo>
                  <a:lnTo>
                    <a:pt x="61604" y="37944"/>
                  </a:lnTo>
                  <a:lnTo>
                    <a:pt x="41432" y="69705"/>
                  </a:lnTo>
                  <a:lnTo>
                    <a:pt x="22120" y="107340"/>
                  </a:lnTo>
                  <a:lnTo>
                    <a:pt x="6481" y="147585"/>
                  </a:lnTo>
                  <a:lnTo>
                    <a:pt x="0" y="187108"/>
                  </a:lnTo>
                  <a:lnTo>
                    <a:pt x="883" y="225135"/>
                  </a:lnTo>
                  <a:lnTo>
                    <a:pt x="8331" y="260851"/>
                  </a:lnTo>
                  <a:lnTo>
                    <a:pt x="27796" y="305950"/>
                  </a:lnTo>
                  <a:lnTo>
                    <a:pt x="48066" y="346124"/>
                  </a:lnTo>
                  <a:lnTo>
                    <a:pt x="66691" y="391849"/>
                  </a:lnTo>
                  <a:lnTo>
                    <a:pt x="67683" y="410911"/>
                  </a:lnTo>
                  <a:lnTo>
                    <a:pt x="60903" y="434138"/>
                  </a:lnTo>
                  <a:lnTo>
                    <a:pt x="49957" y="451055"/>
                  </a:lnTo>
                  <a:lnTo>
                    <a:pt x="38139" y="456745"/>
                  </a:lnTo>
                  <a:lnTo>
                    <a:pt x="25595" y="458568"/>
                  </a:lnTo>
                  <a:lnTo>
                    <a:pt x="10480" y="454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2748">
              <a:extLst>
                <a:ext uri="{FF2B5EF4-FFF2-40B4-BE49-F238E27FC236}">
                  <a16:creationId xmlns:a16="http://schemas.microsoft.com/office/drawing/2014/main" xmlns="" id="{01EBE680-A357-48C9-88AA-64C5038572B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886700" y="5854700"/>
              <a:ext cx="145571" cy="178589"/>
            </a:xfrm>
            <a:custGeom>
              <a:avLst/>
              <a:gdLst/>
              <a:ahLst/>
              <a:cxnLst/>
              <a:rect l="0" t="0" r="0" b="0"/>
              <a:pathLst>
                <a:path w="145571" h="178589">
                  <a:moveTo>
                    <a:pt x="69850" y="0"/>
                  </a:moveTo>
                  <a:lnTo>
                    <a:pt x="69850" y="0"/>
                  </a:lnTo>
                  <a:lnTo>
                    <a:pt x="66479" y="6741"/>
                  </a:lnTo>
                  <a:lnTo>
                    <a:pt x="64088" y="42646"/>
                  </a:lnTo>
                  <a:lnTo>
                    <a:pt x="64379" y="82407"/>
                  </a:lnTo>
                  <a:lnTo>
                    <a:pt x="67914" y="124057"/>
                  </a:lnTo>
                  <a:lnTo>
                    <a:pt x="67587" y="164806"/>
                  </a:lnTo>
                  <a:lnTo>
                    <a:pt x="65316" y="174143"/>
                  </a:lnTo>
                  <a:lnTo>
                    <a:pt x="64710" y="174655"/>
                  </a:lnTo>
                  <a:lnTo>
                    <a:pt x="64308" y="173587"/>
                  </a:lnTo>
                  <a:lnTo>
                    <a:pt x="70140" y="141455"/>
                  </a:lnTo>
                  <a:lnTo>
                    <a:pt x="90212" y="99986"/>
                  </a:lnTo>
                  <a:lnTo>
                    <a:pt x="107817" y="77529"/>
                  </a:lnTo>
                  <a:lnTo>
                    <a:pt x="110684" y="75674"/>
                  </a:lnTo>
                  <a:lnTo>
                    <a:pt x="113300" y="75144"/>
                  </a:lnTo>
                  <a:lnTo>
                    <a:pt x="115750" y="75495"/>
                  </a:lnTo>
                  <a:lnTo>
                    <a:pt x="122234" y="81531"/>
                  </a:lnTo>
                  <a:lnTo>
                    <a:pt x="141267" y="109394"/>
                  </a:lnTo>
                  <a:lnTo>
                    <a:pt x="145570" y="128583"/>
                  </a:lnTo>
                  <a:lnTo>
                    <a:pt x="144425" y="147458"/>
                  </a:lnTo>
                  <a:lnTo>
                    <a:pt x="139213" y="162903"/>
                  </a:lnTo>
                  <a:lnTo>
                    <a:pt x="133731" y="168575"/>
                  </a:lnTo>
                  <a:lnTo>
                    <a:pt x="118233" y="176757"/>
                  </a:lnTo>
                  <a:lnTo>
                    <a:pt x="86302" y="178588"/>
                  </a:lnTo>
                  <a:lnTo>
                    <a:pt x="38998" y="172886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2749">
              <a:extLst>
                <a:ext uri="{FF2B5EF4-FFF2-40B4-BE49-F238E27FC236}">
                  <a16:creationId xmlns:a16="http://schemas.microsoft.com/office/drawing/2014/main" xmlns="" id="{14360FF5-0C06-4578-820E-8E15ED9518C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435448" y="5511800"/>
              <a:ext cx="194203" cy="37709"/>
            </a:xfrm>
            <a:custGeom>
              <a:avLst/>
              <a:gdLst/>
              <a:ahLst/>
              <a:cxnLst/>
              <a:rect l="0" t="0" r="0" b="0"/>
              <a:pathLst>
                <a:path w="194203" h="37709">
                  <a:moveTo>
                    <a:pt x="16402" y="31750"/>
                  </a:moveTo>
                  <a:lnTo>
                    <a:pt x="16402" y="31750"/>
                  </a:lnTo>
                  <a:lnTo>
                    <a:pt x="0" y="31750"/>
                  </a:lnTo>
                  <a:lnTo>
                    <a:pt x="8249" y="35121"/>
                  </a:lnTo>
                  <a:lnTo>
                    <a:pt x="40954" y="37217"/>
                  </a:lnTo>
                  <a:lnTo>
                    <a:pt x="72470" y="37708"/>
                  </a:lnTo>
                  <a:lnTo>
                    <a:pt x="106231" y="36514"/>
                  </a:lnTo>
                  <a:lnTo>
                    <a:pt x="150889" y="26498"/>
                  </a:lnTo>
                  <a:lnTo>
                    <a:pt x="194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2750">
              <a:extLst>
                <a:ext uri="{FF2B5EF4-FFF2-40B4-BE49-F238E27FC236}">
                  <a16:creationId xmlns:a16="http://schemas.microsoft.com/office/drawing/2014/main" xmlns="" id="{96CA71BB-15C1-4EFF-AEF7-5763CD5CC41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486228" y="5397500"/>
              <a:ext cx="92623" cy="247561"/>
            </a:xfrm>
            <a:custGeom>
              <a:avLst/>
              <a:gdLst/>
              <a:ahLst/>
              <a:cxnLst/>
              <a:rect l="0" t="0" r="0" b="0"/>
              <a:pathLst>
                <a:path w="92623" h="247561">
                  <a:moveTo>
                    <a:pt x="35472" y="0"/>
                  </a:moveTo>
                  <a:lnTo>
                    <a:pt x="35472" y="0"/>
                  </a:lnTo>
                  <a:lnTo>
                    <a:pt x="32101" y="0"/>
                  </a:lnTo>
                  <a:lnTo>
                    <a:pt x="19892" y="10113"/>
                  </a:lnTo>
                  <a:lnTo>
                    <a:pt x="6240" y="36628"/>
                  </a:lnTo>
                  <a:lnTo>
                    <a:pt x="0" y="81408"/>
                  </a:lnTo>
                  <a:lnTo>
                    <a:pt x="421" y="114733"/>
                  </a:lnTo>
                  <a:lnTo>
                    <a:pt x="3665" y="148360"/>
                  </a:lnTo>
                  <a:lnTo>
                    <a:pt x="9813" y="182119"/>
                  </a:lnTo>
                  <a:lnTo>
                    <a:pt x="21205" y="222746"/>
                  </a:lnTo>
                  <a:lnTo>
                    <a:pt x="31247" y="238463"/>
                  </a:lnTo>
                  <a:lnTo>
                    <a:pt x="36889" y="243642"/>
                  </a:lnTo>
                  <a:lnTo>
                    <a:pt x="44177" y="246389"/>
                  </a:lnTo>
                  <a:lnTo>
                    <a:pt x="61683" y="247560"/>
                  </a:lnTo>
                  <a:lnTo>
                    <a:pt x="69174" y="244063"/>
                  </a:lnTo>
                  <a:lnTo>
                    <a:pt x="92622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2751">
              <a:extLst>
                <a:ext uri="{FF2B5EF4-FFF2-40B4-BE49-F238E27FC236}">
                  <a16:creationId xmlns:a16="http://schemas.microsoft.com/office/drawing/2014/main" xmlns="" id="{9D23C0BB-B773-4AE2-BEC3-443035C649C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343733" y="5389545"/>
              <a:ext cx="89068" cy="290083"/>
            </a:xfrm>
            <a:custGeom>
              <a:avLst/>
              <a:gdLst/>
              <a:ahLst/>
              <a:cxnLst/>
              <a:rect l="0" t="0" r="0" b="0"/>
              <a:pathLst>
                <a:path w="89068" h="290083">
                  <a:moveTo>
                    <a:pt x="89067" y="14305"/>
                  </a:moveTo>
                  <a:lnTo>
                    <a:pt x="89067" y="14305"/>
                  </a:lnTo>
                  <a:lnTo>
                    <a:pt x="80228" y="0"/>
                  </a:lnTo>
                  <a:lnTo>
                    <a:pt x="77530" y="535"/>
                  </a:lnTo>
                  <a:lnTo>
                    <a:pt x="70770" y="6774"/>
                  </a:lnTo>
                  <a:lnTo>
                    <a:pt x="49861" y="51126"/>
                  </a:lnTo>
                  <a:lnTo>
                    <a:pt x="37775" y="88996"/>
                  </a:lnTo>
                  <a:lnTo>
                    <a:pt x="25348" y="131697"/>
                  </a:lnTo>
                  <a:lnTo>
                    <a:pt x="13475" y="175135"/>
                  </a:lnTo>
                  <a:lnTo>
                    <a:pt x="3495" y="215607"/>
                  </a:lnTo>
                  <a:lnTo>
                    <a:pt x="0" y="249117"/>
                  </a:lnTo>
                  <a:lnTo>
                    <a:pt x="55" y="263980"/>
                  </a:lnTo>
                  <a:lnTo>
                    <a:pt x="2915" y="274593"/>
                  </a:lnTo>
                  <a:lnTo>
                    <a:pt x="7643" y="282375"/>
                  </a:lnTo>
                  <a:lnTo>
                    <a:pt x="13617" y="288268"/>
                  </a:lnTo>
                  <a:lnTo>
                    <a:pt x="21834" y="290082"/>
                  </a:lnTo>
                  <a:lnTo>
                    <a:pt x="63667" y="281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2752">
              <a:extLst>
                <a:ext uri="{FF2B5EF4-FFF2-40B4-BE49-F238E27FC236}">
                  <a16:creationId xmlns:a16="http://schemas.microsoft.com/office/drawing/2014/main" xmlns="" id="{E5DC040C-7BF4-4DF2-8D51-1806C7D0BCE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153400" y="554990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11550" y="588"/>
                  </a:lnTo>
                  <a:lnTo>
                    <a:pt x="47072" y="116"/>
                  </a:lnTo>
                  <a:lnTo>
                    <a:pt x="91558" y="3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7" name="SMARTInkShape-Group563">
            <a:extLst>
              <a:ext uri="{FF2B5EF4-FFF2-40B4-BE49-F238E27FC236}">
                <a16:creationId xmlns:a16="http://schemas.microsoft.com/office/drawing/2014/main" xmlns="" id="{8CDB6BD1-D697-461C-A5F3-3CA93102E6D2}"/>
              </a:ext>
            </a:extLst>
          </p:cNvPr>
          <p:cNvGrpSpPr/>
          <p:nvPr/>
        </p:nvGrpSpPr>
        <p:grpSpPr>
          <a:xfrm>
            <a:off x="9477179" y="5467350"/>
            <a:ext cx="378022" cy="292101"/>
            <a:chOff x="9477179" y="5467350"/>
            <a:chExt cx="378022" cy="292101"/>
          </a:xfrm>
        </p:grpSpPr>
        <p:sp>
          <p:nvSpPr>
            <p:cNvPr id="474" name="SMARTInkShape-2753">
              <a:extLst>
                <a:ext uri="{FF2B5EF4-FFF2-40B4-BE49-F238E27FC236}">
                  <a16:creationId xmlns:a16="http://schemas.microsoft.com/office/drawing/2014/main" xmlns="" id="{30F78881-92AE-49DC-9CBA-4F7A06CCB06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477179" y="5547761"/>
              <a:ext cx="212922" cy="21190"/>
            </a:xfrm>
            <a:custGeom>
              <a:avLst/>
              <a:gdLst/>
              <a:ahLst/>
              <a:cxnLst/>
              <a:rect l="0" t="0" r="0" b="0"/>
              <a:pathLst>
                <a:path w="212922" h="21190">
                  <a:moveTo>
                    <a:pt x="3371" y="21189"/>
                  </a:moveTo>
                  <a:lnTo>
                    <a:pt x="3371" y="21189"/>
                  </a:lnTo>
                  <a:lnTo>
                    <a:pt x="0" y="17818"/>
                  </a:lnTo>
                  <a:lnTo>
                    <a:pt x="1124" y="16120"/>
                  </a:lnTo>
                  <a:lnTo>
                    <a:pt x="8016" y="12351"/>
                  </a:lnTo>
                  <a:lnTo>
                    <a:pt x="40650" y="6262"/>
                  </a:lnTo>
                  <a:lnTo>
                    <a:pt x="74033" y="2091"/>
                  </a:lnTo>
                  <a:lnTo>
                    <a:pt x="112385" y="0"/>
                  </a:lnTo>
                  <a:lnTo>
                    <a:pt x="152952" y="3775"/>
                  </a:lnTo>
                  <a:lnTo>
                    <a:pt x="198879" y="11923"/>
                  </a:lnTo>
                  <a:lnTo>
                    <a:pt x="212921" y="14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2754">
              <a:extLst>
                <a:ext uri="{FF2B5EF4-FFF2-40B4-BE49-F238E27FC236}">
                  <a16:creationId xmlns:a16="http://schemas.microsoft.com/office/drawing/2014/main" xmlns="" id="{5D3F398E-5C5F-40D8-818C-CDCCACBB1BA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480548" y="5632450"/>
              <a:ext cx="222253" cy="12701"/>
            </a:xfrm>
            <a:custGeom>
              <a:avLst/>
              <a:gdLst/>
              <a:ahLst/>
              <a:cxnLst/>
              <a:rect l="0" t="0" r="0" b="0"/>
              <a:pathLst>
                <a:path w="222253" h="1270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16854" y="5467"/>
                  </a:lnTo>
                  <a:lnTo>
                    <a:pt x="61049" y="6088"/>
                  </a:lnTo>
                  <a:lnTo>
                    <a:pt x="102628" y="8115"/>
                  </a:lnTo>
                  <a:lnTo>
                    <a:pt x="146507" y="10663"/>
                  </a:lnTo>
                  <a:lnTo>
                    <a:pt x="184825" y="11793"/>
                  </a:lnTo>
                  <a:lnTo>
                    <a:pt x="22225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2755">
              <a:extLst>
                <a:ext uri="{FF2B5EF4-FFF2-40B4-BE49-F238E27FC236}">
                  <a16:creationId xmlns:a16="http://schemas.microsoft.com/office/drawing/2014/main" xmlns="" id="{E12489D3-209A-47EC-8E63-3B203BC03E4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836150" y="5467350"/>
              <a:ext cx="19051" cy="292101"/>
            </a:xfrm>
            <a:custGeom>
              <a:avLst/>
              <a:gdLst/>
              <a:ahLst/>
              <a:cxnLst/>
              <a:rect l="0" t="0" r="0" b="0"/>
              <a:pathLst>
                <a:path w="19051" h="292101">
                  <a:moveTo>
                    <a:pt x="19050" y="0"/>
                  </a:moveTo>
                  <a:lnTo>
                    <a:pt x="19050" y="0"/>
                  </a:lnTo>
                  <a:lnTo>
                    <a:pt x="19048" y="43918"/>
                  </a:lnTo>
                  <a:lnTo>
                    <a:pt x="19048" y="71612"/>
                  </a:lnTo>
                  <a:lnTo>
                    <a:pt x="19048" y="99952"/>
                  </a:lnTo>
                  <a:lnTo>
                    <a:pt x="19048" y="128724"/>
                  </a:lnTo>
                  <a:lnTo>
                    <a:pt x="19048" y="157783"/>
                  </a:lnTo>
                  <a:lnTo>
                    <a:pt x="19048" y="205122"/>
                  </a:lnTo>
                  <a:lnTo>
                    <a:pt x="16933" y="242154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SMARTInkShape-Group564">
            <a:extLst>
              <a:ext uri="{FF2B5EF4-FFF2-40B4-BE49-F238E27FC236}">
                <a16:creationId xmlns:a16="http://schemas.microsoft.com/office/drawing/2014/main" xmlns="" id="{D1A10C28-5AAD-4AC8-B24C-665E6072734B}"/>
              </a:ext>
            </a:extLst>
          </p:cNvPr>
          <p:cNvGrpSpPr/>
          <p:nvPr/>
        </p:nvGrpSpPr>
        <p:grpSpPr>
          <a:xfrm>
            <a:off x="4221077" y="4887282"/>
            <a:ext cx="695627" cy="1024569"/>
            <a:chOff x="4221077" y="4887282"/>
            <a:chExt cx="695627" cy="1024569"/>
          </a:xfrm>
        </p:grpSpPr>
        <p:sp>
          <p:nvSpPr>
            <p:cNvPr id="478" name="SMARTInkShape-2756">
              <a:extLst>
                <a:ext uri="{FF2B5EF4-FFF2-40B4-BE49-F238E27FC236}">
                  <a16:creationId xmlns:a16="http://schemas.microsoft.com/office/drawing/2014/main" xmlns="" id="{A04A1C16-B92D-400B-92B8-EC99DC7469E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574194" y="4887282"/>
              <a:ext cx="187934" cy="256728"/>
            </a:xfrm>
            <a:custGeom>
              <a:avLst/>
              <a:gdLst/>
              <a:ahLst/>
              <a:cxnLst/>
              <a:rect l="0" t="0" r="0" b="0"/>
              <a:pathLst>
                <a:path w="187934" h="256728">
                  <a:moveTo>
                    <a:pt x="105756" y="40318"/>
                  </a:moveTo>
                  <a:lnTo>
                    <a:pt x="105756" y="40318"/>
                  </a:lnTo>
                  <a:lnTo>
                    <a:pt x="105756" y="36947"/>
                  </a:lnTo>
                  <a:lnTo>
                    <a:pt x="102385" y="28109"/>
                  </a:lnTo>
                  <a:lnTo>
                    <a:pt x="98570" y="26534"/>
                  </a:lnTo>
                  <a:lnTo>
                    <a:pt x="86804" y="26666"/>
                  </a:lnTo>
                  <a:lnTo>
                    <a:pt x="70287" y="38484"/>
                  </a:lnTo>
                  <a:lnTo>
                    <a:pt x="41154" y="74582"/>
                  </a:lnTo>
                  <a:lnTo>
                    <a:pt x="22011" y="109168"/>
                  </a:lnTo>
                  <a:lnTo>
                    <a:pt x="6447" y="150411"/>
                  </a:lnTo>
                  <a:lnTo>
                    <a:pt x="0" y="188967"/>
                  </a:lnTo>
                  <a:lnTo>
                    <a:pt x="1603" y="221389"/>
                  </a:lnTo>
                  <a:lnTo>
                    <a:pt x="11723" y="242855"/>
                  </a:lnTo>
                  <a:lnTo>
                    <a:pt x="19079" y="249426"/>
                  </a:lnTo>
                  <a:lnTo>
                    <a:pt x="36659" y="256727"/>
                  </a:lnTo>
                  <a:lnTo>
                    <a:pt x="63757" y="246802"/>
                  </a:lnTo>
                  <a:lnTo>
                    <a:pt x="96967" y="223105"/>
                  </a:lnTo>
                  <a:lnTo>
                    <a:pt x="132895" y="186703"/>
                  </a:lnTo>
                  <a:lnTo>
                    <a:pt x="160621" y="142772"/>
                  </a:lnTo>
                  <a:lnTo>
                    <a:pt x="179530" y="97142"/>
                  </a:lnTo>
                  <a:lnTo>
                    <a:pt x="187933" y="55695"/>
                  </a:lnTo>
                  <a:lnTo>
                    <a:pt x="186024" y="25515"/>
                  </a:lnTo>
                  <a:lnTo>
                    <a:pt x="182551" y="13516"/>
                  </a:lnTo>
                  <a:lnTo>
                    <a:pt x="176003" y="6223"/>
                  </a:lnTo>
                  <a:lnTo>
                    <a:pt x="167404" y="2065"/>
                  </a:lnTo>
                  <a:lnTo>
                    <a:pt x="157438" y="0"/>
                  </a:lnTo>
                  <a:lnTo>
                    <a:pt x="135076" y="5230"/>
                  </a:lnTo>
                  <a:lnTo>
                    <a:pt x="99406" y="212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2757">
              <a:extLst>
                <a:ext uri="{FF2B5EF4-FFF2-40B4-BE49-F238E27FC236}">
                  <a16:creationId xmlns:a16="http://schemas.microsoft.com/office/drawing/2014/main" xmlns="" id="{C2331E70-BE3E-497E-A617-E3E5469CDDA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734611" y="5130800"/>
              <a:ext cx="182093" cy="241301"/>
            </a:xfrm>
            <a:custGeom>
              <a:avLst/>
              <a:gdLst/>
              <a:ahLst/>
              <a:cxnLst/>
              <a:rect l="0" t="0" r="0" b="0"/>
              <a:pathLst>
                <a:path w="182093" h="241301">
                  <a:moveTo>
                    <a:pt x="8839" y="0"/>
                  </a:moveTo>
                  <a:lnTo>
                    <a:pt x="8839" y="0"/>
                  </a:lnTo>
                  <a:lnTo>
                    <a:pt x="5468" y="0"/>
                  </a:lnTo>
                  <a:lnTo>
                    <a:pt x="1931" y="3763"/>
                  </a:lnTo>
                  <a:lnTo>
                    <a:pt x="0" y="6742"/>
                  </a:lnTo>
                  <a:lnTo>
                    <a:pt x="124" y="9433"/>
                  </a:lnTo>
                  <a:lnTo>
                    <a:pt x="1618" y="11933"/>
                  </a:lnTo>
                  <a:lnTo>
                    <a:pt x="4025" y="14305"/>
                  </a:lnTo>
                  <a:lnTo>
                    <a:pt x="51531" y="20307"/>
                  </a:lnTo>
                  <a:lnTo>
                    <a:pt x="92749" y="25772"/>
                  </a:lnTo>
                  <a:lnTo>
                    <a:pt x="120216" y="31915"/>
                  </a:lnTo>
                  <a:lnTo>
                    <a:pt x="154101" y="51241"/>
                  </a:lnTo>
                  <a:lnTo>
                    <a:pt x="170767" y="66754"/>
                  </a:lnTo>
                  <a:lnTo>
                    <a:pt x="179584" y="86819"/>
                  </a:lnTo>
                  <a:lnTo>
                    <a:pt x="182092" y="110553"/>
                  </a:lnTo>
                  <a:lnTo>
                    <a:pt x="174160" y="150976"/>
                  </a:lnTo>
                  <a:lnTo>
                    <a:pt x="154563" y="190078"/>
                  </a:lnTo>
                  <a:lnTo>
                    <a:pt x="123139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2758">
              <a:extLst>
                <a:ext uri="{FF2B5EF4-FFF2-40B4-BE49-F238E27FC236}">
                  <a16:creationId xmlns:a16="http://schemas.microsoft.com/office/drawing/2014/main" xmlns="" id="{ADB2829B-3A03-4F10-8D5C-5E519FE919E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221077" y="5231387"/>
              <a:ext cx="592224" cy="680464"/>
            </a:xfrm>
            <a:custGeom>
              <a:avLst/>
              <a:gdLst/>
              <a:ahLst/>
              <a:cxnLst/>
              <a:rect l="0" t="0" r="0" b="0"/>
              <a:pathLst>
                <a:path w="592224" h="680464">
                  <a:moveTo>
                    <a:pt x="8023" y="680463"/>
                  </a:moveTo>
                  <a:lnTo>
                    <a:pt x="8023" y="680463"/>
                  </a:lnTo>
                  <a:lnTo>
                    <a:pt x="1281" y="673722"/>
                  </a:lnTo>
                  <a:lnTo>
                    <a:pt x="0" y="668912"/>
                  </a:lnTo>
                  <a:lnTo>
                    <a:pt x="459" y="656044"/>
                  </a:lnTo>
                  <a:lnTo>
                    <a:pt x="14797" y="622820"/>
                  </a:lnTo>
                  <a:lnTo>
                    <a:pt x="38550" y="588286"/>
                  </a:lnTo>
                  <a:lnTo>
                    <a:pt x="73802" y="542834"/>
                  </a:lnTo>
                  <a:lnTo>
                    <a:pt x="97031" y="513922"/>
                  </a:lnTo>
                  <a:lnTo>
                    <a:pt x="122395" y="482652"/>
                  </a:lnTo>
                  <a:lnTo>
                    <a:pt x="152004" y="446989"/>
                  </a:lnTo>
                  <a:lnTo>
                    <a:pt x="184444" y="408397"/>
                  </a:lnTo>
                  <a:lnTo>
                    <a:pt x="218770" y="367853"/>
                  </a:lnTo>
                  <a:lnTo>
                    <a:pt x="253649" y="327417"/>
                  </a:lnTo>
                  <a:lnTo>
                    <a:pt x="288895" y="287054"/>
                  </a:lnTo>
                  <a:lnTo>
                    <a:pt x="324388" y="246741"/>
                  </a:lnTo>
                  <a:lnTo>
                    <a:pt x="358633" y="210692"/>
                  </a:lnTo>
                  <a:lnTo>
                    <a:pt x="392046" y="177488"/>
                  </a:lnTo>
                  <a:lnTo>
                    <a:pt x="424905" y="146179"/>
                  </a:lnTo>
                  <a:lnTo>
                    <a:pt x="454572" y="118252"/>
                  </a:lnTo>
                  <a:lnTo>
                    <a:pt x="482112" y="92578"/>
                  </a:lnTo>
                  <a:lnTo>
                    <a:pt x="529173" y="49469"/>
                  </a:lnTo>
                  <a:lnTo>
                    <a:pt x="572679" y="12156"/>
                  </a:lnTo>
                  <a:lnTo>
                    <a:pt x="589882" y="552"/>
                  </a:lnTo>
                  <a:lnTo>
                    <a:pt x="591368" y="0"/>
                  </a:lnTo>
                  <a:lnTo>
                    <a:pt x="591652" y="338"/>
                  </a:lnTo>
                  <a:lnTo>
                    <a:pt x="592223" y="73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2" name="SMARTInkShape-2759">
            <a:extLst>
              <a:ext uri="{FF2B5EF4-FFF2-40B4-BE49-F238E27FC236}">
                <a16:creationId xmlns:a16="http://schemas.microsoft.com/office/drawing/2014/main" xmlns="" id="{9AD8A088-7F97-4156-9400-EB8E78D79F9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197850" y="4994328"/>
            <a:ext cx="798975" cy="860373"/>
          </a:xfrm>
          <a:custGeom>
            <a:avLst/>
            <a:gdLst/>
            <a:ahLst/>
            <a:cxnLst/>
            <a:rect l="0" t="0" r="0" b="0"/>
            <a:pathLst>
              <a:path w="798975" h="860373">
                <a:moveTo>
                  <a:pt x="0" y="860372"/>
                </a:moveTo>
                <a:lnTo>
                  <a:pt x="0" y="860372"/>
                </a:lnTo>
                <a:lnTo>
                  <a:pt x="3370" y="857001"/>
                </a:lnTo>
                <a:lnTo>
                  <a:pt x="5026" y="851583"/>
                </a:lnTo>
                <a:lnTo>
                  <a:pt x="6468" y="845176"/>
                </a:lnTo>
                <a:lnTo>
                  <a:pt x="11950" y="836898"/>
                </a:lnTo>
                <a:lnTo>
                  <a:pt x="42063" y="799937"/>
                </a:lnTo>
                <a:lnTo>
                  <a:pt x="64791" y="770717"/>
                </a:lnTo>
                <a:lnTo>
                  <a:pt x="104525" y="723394"/>
                </a:lnTo>
                <a:lnTo>
                  <a:pt x="128950" y="694970"/>
                </a:lnTo>
                <a:lnTo>
                  <a:pt x="156523" y="660498"/>
                </a:lnTo>
                <a:lnTo>
                  <a:pt x="186193" y="621995"/>
                </a:lnTo>
                <a:lnTo>
                  <a:pt x="217262" y="580804"/>
                </a:lnTo>
                <a:lnTo>
                  <a:pt x="253496" y="534998"/>
                </a:lnTo>
                <a:lnTo>
                  <a:pt x="293175" y="486118"/>
                </a:lnTo>
                <a:lnTo>
                  <a:pt x="335150" y="435186"/>
                </a:lnTo>
                <a:lnTo>
                  <a:pt x="379361" y="386414"/>
                </a:lnTo>
                <a:lnTo>
                  <a:pt x="425063" y="339084"/>
                </a:lnTo>
                <a:lnTo>
                  <a:pt x="471759" y="292712"/>
                </a:lnTo>
                <a:lnTo>
                  <a:pt x="513473" y="253333"/>
                </a:lnTo>
                <a:lnTo>
                  <a:pt x="551865" y="218612"/>
                </a:lnTo>
                <a:lnTo>
                  <a:pt x="588042" y="186999"/>
                </a:lnTo>
                <a:lnTo>
                  <a:pt x="618512" y="159574"/>
                </a:lnTo>
                <a:lnTo>
                  <a:pt x="645175" y="134940"/>
                </a:lnTo>
                <a:lnTo>
                  <a:pt x="690321" y="93458"/>
                </a:lnTo>
                <a:lnTo>
                  <a:pt x="726849" y="63262"/>
                </a:lnTo>
                <a:lnTo>
                  <a:pt x="758327" y="33171"/>
                </a:lnTo>
                <a:lnTo>
                  <a:pt x="762374" y="27388"/>
                </a:lnTo>
                <a:lnTo>
                  <a:pt x="763660" y="23532"/>
                </a:lnTo>
                <a:lnTo>
                  <a:pt x="763107" y="20962"/>
                </a:lnTo>
                <a:lnTo>
                  <a:pt x="749322" y="19988"/>
                </a:lnTo>
                <a:lnTo>
                  <a:pt x="711912" y="25288"/>
                </a:lnTo>
                <a:lnTo>
                  <a:pt x="668842" y="33914"/>
                </a:lnTo>
                <a:lnTo>
                  <a:pt x="626476" y="43149"/>
                </a:lnTo>
                <a:lnTo>
                  <a:pt x="614600" y="46262"/>
                </a:lnTo>
                <a:lnTo>
                  <a:pt x="614344" y="45993"/>
                </a:lnTo>
                <a:lnTo>
                  <a:pt x="617825" y="43813"/>
                </a:lnTo>
                <a:lnTo>
                  <a:pt x="653244" y="30889"/>
                </a:lnTo>
                <a:lnTo>
                  <a:pt x="696457" y="15348"/>
                </a:lnTo>
                <a:lnTo>
                  <a:pt x="740149" y="2903"/>
                </a:lnTo>
                <a:lnTo>
                  <a:pt x="777398" y="0"/>
                </a:lnTo>
                <a:lnTo>
                  <a:pt x="792599" y="4321"/>
                </a:lnTo>
                <a:lnTo>
                  <a:pt x="796510" y="10271"/>
                </a:lnTo>
                <a:lnTo>
                  <a:pt x="798974" y="28172"/>
                </a:lnTo>
                <a:lnTo>
                  <a:pt x="786281" y="68791"/>
                </a:lnTo>
                <a:lnTo>
                  <a:pt x="774760" y="109834"/>
                </a:lnTo>
                <a:lnTo>
                  <a:pt x="774700" y="16187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SMARTInkShape-2760">
            <a:extLst>
              <a:ext uri="{FF2B5EF4-FFF2-40B4-BE49-F238E27FC236}">
                <a16:creationId xmlns:a16="http://schemas.microsoft.com/office/drawing/2014/main" xmlns="" id="{6C2BD1D4-18D8-4128-AE9A-12F1089F36B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238355" y="4836936"/>
            <a:ext cx="177838" cy="174890"/>
          </a:xfrm>
          <a:custGeom>
            <a:avLst/>
            <a:gdLst/>
            <a:ahLst/>
            <a:cxnLst/>
            <a:rect l="0" t="0" r="0" b="0"/>
            <a:pathLst>
              <a:path w="177838" h="174890">
                <a:moveTo>
                  <a:pt x="89795" y="46214"/>
                </a:moveTo>
                <a:lnTo>
                  <a:pt x="89795" y="46214"/>
                </a:lnTo>
                <a:lnTo>
                  <a:pt x="89090" y="12906"/>
                </a:lnTo>
                <a:lnTo>
                  <a:pt x="86424" y="7186"/>
                </a:lnTo>
                <a:lnTo>
                  <a:pt x="77586" y="0"/>
                </a:lnTo>
                <a:lnTo>
                  <a:pt x="72484" y="588"/>
                </a:lnTo>
                <a:lnTo>
                  <a:pt x="59288" y="6886"/>
                </a:lnTo>
                <a:lnTo>
                  <a:pt x="35991" y="29074"/>
                </a:lnTo>
                <a:lnTo>
                  <a:pt x="14585" y="61362"/>
                </a:lnTo>
                <a:lnTo>
                  <a:pt x="1581" y="101110"/>
                </a:lnTo>
                <a:lnTo>
                  <a:pt x="0" y="137425"/>
                </a:lnTo>
                <a:lnTo>
                  <a:pt x="6144" y="155896"/>
                </a:lnTo>
                <a:lnTo>
                  <a:pt x="10745" y="163786"/>
                </a:lnTo>
                <a:lnTo>
                  <a:pt x="18044" y="169045"/>
                </a:lnTo>
                <a:lnTo>
                  <a:pt x="37442" y="174889"/>
                </a:lnTo>
                <a:lnTo>
                  <a:pt x="62059" y="169961"/>
                </a:lnTo>
                <a:lnTo>
                  <a:pt x="90169" y="156246"/>
                </a:lnTo>
                <a:lnTo>
                  <a:pt x="135612" y="120757"/>
                </a:lnTo>
                <a:lnTo>
                  <a:pt x="168830" y="80374"/>
                </a:lnTo>
                <a:lnTo>
                  <a:pt x="177837" y="56692"/>
                </a:lnTo>
                <a:lnTo>
                  <a:pt x="176007" y="46850"/>
                </a:lnTo>
                <a:lnTo>
                  <a:pt x="162681" y="30268"/>
                </a:lnTo>
                <a:lnTo>
                  <a:pt x="137007" y="19607"/>
                </a:lnTo>
                <a:lnTo>
                  <a:pt x="101605" y="13926"/>
                </a:lnTo>
                <a:lnTo>
                  <a:pt x="55298" y="13755"/>
                </a:lnTo>
                <a:lnTo>
                  <a:pt x="7245" y="1446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SMARTInkShape-2761">
            <a:extLst>
              <a:ext uri="{FF2B5EF4-FFF2-40B4-BE49-F238E27FC236}">
                <a16:creationId xmlns:a16="http://schemas.microsoft.com/office/drawing/2014/main" xmlns="" id="{83719371-EE65-47FE-AFAA-A3140C8A315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498744" y="5038875"/>
            <a:ext cx="238607" cy="154828"/>
          </a:xfrm>
          <a:custGeom>
            <a:avLst/>
            <a:gdLst/>
            <a:ahLst/>
            <a:cxnLst/>
            <a:rect l="0" t="0" r="0" b="0"/>
            <a:pathLst>
              <a:path w="238607" h="154828">
                <a:moveTo>
                  <a:pt x="124306" y="22075"/>
                </a:moveTo>
                <a:lnTo>
                  <a:pt x="124306" y="22075"/>
                </a:lnTo>
                <a:lnTo>
                  <a:pt x="124304" y="16608"/>
                </a:lnTo>
                <a:lnTo>
                  <a:pt x="119942" y="10830"/>
                </a:lnTo>
                <a:lnTo>
                  <a:pt x="118838" y="6964"/>
                </a:lnTo>
                <a:lnTo>
                  <a:pt x="117134" y="5651"/>
                </a:lnTo>
                <a:lnTo>
                  <a:pt x="96986" y="0"/>
                </a:lnTo>
                <a:lnTo>
                  <a:pt x="85352" y="34"/>
                </a:lnTo>
                <a:lnTo>
                  <a:pt x="60637" y="5805"/>
                </a:lnTo>
                <a:lnTo>
                  <a:pt x="38335" y="18430"/>
                </a:lnTo>
                <a:lnTo>
                  <a:pt x="20595" y="38948"/>
                </a:lnTo>
                <a:lnTo>
                  <a:pt x="6401" y="66272"/>
                </a:lnTo>
                <a:lnTo>
                  <a:pt x="0" y="96710"/>
                </a:lnTo>
                <a:lnTo>
                  <a:pt x="2265" y="113807"/>
                </a:lnTo>
                <a:lnTo>
                  <a:pt x="8683" y="128461"/>
                </a:lnTo>
                <a:lnTo>
                  <a:pt x="18590" y="142030"/>
                </a:lnTo>
                <a:lnTo>
                  <a:pt x="33812" y="151354"/>
                </a:lnTo>
                <a:lnTo>
                  <a:pt x="42810" y="154827"/>
                </a:lnTo>
                <a:lnTo>
                  <a:pt x="82442" y="152974"/>
                </a:lnTo>
                <a:lnTo>
                  <a:pt x="117458" y="143282"/>
                </a:lnTo>
                <a:lnTo>
                  <a:pt x="156540" y="130273"/>
                </a:lnTo>
                <a:lnTo>
                  <a:pt x="197429" y="117435"/>
                </a:lnTo>
                <a:lnTo>
                  <a:pt x="238606" y="1046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7" name="SMARTInkShape-Group568">
            <a:extLst>
              <a:ext uri="{FF2B5EF4-FFF2-40B4-BE49-F238E27FC236}">
                <a16:creationId xmlns:a16="http://schemas.microsoft.com/office/drawing/2014/main" xmlns="" id="{D96E116E-5866-46EB-9384-18DA08085AD4}"/>
              </a:ext>
            </a:extLst>
          </p:cNvPr>
          <p:cNvGrpSpPr/>
          <p:nvPr/>
        </p:nvGrpSpPr>
        <p:grpSpPr>
          <a:xfrm>
            <a:off x="2222500" y="6505729"/>
            <a:ext cx="149475" cy="122789"/>
            <a:chOff x="2222500" y="6505729"/>
            <a:chExt cx="149475" cy="122789"/>
          </a:xfrm>
        </p:grpSpPr>
        <p:sp>
          <p:nvSpPr>
            <p:cNvPr id="485" name="SMARTInkShape-2762">
              <a:extLst>
                <a:ext uri="{FF2B5EF4-FFF2-40B4-BE49-F238E27FC236}">
                  <a16:creationId xmlns:a16="http://schemas.microsoft.com/office/drawing/2014/main" xmlns="" id="{3FD849E3-D083-4649-8F31-BD6A92B8971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286883" y="6505729"/>
              <a:ext cx="3121" cy="2621"/>
            </a:xfrm>
            <a:custGeom>
              <a:avLst/>
              <a:gdLst/>
              <a:ahLst/>
              <a:cxnLst/>
              <a:rect l="0" t="0" r="0" b="0"/>
              <a:pathLst>
                <a:path w="3121" h="2621">
                  <a:moveTo>
                    <a:pt x="2137" y="0"/>
                  </a:moveTo>
                  <a:lnTo>
                    <a:pt x="2137" y="0"/>
                  </a:lnTo>
                  <a:lnTo>
                    <a:pt x="0" y="2138"/>
                  </a:lnTo>
                  <a:lnTo>
                    <a:pt x="3120" y="2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2763">
              <a:extLst>
                <a:ext uri="{FF2B5EF4-FFF2-40B4-BE49-F238E27FC236}">
                  <a16:creationId xmlns:a16="http://schemas.microsoft.com/office/drawing/2014/main" xmlns="" id="{16652194-80A4-40DB-8A97-A98A2ECD1D6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222500" y="6613444"/>
              <a:ext cx="149475" cy="15074"/>
            </a:xfrm>
            <a:custGeom>
              <a:avLst/>
              <a:gdLst/>
              <a:ahLst/>
              <a:cxnLst/>
              <a:rect l="0" t="0" r="0" b="0"/>
              <a:pathLst>
                <a:path w="149475" h="15074">
                  <a:moveTo>
                    <a:pt x="0" y="9606"/>
                  </a:moveTo>
                  <a:lnTo>
                    <a:pt x="0" y="9606"/>
                  </a:lnTo>
                  <a:lnTo>
                    <a:pt x="3371" y="12976"/>
                  </a:lnTo>
                  <a:lnTo>
                    <a:pt x="18951" y="15073"/>
                  </a:lnTo>
                  <a:lnTo>
                    <a:pt x="61668" y="12324"/>
                  </a:lnTo>
                  <a:lnTo>
                    <a:pt x="102902" y="7050"/>
                  </a:lnTo>
                  <a:lnTo>
                    <a:pt x="149451" y="3"/>
                  </a:lnTo>
                  <a:lnTo>
                    <a:pt x="1494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3262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SMARTInkShape-Group569">
            <a:extLst>
              <a:ext uri="{FF2B5EF4-FFF2-40B4-BE49-F238E27FC236}">
                <a16:creationId xmlns:a16="http://schemas.microsoft.com/office/drawing/2014/main" xmlns="" id="{95A63676-8C04-4BC8-BDD7-64D4C1A8045F}"/>
              </a:ext>
            </a:extLst>
          </p:cNvPr>
          <p:cNvGrpSpPr/>
          <p:nvPr/>
        </p:nvGrpSpPr>
        <p:grpSpPr>
          <a:xfrm>
            <a:off x="1836096" y="271444"/>
            <a:ext cx="659455" cy="1206408"/>
            <a:chOff x="1836096" y="271444"/>
            <a:chExt cx="659455" cy="1206408"/>
          </a:xfrm>
        </p:grpSpPr>
        <p:sp>
          <p:nvSpPr>
            <p:cNvPr id="244" name="SMARTInkShape-2764">
              <a:extLst>
                <a:ext uri="{FF2B5EF4-FFF2-40B4-BE49-F238E27FC236}">
                  <a16:creationId xmlns:a16="http://schemas.microsoft.com/office/drawing/2014/main" xmlns="" id="{20A1B8FC-6C6D-4BC9-A10A-A8A1AA4F4E3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836096" y="1329646"/>
              <a:ext cx="214955" cy="148206"/>
            </a:xfrm>
            <a:custGeom>
              <a:avLst/>
              <a:gdLst/>
              <a:ahLst/>
              <a:cxnLst/>
              <a:rect l="0" t="0" r="0" b="0"/>
              <a:pathLst>
                <a:path w="214955" h="148206">
                  <a:moveTo>
                    <a:pt x="113354" y="54654"/>
                  </a:moveTo>
                  <a:lnTo>
                    <a:pt x="113354" y="54654"/>
                  </a:lnTo>
                  <a:lnTo>
                    <a:pt x="112648" y="38753"/>
                  </a:lnTo>
                  <a:lnTo>
                    <a:pt x="109983" y="30889"/>
                  </a:lnTo>
                  <a:lnTo>
                    <a:pt x="101144" y="18528"/>
                  </a:lnTo>
                  <a:lnTo>
                    <a:pt x="86218" y="5928"/>
                  </a:lnTo>
                  <a:lnTo>
                    <a:pt x="72601" y="1248"/>
                  </a:lnTo>
                  <a:lnTo>
                    <a:pt x="65019" y="0"/>
                  </a:lnTo>
                  <a:lnTo>
                    <a:pt x="49068" y="4258"/>
                  </a:lnTo>
                  <a:lnTo>
                    <a:pt x="40863" y="8356"/>
                  </a:lnTo>
                  <a:lnTo>
                    <a:pt x="15832" y="37722"/>
                  </a:lnTo>
                  <a:lnTo>
                    <a:pt x="654" y="77702"/>
                  </a:lnTo>
                  <a:lnTo>
                    <a:pt x="0" y="102527"/>
                  </a:lnTo>
                  <a:lnTo>
                    <a:pt x="1802" y="114086"/>
                  </a:lnTo>
                  <a:lnTo>
                    <a:pt x="11329" y="132574"/>
                  </a:lnTo>
                  <a:lnTo>
                    <a:pt x="17820" y="140467"/>
                  </a:lnTo>
                  <a:lnTo>
                    <a:pt x="25676" y="145024"/>
                  </a:lnTo>
                  <a:lnTo>
                    <a:pt x="43812" y="148205"/>
                  </a:lnTo>
                  <a:lnTo>
                    <a:pt x="65513" y="141623"/>
                  </a:lnTo>
                  <a:lnTo>
                    <a:pt x="77227" y="135917"/>
                  </a:lnTo>
                  <a:lnTo>
                    <a:pt x="95886" y="118288"/>
                  </a:lnTo>
                  <a:lnTo>
                    <a:pt x="118370" y="82589"/>
                  </a:lnTo>
                  <a:lnTo>
                    <a:pt x="124536" y="66705"/>
                  </a:lnTo>
                  <a:lnTo>
                    <a:pt x="125042" y="66216"/>
                  </a:lnTo>
                  <a:lnTo>
                    <a:pt x="125379" y="66595"/>
                  </a:lnTo>
                  <a:lnTo>
                    <a:pt x="138204" y="97173"/>
                  </a:lnTo>
                  <a:lnTo>
                    <a:pt x="151445" y="109064"/>
                  </a:lnTo>
                  <a:lnTo>
                    <a:pt x="169794" y="118348"/>
                  </a:lnTo>
                  <a:lnTo>
                    <a:pt x="214954" y="130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765">
              <a:extLst>
                <a:ext uri="{FF2B5EF4-FFF2-40B4-BE49-F238E27FC236}">
                  <a16:creationId xmlns:a16="http://schemas.microsoft.com/office/drawing/2014/main" xmlns="" id="{0AB6551A-2E6A-4D00-A43A-D72DE06E19B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860550" y="271444"/>
              <a:ext cx="109868" cy="268307"/>
            </a:xfrm>
            <a:custGeom>
              <a:avLst/>
              <a:gdLst/>
              <a:ahLst/>
              <a:cxnLst/>
              <a:rect l="0" t="0" r="0" b="0"/>
              <a:pathLst>
                <a:path w="109868" h="268307">
                  <a:moveTo>
                    <a:pt x="0" y="14306"/>
                  </a:moveTo>
                  <a:lnTo>
                    <a:pt x="0" y="14306"/>
                  </a:lnTo>
                  <a:lnTo>
                    <a:pt x="0" y="0"/>
                  </a:lnTo>
                  <a:lnTo>
                    <a:pt x="706" y="41694"/>
                  </a:lnTo>
                  <a:lnTo>
                    <a:pt x="3371" y="74691"/>
                  </a:lnTo>
                  <a:lnTo>
                    <a:pt x="6908" y="110994"/>
                  </a:lnTo>
                  <a:lnTo>
                    <a:pt x="10831" y="146884"/>
                  </a:lnTo>
                  <a:lnTo>
                    <a:pt x="16301" y="192740"/>
                  </a:lnTo>
                  <a:lnTo>
                    <a:pt x="18809" y="235290"/>
                  </a:lnTo>
                  <a:lnTo>
                    <a:pt x="18889" y="235007"/>
                  </a:lnTo>
                  <a:lnTo>
                    <a:pt x="22389" y="214299"/>
                  </a:lnTo>
                  <a:lnTo>
                    <a:pt x="34621" y="189666"/>
                  </a:lnTo>
                  <a:lnTo>
                    <a:pt x="51651" y="167865"/>
                  </a:lnTo>
                  <a:lnTo>
                    <a:pt x="63878" y="160165"/>
                  </a:lnTo>
                  <a:lnTo>
                    <a:pt x="85604" y="155223"/>
                  </a:lnTo>
                  <a:lnTo>
                    <a:pt x="94726" y="158310"/>
                  </a:lnTo>
                  <a:lnTo>
                    <a:pt x="99134" y="161108"/>
                  </a:lnTo>
                  <a:lnTo>
                    <a:pt x="105913" y="171744"/>
                  </a:lnTo>
                  <a:lnTo>
                    <a:pt x="109867" y="185173"/>
                  </a:lnTo>
                  <a:lnTo>
                    <a:pt x="109272" y="198197"/>
                  </a:lnTo>
                  <a:lnTo>
                    <a:pt x="98229" y="220800"/>
                  </a:lnTo>
                  <a:lnTo>
                    <a:pt x="74809" y="245372"/>
                  </a:lnTo>
                  <a:lnTo>
                    <a:pt x="48898" y="260413"/>
                  </a:lnTo>
                  <a:lnTo>
                    <a:pt x="19050" y="268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766">
              <a:extLst>
                <a:ext uri="{FF2B5EF4-FFF2-40B4-BE49-F238E27FC236}">
                  <a16:creationId xmlns:a16="http://schemas.microsoft.com/office/drawing/2014/main" xmlns="" id="{F928EF71-47DD-4D89-8611-CCE6D2A4B84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896210" y="583781"/>
              <a:ext cx="127153" cy="630248"/>
            </a:xfrm>
            <a:custGeom>
              <a:avLst/>
              <a:gdLst/>
              <a:ahLst/>
              <a:cxnLst/>
              <a:rect l="0" t="0" r="0" b="0"/>
              <a:pathLst>
                <a:path w="127153" h="630248">
                  <a:moveTo>
                    <a:pt x="104040" y="82969"/>
                  </a:moveTo>
                  <a:lnTo>
                    <a:pt x="104040" y="82969"/>
                  </a:lnTo>
                  <a:lnTo>
                    <a:pt x="124291" y="40350"/>
                  </a:lnTo>
                  <a:lnTo>
                    <a:pt x="127152" y="26633"/>
                  </a:lnTo>
                  <a:lnTo>
                    <a:pt x="125798" y="20717"/>
                  </a:lnTo>
                  <a:lnTo>
                    <a:pt x="118649" y="10381"/>
                  </a:lnTo>
                  <a:lnTo>
                    <a:pt x="106535" y="2965"/>
                  </a:lnTo>
                  <a:lnTo>
                    <a:pt x="99353" y="0"/>
                  </a:lnTo>
                  <a:lnTo>
                    <a:pt x="80085" y="468"/>
                  </a:lnTo>
                  <a:lnTo>
                    <a:pt x="69020" y="2568"/>
                  </a:lnTo>
                  <a:lnTo>
                    <a:pt x="33221" y="25750"/>
                  </a:lnTo>
                  <a:lnTo>
                    <a:pt x="15885" y="55187"/>
                  </a:lnTo>
                  <a:lnTo>
                    <a:pt x="4888" y="92493"/>
                  </a:lnTo>
                  <a:lnTo>
                    <a:pt x="0" y="134945"/>
                  </a:lnTo>
                  <a:lnTo>
                    <a:pt x="1591" y="179682"/>
                  </a:lnTo>
                  <a:lnTo>
                    <a:pt x="9824" y="225436"/>
                  </a:lnTo>
                  <a:lnTo>
                    <a:pt x="27594" y="271641"/>
                  </a:lnTo>
                  <a:lnTo>
                    <a:pt x="47721" y="318047"/>
                  </a:lnTo>
                  <a:lnTo>
                    <a:pt x="67721" y="363132"/>
                  </a:lnTo>
                  <a:lnTo>
                    <a:pt x="86017" y="404336"/>
                  </a:lnTo>
                  <a:lnTo>
                    <a:pt x="97911" y="441934"/>
                  </a:lnTo>
                  <a:lnTo>
                    <a:pt x="104138" y="477459"/>
                  </a:lnTo>
                  <a:lnTo>
                    <a:pt x="104554" y="512063"/>
                  </a:lnTo>
                  <a:lnTo>
                    <a:pt x="97450" y="556536"/>
                  </a:lnTo>
                  <a:lnTo>
                    <a:pt x="73680" y="598644"/>
                  </a:lnTo>
                  <a:lnTo>
                    <a:pt x="52839" y="628015"/>
                  </a:lnTo>
                  <a:lnTo>
                    <a:pt x="50856" y="629778"/>
                  </a:lnTo>
                  <a:lnTo>
                    <a:pt x="49534" y="630247"/>
                  </a:lnTo>
                  <a:lnTo>
                    <a:pt x="46890" y="629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767">
              <a:extLst>
                <a:ext uri="{FF2B5EF4-FFF2-40B4-BE49-F238E27FC236}">
                  <a16:creationId xmlns:a16="http://schemas.microsoft.com/office/drawing/2014/main" xmlns="" id="{39C6BAB5-2F6C-4E97-A28A-8C75BDED19C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197640" y="825535"/>
              <a:ext cx="209011" cy="211532"/>
            </a:xfrm>
            <a:custGeom>
              <a:avLst/>
              <a:gdLst/>
              <a:ahLst/>
              <a:cxnLst/>
              <a:rect l="0" t="0" r="0" b="0"/>
              <a:pathLst>
                <a:path w="209011" h="211532">
                  <a:moveTo>
                    <a:pt x="177260" y="19015"/>
                  </a:moveTo>
                  <a:lnTo>
                    <a:pt x="177260" y="19015"/>
                  </a:lnTo>
                  <a:lnTo>
                    <a:pt x="177260" y="13548"/>
                  </a:lnTo>
                  <a:lnTo>
                    <a:pt x="183348" y="6599"/>
                  </a:lnTo>
                  <a:lnTo>
                    <a:pt x="174125" y="2007"/>
                  </a:lnTo>
                  <a:lnTo>
                    <a:pt x="161014" y="368"/>
                  </a:lnTo>
                  <a:lnTo>
                    <a:pt x="117360" y="0"/>
                  </a:lnTo>
                  <a:lnTo>
                    <a:pt x="98426" y="1392"/>
                  </a:lnTo>
                  <a:lnTo>
                    <a:pt x="80604" y="6714"/>
                  </a:lnTo>
                  <a:lnTo>
                    <a:pt x="54704" y="24386"/>
                  </a:lnTo>
                  <a:lnTo>
                    <a:pt x="25785" y="60980"/>
                  </a:lnTo>
                  <a:lnTo>
                    <a:pt x="4986" y="104200"/>
                  </a:lnTo>
                  <a:lnTo>
                    <a:pt x="0" y="144914"/>
                  </a:lnTo>
                  <a:lnTo>
                    <a:pt x="5345" y="167163"/>
                  </a:lnTo>
                  <a:lnTo>
                    <a:pt x="16186" y="185753"/>
                  </a:lnTo>
                  <a:lnTo>
                    <a:pt x="32764" y="201071"/>
                  </a:lnTo>
                  <a:lnTo>
                    <a:pt x="53773" y="209290"/>
                  </a:lnTo>
                  <a:lnTo>
                    <a:pt x="77927" y="211531"/>
                  </a:lnTo>
                  <a:lnTo>
                    <a:pt x="119292" y="205565"/>
                  </a:lnTo>
                  <a:lnTo>
                    <a:pt x="161417" y="199016"/>
                  </a:lnTo>
                  <a:lnTo>
                    <a:pt x="209010" y="190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768">
              <a:extLst>
                <a:ext uri="{FF2B5EF4-FFF2-40B4-BE49-F238E27FC236}">
                  <a16:creationId xmlns:a16="http://schemas.microsoft.com/office/drawing/2014/main" xmlns="" id="{3B6FBFA2-FC9F-4D9E-A893-A6AA9D727BC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483733" y="996950"/>
              <a:ext cx="11818" cy="6351"/>
            </a:xfrm>
            <a:custGeom>
              <a:avLst/>
              <a:gdLst/>
              <a:ahLst/>
              <a:cxnLst/>
              <a:rect l="0" t="0" r="0" b="0"/>
              <a:pathLst>
                <a:path w="118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883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570">
            <a:extLst>
              <a:ext uri="{FF2B5EF4-FFF2-40B4-BE49-F238E27FC236}">
                <a16:creationId xmlns:a16="http://schemas.microsoft.com/office/drawing/2014/main" xmlns="" id="{9BF871BA-666F-4D01-A55F-BDD914F12EA7}"/>
              </a:ext>
            </a:extLst>
          </p:cNvPr>
          <p:cNvGrpSpPr/>
          <p:nvPr/>
        </p:nvGrpSpPr>
        <p:grpSpPr>
          <a:xfrm>
            <a:off x="2773011" y="662833"/>
            <a:ext cx="452790" cy="343531"/>
            <a:chOff x="2773011" y="662833"/>
            <a:chExt cx="452790" cy="343531"/>
          </a:xfrm>
        </p:grpSpPr>
        <p:sp>
          <p:nvSpPr>
            <p:cNvPr id="250" name="SMARTInkShape-2769">
              <a:extLst>
                <a:ext uri="{FF2B5EF4-FFF2-40B4-BE49-F238E27FC236}">
                  <a16:creationId xmlns:a16="http://schemas.microsoft.com/office/drawing/2014/main" xmlns="" id="{E2CFCB86-6331-40C9-9E72-2140673E2C3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773011" y="662833"/>
              <a:ext cx="332140" cy="343531"/>
            </a:xfrm>
            <a:custGeom>
              <a:avLst/>
              <a:gdLst/>
              <a:ahLst/>
              <a:cxnLst/>
              <a:rect l="0" t="0" r="0" b="0"/>
              <a:pathLst>
                <a:path w="332140" h="343531">
                  <a:moveTo>
                    <a:pt x="116239" y="213467"/>
                  </a:moveTo>
                  <a:lnTo>
                    <a:pt x="116239" y="213467"/>
                  </a:lnTo>
                  <a:lnTo>
                    <a:pt x="115533" y="191391"/>
                  </a:lnTo>
                  <a:lnTo>
                    <a:pt x="112868" y="183429"/>
                  </a:lnTo>
                  <a:lnTo>
                    <a:pt x="100659" y="171014"/>
                  </a:lnTo>
                  <a:lnTo>
                    <a:pt x="87006" y="161769"/>
                  </a:lnTo>
                  <a:lnTo>
                    <a:pt x="80523" y="162068"/>
                  </a:lnTo>
                  <a:lnTo>
                    <a:pt x="63911" y="168045"/>
                  </a:lnTo>
                  <a:lnTo>
                    <a:pt x="34726" y="196795"/>
                  </a:lnTo>
                  <a:lnTo>
                    <a:pt x="10477" y="239963"/>
                  </a:lnTo>
                  <a:lnTo>
                    <a:pt x="0" y="285131"/>
                  </a:lnTo>
                  <a:lnTo>
                    <a:pt x="3194" y="309288"/>
                  </a:lnTo>
                  <a:lnTo>
                    <a:pt x="7009" y="319681"/>
                  </a:lnTo>
                  <a:lnTo>
                    <a:pt x="15902" y="326610"/>
                  </a:lnTo>
                  <a:lnTo>
                    <a:pt x="42717" y="334308"/>
                  </a:lnTo>
                  <a:lnTo>
                    <a:pt x="55230" y="332833"/>
                  </a:lnTo>
                  <a:lnTo>
                    <a:pt x="76659" y="321787"/>
                  </a:lnTo>
                  <a:lnTo>
                    <a:pt x="104590" y="285622"/>
                  </a:lnTo>
                  <a:lnTo>
                    <a:pt x="118352" y="247652"/>
                  </a:lnTo>
                  <a:lnTo>
                    <a:pt x="129173" y="201144"/>
                  </a:lnTo>
                  <a:lnTo>
                    <a:pt x="134034" y="174913"/>
                  </a:lnTo>
                  <a:lnTo>
                    <a:pt x="138685" y="147548"/>
                  </a:lnTo>
                  <a:lnTo>
                    <a:pt x="141973" y="100208"/>
                  </a:lnTo>
                  <a:lnTo>
                    <a:pt x="140376" y="62235"/>
                  </a:lnTo>
                  <a:lnTo>
                    <a:pt x="134963" y="38303"/>
                  </a:lnTo>
                  <a:lnTo>
                    <a:pt x="127853" y="24374"/>
                  </a:lnTo>
                  <a:lnTo>
                    <a:pt x="123982" y="19671"/>
                  </a:lnTo>
                  <a:lnTo>
                    <a:pt x="120696" y="18653"/>
                  </a:lnTo>
                  <a:lnTo>
                    <a:pt x="117799" y="20091"/>
                  </a:lnTo>
                  <a:lnTo>
                    <a:pt x="115162" y="23166"/>
                  </a:lnTo>
                  <a:lnTo>
                    <a:pt x="108080" y="54463"/>
                  </a:lnTo>
                  <a:lnTo>
                    <a:pt x="103676" y="91293"/>
                  </a:lnTo>
                  <a:lnTo>
                    <a:pt x="100778" y="135179"/>
                  </a:lnTo>
                  <a:lnTo>
                    <a:pt x="101841" y="180554"/>
                  </a:lnTo>
                  <a:lnTo>
                    <a:pt x="108429" y="224709"/>
                  </a:lnTo>
                  <a:lnTo>
                    <a:pt x="118412" y="264325"/>
                  </a:lnTo>
                  <a:lnTo>
                    <a:pt x="136639" y="304344"/>
                  </a:lnTo>
                  <a:lnTo>
                    <a:pt x="151646" y="319944"/>
                  </a:lnTo>
                  <a:lnTo>
                    <a:pt x="159600" y="323963"/>
                  </a:lnTo>
                  <a:lnTo>
                    <a:pt x="175962" y="326547"/>
                  </a:lnTo>
                  <a:lnTo>
                    <a:pt x="194523" y="315936"/>
                  </a:lnTo>
                  <a:lnTo>
                    <a:pt x="215237" y="293581"/>
                  </a:lnTo>
                  <a:lnTo>
                    <a:pt x="238555" y="257775"/>
                  </a:lnTo>
                  <a:lnTo>
                    <a:pt x="249994" y="234539"/>
                  </a:lnTo>
                  <a:lnTo>
                    <a:pt x="261148" y="208465"/>
                  </a:lnTo>
                  <a:lnTo>
                    <a:pt x="272111" y="180499"/>
                  </a:lnTo>
                  <a:lnTo>
                    <a:pt x="281537" y="151977"/>
                  </a:lnTo>
                  <a:lnTo>
                    <a:pt x="289938" y="123085"/>
                  </a:lnTo>
                  <a:lnTo>
                    <a:pt x="297655" y="93946"/>
                  </a:lnTo>
                  <a:lnTo>
                    <a:pt x="306230" y="48398"/>
                  </a:lnTo>
                  <a:lnTo>
                    <a:pt x="309175" y="8160"/>
                  </a:lnTo>
                  <a:lnTo>
                    <a:pt x="308363" y="2512"/>
                  </a:lnTo>
                  <a:lnTo>
                    <a:pt x="306411" y="158"/>
                  </a:lnTo>
                  <a:lnTo>
                    <a:pt x="303698" y="0"/>
                  </a:lnTo>
                  <a:lnTo>
                    <a:pt x="300478" y="1306"/>
                  </a:lnTo>
                  <a:lnTo>
                    <a:pt x="285834" y="30111"/>
                  </a:lnTo>
                  <a:lnTo>
                    <a:pt x="276046" y="64477"/>
                  </a:lnTo>
                  <a:lnTo>
                    <a:pt x="268403" y="106327"/>
                  </a:lnTo>
                  <a:lnTo>
                    <a:pt x="265006" y="153149"/>
                  </a:lnTo>
                  <a:lnTo>
                    <a:pt x="264101" y="177488"/>
                  </a:lnTo>
                  <a:lnTo>
                    <a:pt x="263497" y="202181"/>
                  </a:lnTo>
                  <a:lnTo>
                    <a:pt x="263531" y="248668"/>
                  </a:lnTo>
                  <a:lnTo>
                    <a:pt x="265898" y="285791"/>
                  </a:lnTo>
                  <a:lnTo>
                    <a:pt x="274569" y="324345"/>
                  </a:lnTo>
                  <a:lnTo>
                    <a:pt x="280353" y="332541"/>
                  </a:lnTo>
                  <a:lnTo>
                    <a:pt x="296188" y="343530"/>
                  </a:lnTo>
                  <a:lnTo>
                    <a:pt x="303938" y="343214"/>
                  </a:lnTo>
                  <a:lnTo>
                    <a:pt x="311222" y="339476"/>
                  </a:lnTo>
                  <a:lnTo>
                    <a:pt x="318194" y="333456"/>
                  </a:lnTo>
                  <a:lnTo>
                    <a:pt x="325941" y="311716"/>
                  </a:lnTo>
                  <a:lnTo>
                    <a:pt x="332139" y="270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770">
              <a:extLst>
                <a:ext uri="{FF2B5EF4-FFF2-40B4-BE49-F238E27FC236}">
                  <a16:creationId xmlns:a16="http://schemas.microsoft.com/office/drawing/2014/main" xmlns="" id="{E5107E95-0DC1-4D34-A1C0-959C23E90BCC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018179" y="806450"/>
              <a:ext cx="207622" cy="25401"/>
            </a:xfrm>
            <a:custGeom>
              <a:avLst/>
              <a:gdLst/>
              <a:ahLst/>
              <a:cxnLst/>
              <a:rect l="0" t="0" r="0" b="0"/>
              <a:pathLst>
                <a:path w="207622" h="25401">
                  <a:moveTo>
                    <a:pt x="29821" y="25400"/>
                  </a:moveTo>
                  <a:lnTo>
                    <a:pt x="29821" y="25400"/>
                  </a:lnTo>
                  <a:lnTo>
                    <a:pt x="0" y="13223"/>
                  </a:lnTo>
                  <a:lnTo>
                    <a:pt x="22258" y="16462"/>
                  </a:lnTo>
                  <a:lnTo>
                    <a:pt x="67562" y="13423"/>
                  </a:lnTo>
                  <a:lnTo>
                    <a:pt x="105391" y="9964"/>
                  </a:lnTo>
                  <a:lnTo>
                    <a:pt x="145723" y="6075"/>
                  </a:lnTo>
                  <a:lnTo>
                    <a:pt x="207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571">
            <a:extLst>
              <a:ext uri="{FF2B5EF4-FFF2-40B4-BE49-F238E27FC236}">
                <a16:creationId xmlns:a16="http://schemas.microsoft.com/office/drawing/2014/main" xmlns="" id="{E381F3A7-651A-43C6-9EFF-F519081DFB8A}"/>
              </a:ext>
            </a:extLst>
          </p:cNvPr>
          <p:cNvGrpSpPr/>
          <p:nvPr/>
        </p:nvGrpSpPr>
        <p:grpSpPr>
          <a:xfrm>
            <a:off x="3638550" y="731133"/>
            <a:ext cx="406401" cy="221368"/>
            <a:chOff x="3638550" y="731133"/>
            <a:chExt cx="406401" cy="221368"/>
          </a:xfrm>
        </p:grpSpPr>
        <p:sp>
          <p:nvSpPr>
            <p:cNvPr id="253" name="SMARTInkShape-2771">
              <a:extLst>
                <a:ext uri="{FF2B5EF4-FFF2-40B4-BE49-F238E27FC236}">
                  <a16:creationId xmlns:a16="http://schemas.microsoft.com/office/drawing/2014/main" xmlns="" id="{17511473-BA85-4E16-9210-7F4053C6E8A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026783" y="731133"/>
              <a:ext cx="18168" cy="221368"/>
            </a:xfrm>
            <a:custGeom>
              <a:avLst/>
              <a:gdLst/>
              <a:ahLst/>
              <a:cxnLst/>
              <a:rect l="0" t="0" r="0" b="0"/>
              <a:pathLst>
                <a:path w="18168" h="2213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8033" y="44661"/>
                  </a:lnTo>
                  <a:lnTo>
                    <a:pt x="14066" y="88733"/>
                  </a:lnTo>
                  <a:lnTo>
                    <a:pt x="14463" y="121026"/>
                  </a:lnTo>
                  <a:lnTo>
                    <a:pt x="13698" y="154193"/>
                  </a:lnTo>
                  <a:lnTo>
                    <a:pt x="16530" y="198955"/>
                  </a:lnTo>
                  <a:lnTo>
                    <a:pt x="18167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772">
              <a:extLst>
                <a:ext uri="{FF2B5EF4-FFF2-40B4-BE49-F238E27FC236}">
                  <a16:creationId xmlns:a16="http://schemas.microsoft.com/office/drawing/2014/main" xmlns="" id="{EA4FED11-E5F8-41E7-963C-FB2C96B38CA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695700" y="895350"/>
              <a:ext cx="247651" cy="46939"/>
            </a:xfrm>
            <a:custGeom>
              <a:avLst/>
              <a:gdLst/>
              <a:ahLst/>
              <a:cxnLst/>
              <a:rect l="0" t="0" r="0" b="0"/>
              <a:pathLst>
                <a:path w="247651" h="46939">
                  <a:moveTo>
                    <a:pt x="0" y="38100"/>
                  </a:moveTo>
                  <a:lnTo>
                    <a:pt x="0" y="38100"/>
                  </a:lnTo>
                  <a:lnTo>
                    <a:pt x="0" y="41471"/>
                  </a:lnTo>
                  <a:lnTo>
                    <a:pt x="3763" y="45007"/>
                  </a:lnTo>
                  <a:lnTo>
                    <a:pt x="6742" y="46938"/>
                  </a:lnTo>
                  <a:lnTo>
                    <a:pt x="31161" y="46285"/>
                  </a:lnTo>
                  <a:lnTo>
                    <a:pt x="78691" y="38252"/>
                  </a:lnTo>
                  <a:lnTo>
                    <a:pt x="119170" y="30877"/>
                  </a:lnTo>
                  <a:lnTo>
                    <a:pt x="162325" y="22190"/>
                  </a:lnTo>
                  <a:lnTo>
                    <a:pt x="205024" y="11273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773">
              <a:extLst>
                <a:ext uri="{FF2B5EF4-FFF2-40B4-BE49-F238E27FC236}">
                  <a16:creationId xmlns:a16="http://schemas.microsoft.com/office/drawing/2014/main" xmlns="" id="{2FFB4031-2117-443F-B78F-7C27730D464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638550" y="850900"/>
              <a:ext cx="196851" cy="25401"/>
            </a:xfrm>
            <a:custGeom>
              <a:avLst/>
              <a:gdLst/>
              <a:ahLst/>
              <a:cxnLst/>
              <a:rect l="0" t="0" r="0" b="0"/>
              <a:pathLst>
                <a:path w="196851" h="25401">
                  <a:moveTo>
                    <a:pt x="0" y="25400"/>
                  </a:moveTo>
                  <a:lnTo>
                    <a:pt x="0" y="25400"/>
                  </a:lnTo>
                  <a:lnTo>
                    <a:pt x="43369" y="22029"/>
                  </a:lnTo>
                  <a:lnTo>
                    <a:pt x="75014" y="16611"/>
                  </a:lnTo>
                  <a:lnTo>
                    <a:pt x="111656" y="10205"/>
                  </a:lnTo>
                  <a:lnTo>
                    <a:pt x="153812" y="5006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572">
            <a:extLst>
              <a:ext uri="{FF2B5EF4-FFF2-40B4-BE49-F238E27FC236}">
                <a16:creationId xmlns:a16="http://schemas.microsoft.com/office/drawing/2014/main" xmlns="" id="{9F053C03-E654-46FC-963D-05CEEB4C9D3C}"/>
              </a:ext>
            </a:extLst>
          </p:cNvPr>
          <p:cNvGrpSpPr/>
          <p:nvPr/>
        </p:nvGrpSpPr>
        <p:grpSpPr>
          <a:xfrm>
            <a:off x="5175250" y="774700"/>
            <a:ext cx="595370" cy="260351"/>
            <a:chOff x="5175250" y="774700"/>
            <a:chExt cx="595370" cy="260351"/>
          </a:xfrm>
        </p:grpSpPr>
        <p:sp>
          <p:nvSpPr>
            <p:cNvPr id="257" name="SMARTInkShape-2774">
              <a:extLst>
                <a:ext uri="{FF2B5EF4-FFF2-40B4-BE49-F238E27FC236}">
                  <a16:creationId xmlns:a16="http://schemas.microsoft.com/office/drawing/2014/main" xmlns="" id="{730B68DE-DC39-47F9-B2C8-A5A74196460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628792" y="774700"/>
              <a:ext cx="141828" cy="260351"/>
            </a:xfrm>
            <a:custGeom>
              <a:avLst/>
              <a:gdLst/>
              <a:ahLst/>
              <a:cxnLst/>
              <a:rect l="0" t="0" r="0" b="0"/>
              <a:pathLst>
                <a:path w="141828" h="2603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23263" y="3371"/>
                  </a:lnTo>
                  <a:lnTo>
                    <a:pt x="59875" y="15580"/>
                  </a:lnTo>
                  <a:lnTo>
                    <a:pt x="98632" y="39345"/>
                  </a:lnTo>
                  <a:lnTo>
                    <a:pt x="126812" y="68729"/>
                  </a:lnTo>
                  <a:lnTo>
                    <a:pt x="141827" y="103149"/>
                  </a:lnTo>
                  <a:lnTo>
                    <a:pt x="140560" y="127689"/>
                  </a:lnTo>
                  <a:lnTo>
                    <a:pt x="126066" y="165304"/>
                  </a:lnTo>
                  <a:lnTo>
                    <a:pt x="95885" y="212569"/>
                  </a:lnTo>
                  <a:lnTo>
                    <a:pt x="54458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775">
              <a:extLst>
                <a:ext uri="{FF2B5EF4-FFF2-40B4-BE49-F238E27FC236}">
                  <a16:creationId xmlns:a16="http://schemas.microsoft.com/office/drawing/2014/main" xmlns="" id="{C6C28BFD-285F-45F1-AA31-CAE72D047B9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192395" y="946150"/>
              <a:ext cx="541656" cy="73651"/>
            </a:xfrm>
            <a:custGeom>
              <a:avLst/>
              <a:gdLst/>
              <a:ahLst/>
              <a:cxnLst/>
              <a:rect l="0" t="0" r="0" b="0"/>
              <a:pathLst>
                <a:path w="541656" h="73651">
                  <a:moveTo>
                    <a:pt x="52705" y="44450"/>
                  </a:moveTo>
                  <a:lnTo>
                    <a:pt x="52705" y="44450"/>
                  </a:lnTo>
                  <a:lnTo>
                    <a:pt x="8734" y="63291"/>
                  </a:lnTo>
                  <a:lnTo>
                    <a:pt x="2224" y="67594"/>
                  </a:lnTo>
                  <a:lnTo>
                    <a:pt x="0" y="70463"/>
                  </a:lnTo>
                  <a:lnTo>
                    <a:pt x="636" y="72375"/>
                  </a:lnTo>
                  <a:lnTo>
                    <a:pt x="3175" y="73650"/>
                  </a:lnTo>
                  <a:lnTo>
                    <a:pt x="43831" y="72073"/>
                  </a:lnTo>
                  <a:lnTo>
                    <a:pt x="67955" y="68510"/>
                  </a:lnTo>
                  <a:lnTo>
                    <a:pt x="96738" y="63312"/>
                  </a:lnTo>
                  <a:lnTo>
                    <a:pt x="128627" y="57025"/>
                  </a:lnTo>
                  <a:lnTo>
                    <a:pt x="166820" y="50011"/>
                  </a:lnTo>
                  <a:lnTo>
                    <a:pt x="209215" y="42513"/>
                  </a:lnTo>
                  <a:lnTo>
                    <a:pt x="254411" y="34692"/>
                  </a:lnTo>
                  <a:lnTo>
                    <a:pt x="297948" y="28067"/>
                  </a:lnTo>
                  <a:lnTo>
                    <a:pt x="340379" y="22239"/>
                  </a:lnTo>
                  <a:lnTo>
                    <a:pt x="382070" y="16943"/>
                  </a:lnTo>
                  <a:lnTo>
                    <a:pt x="418332" y="12706"/>
                  </a:lnTo>
                  <a:lnTo>
                    <a:pt x="450973" y="9176"/>
                  </a:lnTo>
                  <a:lnTo>
                    <a:pt x="481201" y="6118"/>
                  </a:lnTo>
                  <a:lnTo>
                    <a:pt x="5416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776">
              <a:extLst>
                <a:ext uri="{FF2B5EF4-FFF2-40B4-BE49-F238E27FC236}">
                  <a16:creationId xmlns:a16="http://schemas.microsoft.com/office/drawing/2014/main" xmlns="" id="{2F550B6F-09E8-4203-BB67-A31E312636A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175250" y="876300"/>
              <a:ext cx="565151" cy="63501"/>
            </a:xfrm>
            <a:custGeom>
              <a:avLst/>
              <a:gdLst/>
              <a:ahLst/>
              <a:cxnLst/>
              <a:rect l="0" t="0" r="0" b="0"/>
              <a:pathLst>
                <a:path w="565151" h="63501">
                  <a:moveTo>
                    <a:pt x="0" y="63500"/>
                  </a:moveTo>
                  <a:lnTo>
                    <a:pt x="0" y="63500"/>
                  </a:lnTo>
                  <a:lnTo>
                    <a:pt x="32435" y="60129"/>
                  </a:lnTo>
                  <a:lnTo>
                    <a:pt x="74388" y="52830"/>
                  </a:lnTo>
                  <a:lnTo>
                    <a:pt x="100392" y="47920"/>
                  </a:lnTo>
                  <a:lnTo>
                    <a:pt x="131839" y="42530"/>
                  </a:lnTo>
                  <a:lnTo>
                    <a:pt x="166915" y="36820"/>
                  </a:lnTo>
                  <a:lnTo>
                    <a:pt x="204410" y="30897"/>
                  </a:lnTo>
                  <a:lnTo>
                    <a:pt x="243517" y="25537"/>
                  </a:lnTo>
                  <a:lnTo>
                    <a:pt x="283701" y="20552"/>
                  </a:lnTo>
                  <a:lnTo>
                    <a:pt x="324600" y="15818"/>
                  </a:lnTo>
                  <a:lnTo>
                    <a:pt x="363861" y="11957"/>
                  </a:lnTo>
                  <a:lnTo>
                    <a:pt x="402030" y="8677"/>
                  </a:lnTo>
                  <a:lnTo>
                    <a:pt x="439470" y="5784"/>
                  </a:lnTo>
                  <a:lnTo>
                    <a:pt x="470074" y="3856"/>
                  </a:lnTo>
                  <a:lnTo>
                    <a:pt x="496122" y="2571"/>
                  </a:lnTo>
                  <a:lnTo>
                    <a:pt x="534471" y="1143"/>
                  </a:lnTo>
                  <a:lnTo>
                    <a:pt x="565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573">
            <a:extLst>
              <a:ext uri="{FF2B5EF4-FFF2-40B4-BE49-F238E27FC236}">
                <a16:creationId xmlns:a16="http://schemas.microsoft.com/office/drawing/2014/main" xmlns="" id="{B375B4F7-3EB5-417A-81D1-5CDDFCC9F2D6}"/>
              </a:ext>
            </a:extLst>
          </p:cNvPr>
          <p:cNvGrpSpPr/>
          <p:nvPr/>
        </p:nvGrpSpPr>
        <p:grpSpPr>
          <a:xfrm>
            <a:off x="6645366" y="788544"/>
            <a:ext cx="339635" cy="232932"/>
            <a:chOff x="6645366" y="788544"/>
            <a:chExt cx="339635" cy="232932"/>
          </a:xfrm>
        </p:grpSpPr>
        <p:sp>
          <p:nvSpPr>
            <p:cNvPr id="261" name="SMARTInkShape-2777">
              <a:extLst>
                <a:ext uri="{FF2B5EF4-FFF2-40B4-BE49-F238E27FC236}">
                  <a16:creationId xmlns:a16="http://schemas.microsoft.com/office/drawing/2014/main" xmlns="" id="{509FFCA7-3763-49F8-A0B9-B4E58CC022D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645366" y="788544"/>
              <a:ext cx="206285" cy="232932"/>
            </a:xfrm>
            <a:custGeom>
              <a:avLst/>
              <a:gdLst/>
              <a:ahLst/>
              <a:cxnLst/>
              <a:rect l="0" t="0" r="0" b="0"/>
              <a:pathLst>
                <a:path w="206285" h="232932">
                  <a:moveTo>
                    <a:pt x="206284" y="11556"/>
                  </a:moveTo>
                  <a:lnTo>
                    <a:pt x="206284" y="11556"/>
                  </a:lnTo>
                  <a:lnTo>
                    <a:pt x="197445" y="2718"/>
                  </a:lnTo>
                  <a:lnTo>
                    <a:pt x="191536" y="572"/>
                  </a:lnTo>
                  <a:lnTo>
                    <a:pt x="187987" y="0"/>
                  </a:lnTo>
                  <a:lnTo>
                    <a:pt x="164962" y="4857"/>
                  </a:lnTo>
                  <a:lnTo>
                    <a:pt x="119961" y="24318"/>
                  </a:lnTo>
                  <a:lnTo>
                    <a:pt x="76284" y="53437"/>
                  </a:lnTo>
                  <a:lnTo>
                    <a:pt x="33240" y="92639"/>
                  </a:lnTo>
                  <a:lnTo>
                    <a:pt x="12253" y="123793"/>
                  </a:lnTo>
                  <a:lnTo>
                    <a:pt x="575" y="156454"/>
                  </a:lnTo>
                  <a:lnTo>
                    <a:pt x="0" y="170244"/>
                  </a:lnTo>
                  <a:lnTo>
                    <a:pt x="6887" y="193091"/>
                  </a:lnTo>
                  <a:lnTo>
                    <a:pt x="23118" y="208890"/>
                  </a:lnTo>
                  <a:lnTo>
                    <a:pt x="56057" y="223836"/>
                  </a:lnTo>
                  <a:lnTo>
                    <a:pt x="94509" y="230852"/>
                  </a:lnTo>
                  <a:lnTo>
                    <a:pt x="133419" y="232931"/>
                  </a:lnTo>
                  <a:lnTo>
                    <a:pt x="169172" y="231665"/>
                  </a:lnTo>
                  <a:lnTo>
                    <a:pt x="206284" y="22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778">
              <a:extLst>
                <a:ext uri="{FF2B5EF4-FFF2-40B4-BE49-F238E27FC236}">
                  <a16:creationId xmlns:a16="http://schemas.microsoft.com/office/drawing/2014/main" xmlns="" id="{D7DF7FBC-9AFE-4AE9-A33D-EA7D63574CB8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981341" y="1003300"/>
              <a:ext cx="3660" cy="1"/>
            </a:xfrm>
            <a:custGeom>
              <a:avLst/>
              <a:gdLst/>
              <a:ahLst/>
              <a:cxnLst/>
              <a:rect l="0" t="0" r="0" b="0"/>
              <a:pathLst>
                <a:path w="366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574">
            <a:extLst>
              <a:ext uri="{FF2B5EF4-FFF2-40B4-BE49-F238E27FC236}">
                <a16:creationId xmlns:a16="http://schemas.microsoft.com/office/drawing/2014/main" xmlns="" id="{F47A7919-6411-4B4A-B4E2-2098C6703AE0}"/>
              </a:ext>
            </a:extLst>
          </p:cNvPr>
          <p:cNvGrpSpPr/>
          <p:nvPr/>
        </p:nvGrpSpPr>
        <p:grpSpPr>
          <a:xfrm>
            <a:off x="7398083" y="250629"/>
            <a:ext cx="768018" cy="1165422"/>
            <a:chOff x="7398083" y="250629"/>
            <a:chExt cx="768018" cy="1165422"/>
          </a:xfrm>
        </p:grpSpPr>
        <p:sp>
          <p:nvSpPr>
            <p:cNvPr id="264" name="SMARTInkShape-2779">
              <a:extLst>
                <a:ext uri="{FF2B5EF4-FFF2-40B4-BE49-F238E27FC236}">
                  <a16:creationId xmlns:a16="http://schemas.microsoft.com/office/drawing/2014/main" xmlns="" id="{16A10FC8-016E-4EFE-8D0B-75E8E14C7AA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989182" y="857250"/>
              <a:ext cx="176919" cy="18973"/>
            </a:xfrm>
            <a:custGeom>
              <a:avLst/>
              <a:gdLst/>
              <a:ahLst/>
              <a:cxnLst/>
              <a:rect l="0" t="0" r="0" b="0"/>
              <a:pathLst>
                <a:path w="176919" h="18973">
                  <a:moveTo>
                    <a:pt x="5468" y="12700"/>
                  </a:moveTo>
                  <a:lnTo>
                    <a:pt x="5468" y="12700"/>
                  </a:lnTo>
                  <a:lnTo>
                    <a:pt x="0" y="18167"/>
                  </a:lnTo>
                  <a:lnTo>
                    <a:pt x="39194" y="18972"/>
                  </a:lnTo>
                  <a:lnTo>
                    <a:pt x="72903" y="15253"/>
                  </a:lnTo>
                  <a:lnTo>
                    <a:pt x="110934" y="9601"/>
                  </a:lnTo>
                  <a:lnTo>
                    <a:pt x="155172" y="3158"/>
                  </a:lnTo>
                  <a:lnTo>
                    <a:pt x="1769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780">
              <a:extLst>
                <a:ext uri="{FF2B5EF4-FFF2-40B4-BE49-F238E27FC236}">
                  <a16:creationId xmlns:a16="http://schemas.microsoft.com/office/drawing/2014/main" xmlns="" id="{6B89EC15-96D4-465A-9E70-32D3C069F2B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785018" y="704562"/>
              <a:ext cx="298533" cy="364839"/>
            </a:xfrm>
            <a:custGeom>
              <a:avLst/>
              <a:gdLst/>
              <a:ahLst/>
              <a:cxnLst/>
              <a:rect l="0" t="0" r="0" b="0"/>
              <a:pathLst>
                <a:path w="298533" h="364839">
                  <a:moveTo>
                    <a:pt x="101682" y="254288"/>
                  </a:moveTo>
                  <a:lnTo>
                    <a:pt x="101682" y="254288"/>
                  </a:lnTo>
                  <a:lnTo>
                    <a:pt x="92843" y="239982"/>
                  </a:lnTo>
                  <a:lnTo>
                    <a:pt x="80013" y="233273"/>
                  </a:lnTo>
                  <a:lnTo>
                    <a:pt x="59436" y="230187"/>
                  </a:lnTo>
                  <a:lnTo>
                    <a:pt x="45510" y="235110"/>
                  </a:lnTo>
                  <a:lnTo>
                    <a:pt x="32268" y="245764"/>
                  </a:lnTo>
                  <a:lnTo>
                    <a:pt x="13616" y="273007"/>
                  </a:lnTo>
                  <a:lnTo>
                    <a:pt x="956" y="310321"/>
                  </a:lnTo>
                  <a:lnTo>
                    <a:pt x="0" y="333284"/>
                  </a:lnTo>
                  <a:lnTo>
                    <a:pt x="2850" y="342230"/>
                  </a:lnTo>
                  <a:lnTo>
                    <a:pt x="13542" y="355932"/>
                  </a:lnTo>
                  <a:lnTo>
                    <a:pt x="27700" y="362963"/>
                  </a:lnTo>
                  <a:lnTo>
                    <a:pt x="35427" y="364838"/>
                  </a:lnTo>
                  <a:lnTo>
                    <a:pt x="42695" y="362560"/>
                  </a:lnTo>
                  <a:lnTo>
                    <a:pt x="56416" y="350622"/>
                  </a:lnTo>
                  <a:lnTo>
                    <a:pt x="79411" y="313954"/>
                  </a:lnTo>
                  <a:lnTo>
                    <a:pt x="93900" y="277749"/>
                  </a:lnTo>
                  <a:lnTo>
                    <a:pt x="106691" y="232965"/>
                  </a:lnTo>
                  <a:lnTo>
                    <a:pt x="112077" y="206206"/>
                  </a:lnTo>
                  <a:lnTo>
                    <a:pt x="117079" y="177783"/>
                  </a:lnTo>
                  <a:lnTo>
                    <a:pt x="121825" y="151074"/>
                  </a:lnTo>
                  <a:lnTo>
                    <a:pt x="126398" y="125506"/>
                  </a:lnTo>
                  <a:lnTo>
                    <a:pt x="133834" y="81341"/>
                  </a:lnTo>
                  <a:lnTo>
                    <a:pt x="136726" y="35636"/>
                  </a:lnTo>
                  <a:lnTo>
                    <a:pt x="135629" y="30203"/>
                  </a:lnTo>
                  <a:lnTo>
                    <a:pt x="133485" y="28698"/>
                  </a:lnTo>
                  <a:lnTo>
                    <a:pt x="130645" y="29811"/>
                  </a:lnTo>
                  <a:lnTo>
                    <a:pt x="127341" y="32670"/>
                  </a:lnTo>
                  <a:lnTo>
                    <a:pt x="116263" y="74862"/>
                  </a:lnTo>
                  <a:lnTo>
                    <a:pt x="109102" y="109867"/>
                  </a:lnTo>
                  <a:lnTo>
                    <a:pt x="104979" y="148944"/>
                  </a:lnTo>
                  <a:lnTo>
                    <a:pt x="103854" y="189124"/>
                  </a:lnTo>
                  <a:lnTo>
                    <a:pt x="105704" y="228148"/>
                  </a:lnTo>
                  <a:lnTo>
                    <a:pt x="108879" y="264778"/>
                  </a:lnTo>
                  <a:lnTo>
                    <a:pt x="116514" y="309607"/>
                  </a:lnTo>
                  <a:lnTo>
                    <a:pt x="120036" y="320801"/>
                  </a:lnTo>
                  <a:lnTo>
                    <a:pt x="124502" y="328263"/>
                  </a:lnTo>
                  <a:lnTo>
                    <a:pt x="129595" y="333238"/>
                  </a:lnTo>
                  <a:lnTo>
                    <a:pt x="135108" y="336555"/>
                  </a:lnTo>
                  <a:lnTo>
                    <a:pt x="141604" y="336649"/>
                  </a:lnTo>
                  <a:lnTo>
                    <a:pt x="156349" y="331110"/>
                  </a:lnTo>
                  <a:lnTo>
                    <a:pt x="187260" y="302607"/>
                  </a:lnTo>
                  <a:lnTo>
                    <a:pt x="209096" y="269178"/>
                  </a:lnTo>
                  <a:lnTo>
                    <a:pt x="229855" y="226333"/>
                  </a:lnTo>
                  <a:lnTo>
                    <a:pt x="239341" y="201079"/>
                  </a:lnTo>
                  <a:lnTo>
                    <a:pt x="248490" y="174366"/>
                  </a:lnTo>
                  <a:lnTo>
                    <a:pt x="256703" y="146679"/>
                  </a:lnTo>
                  <a:lnTo>
                    <a:pt x="264295" y="118343"/>
                  </a:lnTo>
                  <a:lnTo>
                    <a:pt x="271474" y="89575"/>
                  </a:lnTo>
                  <a:lnTo>
                    <a:pt x="283213" y="46321"/>
                  </a:lnTo>
                  <a:lnTo>
                    <a:pt x="295504" y="914"/>
                  </a:lnTo>
                  <a:lnTo>
                    <a:pt x="294398" y="0"/>
                  </a:lnTo>
                  <a:lnTo>
                    <a:pt x="287523" y="8391"/>
                  </a:lnTo>
                  <a:lnTo>
                    <a:pt x="271751" y="46433"/>
                  </a:lnTo>
                  <a:lnTo>
                    <a:pt x="261699" y="83827"/>
                  </a:lnTo>
                  <a:lnTo>
                    <a:pt x="252529" y="126316"/>
                  </a:lnTo>
                  <a:lnTo>
                    <a:pt x="243749" y="171071"/>
                  </a:lnTo>
                  <a:lnTo>
                    <a:pt x="238906" y="214951"/>
                  </a:lnTo>
                  <a:lnTo>
                    <a:pt x="237459" y="255149"/>
                  </a:lnTo>
                  <a:lnTo>
                    <a:pt x="239906" y="300169"/>
                  </a:lnTo>
                  <a:lnTo>
                    <a:pt x="240725" y="322187"/>
                  </a:lnTo>
                  <a:lnTo>
                    <a:pt x="243061" y="329893"/>
                  </a:lnTo>
                  <a:lnTo>
                    <a:pt x="251301" y="340336"/>
                  </a:lnTo>
                  <a:lnTo>
                    <a:pt x="256461" y="341287"/>
                  </a:lnTo>
                  <a:lnTo>
                    <a:pt x="262018" y="339804"/>
                  </a:lnTo>
                  <a:lnTo>
                    <a:pt x="267839" y="336699"/>
                  </a:lnTo>
                  <a:lnTo>
                    <a:pt x="298532" y="292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781">
              <a:extLst>
                <a:ext uri="{FF2B5EF4-FFF2-40B4-BE49-F238E27FC236}">
                  <a16:creationId xmlns:a16="http://schemas.microsoft.com/office/drawing/2014/main" xmlns="" id="{A5CEACD6-117C-4024-A437-25B0E57FA6F6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420951" y="535688"/>
              <a:ext cx="160950" cy="623664"/>
            </a:xfrm>
            <a:custGeom>
              <a:avLst/>
              <a:gdLst/>
              <a:ahLst/>
              <a:cxnLst/>
              <a:rect l="0" t="0" r="0" b="0"/>
              <a:pathLst>
                <a:path w="160950" h="623664">
                  <a:moveTo>
                    <a:pt x="160949" y="23112"/>
                  </a:moveTo>
                  <a:lnTo>
                    <a:pt x="160949" y="23112"/>
                  </a:lnTo>
                  <a:lnTo>
                    <a:pt x="152110" y="5435"/>
                  </a:lnTo>
                  <a:lnTo>
                    <a:pt x="148706" y="2861"/>
                  </a:lnTo>
                  <a:lnTo>
                    <a:pt x="139280" y="0"/>
                  </a:lnTo>
                  <a:lnTo>
                    <a:pt x="118703" y="1761"/>
                  </a:lnTo>
                  <a:lnTo>
                    <a:pt x="91358" y="16864"/>
                  </a:lnTo>
                  <a:lnTo>
                    <a:pt x="60916" y="52697"/>
                  </a:lnTo>
                  <a:lnTo>
                    <a:pt x="40054" y="88707"/>
                  </a:lnTo>
                  <a:lnTo>
                    <a:pt x="20434" y="130582"/>
                  </a:lnTo>
                  <a:lnTo>
                    <a:pt x="4659" y="175064"/>
                  </a:lnTo>
                  <a:lnTo>
                    <a:pt x="0" y="220703"/>
                  </a:lnTo>
                  <a:lnTo>
                    <a:pt x="3338" y="266858"/>
                  </a:lnTo>
                  <a:lnTo>
                    <a:pt x="11877" y="313242"/>
                  </a:lnTo>
                  <a:lnTo>
                    <a:pt x="26491" y="357846"/>
                  </a:lnTo>
                  <a:lnTo>
                    <a:pt x="44040" y="401188"/>
                  </a:lnTo>
                  <a:lnTo>
                    <a:pt x="61245" y="443970"/>
                  </a:lnTo>
                  <a:lnTo>
                    <a:pt x="76420" y="482740"/>
                  </a:lnTo>
                  <a:lnTo>
                    <a:pt x="88102" y="517374"/>
                  </a:lnTo>
                  <a:lnTo>
                    <a:pt x="93974" y="559262"/>
                  </a:lnTo>
                  <a:lnTo>
                    <a:pt x="92848" y="580547"/>
                  </a:lnTo>
                  <a:lnTo>
                    <a:pt x="84350" y="597533"/>
                  </a:lnTo>
                  <a:lnTo>
                    <a:pt x="59270" y="622314"/>
                  </a:lnTo>
                  <a:lnTo>
                    <a:pt x="54358" y="623663"/>
                  </a:lnTo>
                  <a:lnTo>
                    <a:pt x="50377" y="622446"/>
                  </a:lnTo>
                  <a:lnTo>
                    <a:pt x="40299" y="613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782">
              <a:extLst>
                <a:ext uri="{FF2B5EF4-FFF2-40B4-BE49-F238E27FC236}">
                  <a16:creationId xmlns:a16="http://schemas.microsoft.com/office/drawing/2014/main" xmlns="" id="{136CED44-702E-4EC0-8486-B44941F880F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398083" y="1311710"/>
              <a:ext cx="152068" cy="104341"/>
            </a:xfrm>
            <a:custGeom>
              <a:avLst/>
              <a:gdLst/>
              <a:ahLst/>
              <a:cxnLst/>
              <a:rect l="0" t="0" r="0" b="0"/>
              <a:pathLst>
                <a:path w="152068" h="104341">
                  <a:moveTo>
                    <a:pt x="107617" y="53540"/>
                  </a:moveTo>
                  <a:lnTo>
                    <a:pt x="107617" y="53540"/>
                  </a:lnTo>
                  <a:lnTo>
                    <a:pt x="104246" y="50169"/>
                  </a:lnTo>
                  <a:lnTo>
                    <a:pt x="102591" y="44751"/>
                  </a:lnTo>
                  <a:lnTo>
                    <a:pt x="102150" y="41331"/>
                  </a:lnTo>
                  <a:lnTo>
                    <a:pt x="86304" y="14668"/>
                  </a:lnTo>
                  <a:lnTo>
                    <a:pt x="84942" y="8575"/>
                  </a:lnTo>
                  <a:lnTo>
                    <a:pt x="82623" y="4514"/>
                  </a:lnTo>
                  <a:lnTo>
                    <a:pt x="79665" y="1806"/>
                  </a:lnTo>
                  <a:lnTo>
                    <a:pt x="76283" y="0"/>
                  </a:lnTo>
                  <a:lnTo>
                    <a:pt x="54667" y="831"/>
                  </a:lnTo>
                  <a:lnTo>
                    <a:pt x="39633" y="9417"/>
                  </a:lnTo>
                  <a:lnTo>
                    <a:pt x="19270" y="32000"/>
                  </a:lnTo>
                  <a:lnTo>
                    <a:pt x="3593" y="59152"/>
                  </a:lnTo>
                  <a:lnTo>
                    <a:pt x="168" y="67865"/>
                  </a:lnTo>
                  <a:lnTo>
                    <a:pt x="0" y="75084"/>
                  </a:lnTo>
                  <a:lnTo>
                    <a:pt x="2006" y="81308"/>
                  </a:lnTo>
                  <a:lnTo>
                    <a:pt x="5460" y="86869"/>
                  </a:lnTo>
                  <a:lnTo>
                    <a:pt x="11290" y="90576"/>
                  </a:lnTo>
                  <a:lnTo>
                    <a:pt x="27174" y="94695"/>
                  </a:lnTo>
                  <a:lnTo>
                    <a:pt x="45995" y="90881"/>
                  </a:lnTo>
                  <a:lnTo>
                    <a:pt x="86821" y="67815"/>
                  </a:lnTo>
                  <a:lnTo>
                    <a:pt x="108579" y="52701"/>
                  </a:lnTo>
                  <a:lnTo>
                    <a:pt x="111787" y="52275"/>
                  </a:lnTo>
                  <a:lnTo>
                    <a:pt x="114630" y="52697"/>
                  </a:lnTo>
                  <a:lnTo>
                    <a:pt x="116526" y="55094"/>
                  </a:lnTo>
                  <a:lnTo>
                    <a:pt x="125636" y="94927"/>
                  </a:lnTo>
                  <a:lnTo>
                    <a:pt x="128802" y="98065"/>
                  </a:lnTo>
                  <a:lnTo>
                    <a:pt x="152067" y="104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783">
              <a:extLst>
                <a:ext uri="{FF2B5EF4-FFF2-40B4-BE49-F238E27FC236}">
                  <a16:creationId xmlns:a16="http://schemas.microsoft.com/office/drawing/2014/main" xmlns="" id="{97CD9B1E-0E0A-49D4-A1A4-7156F872C2F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410450" y="250629"/>
              <a:ext cx="102430" cy="245291"/>
            </a:xfrm>
            <a:custGeom>
              <a:avLst/>
              <a:gdLst/>
              <a:ahLst/>
              <a:cxnLst/>
              <a:rect l="0" t="0" r="0" b="0"/>
              <a:pathLst>
                <a:path w="102430" h="245291">
                  <a:moveTo>
                    <a:pt x="19050" y="3371"/>
                  </a:moveTo>
                  <a:lnTo>
                    <a:pt x="19050" y="3371"/>
                  </a:lnTo>
                  <a:lnTo>
                    <a:pt x="15679" y="0"/>
                  </a:lnTo>
                  <a:lnTo>
                    <a:pt x="13981" y="1124"/>
                  </a:lnTo>
                  <a:lnTo>
                    <a:pt x="10211" y="8017"/>
                  </a:lnTo>
                  <a:lnTo>
                    <a:pt x="7493" y="30539"/>
                  </a:lnTo>
                  <a:lnTo>
                    <a:pt x="10060" y="69668"/>
                  </a:lnTo>
                  <a:lnTo>
                    <a:pt x="8547" y="117010"/>
                  </a:lnTo>
                  <a:lnTo>
                    <a:pt x="10371" y="160044"/>
                  </a:lnTo>
                  <a:lnTo>
                    <a:pt x="7027" y="206978"/>
                  </a:lnTo>
                  <a:lnTo>
                    <a:pt x="8531" y="202754"/>
                  </a:lnTo>
                  <a:lnTo>
                    <a:pt x="19338" y="163474"/>
                  </a:lnTo>
                  <a:lnTo>
                    <a:pt x="37871" y="131713"/>
                  </a:lnTo>
                  <a:lnTo>
                    <a:pt x="50698" y="117797"/>
                  </a:lnTo>
                  <a:lnTo>
                    <a:pt x="56376" y="114227"/>
                  </a:lnTo>
                  <a:lnTo>
                    <a:pt x="61573" y="112553"/>
                  </a:lnTo>
                  <a:lnTo>
                    <a:pt x="66449" y="112142"/>
                  </a:lnTo>
                  <a:lnTo>
                    <a:pt x="71110" y="113985"/>
                  </a:lnTo>
                  <a:lnTo>
                    <a:pt x="84413" y="126692"/>
                  </a:lnTo>
                  <a:lnTo>
                    <a:pt x="96586" y="144568"/>
                  </a:lnTo>
                  <a:lnTo>
                    <a:pt x="102429" y="159494"/>
                  </a:lnTo>
                  <a:lnTo>
                    <a:pt x="101733" y="175535"/>
                  </a:lnTo>
                  <a:lnTo>
                    <a:pt x="99572" y="183764"/>
                  </a:lnTo>
                  <a:lnTo>
                    <a:pt x="79675" y="212200"/>
                  </a:lnTo>
                  <a:lnTo>
                    <a:pt x="54808" y="232855"/>
                  </a:lnTo>
                  <a:lnTo>
                    <a:pt x="29567" y="244541"/>
                  </a:lnTo>
                  <a:lnTo>
                    <a:pt x="22534" y="245290"/>
                  </a:lnTo>
                  <a:lnTo>
                    <a:pt x="0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575">
            <a:extLst>
              <a:ext uri="{FF2B5EF4-FFF2-40B4-BE49-F238E27FC236}">
                <a16:creationId xmlns:a16="http://schemas.microsoft.com/office/drawing/2014/main" xmlns="" id="{F1CFDC6E-AA9C-4936-9C93-2D8CAB897677}"/>
              </a:ext>
            </a:extLst>
          </p:cNvPr>
          <p:cNvGrpSpPr/>
          <p:nvPr/>
        </p:nvGrpSpPr>
        <p:grpSpPr>
          <a:xfrm>
            <a:off x="8518329" y="847529"/>
            <a:ext cx="393358" cy="217605"/>
            <a:chOff x="8518329" y="847529"/>
            <a:chExt cx="393358" cy="217605"/>
          </a:xfrm>
        </p:grpSpPr>
        <p:sp>
          <p:nvSpPr>
            <p:cNvPr id="270" name="SMARTInkShape-2784">
              <a:extLst>
                <a:ext uri="{FF2B5EF4-FFF2-40B4-BE49-F238E27FC236}">
                  <a16:creationId xmlns:a16="http://schemas.microsoft.com/office/drawing/2014/main" xmlns="" id="{79EA2CC1-AEE7-4AEB-AC7F-AEC8D357B10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518329" y="933450"/>
              <a:ext cx="149422" cy="31751"/>
            </a:xfrm>
            <a:custGeom>
              <a:avLst/>
              <a:gdLst/>
              <a:ahLst/>
              <a:cxnLst/>
              <a:rect l="0" t="0" r="0" b="0"/>
              <a:pathLst>
                <a:path w="1494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8379"/>
                  </a:lnTo>
                  <a:lnTo>
                    <a:pt x="418" y="26680"/>
                  </a:lnTo>
                  <a:lnTo>
                    <a:pt x="4645" y="22912"/>
                  </a:lnTo>
                  <a:lnTo>
                    <a:pt x="51115" y="12651"/>
                  </a:lnTo>
                  <a:lnTo>
                    <a:pt x="83151" y="8445"/>
                  </a:lnTo>
                  <a:lnTo>
                    <a:pt x="127277" y="2816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785">
              <a:extLst>
                <a:ext uri="{FF2B5EF4-FFF2-40B4-BE49-F238E27FC236}">
                  <a16:creationId xmlns:a16="http://schemas.microsoft.com/office/drawing/2014/main" xmlns="" id="{010ACCE6-C05A-4BB4-A51A-1AA11C1FA75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544281" y="1028700"/>
              <a:ext cx="199670" cy="36434"/>
            </a:xfrm>
            <a:custGeom>
              <a:avLst/>
              <a:gdLst/>
              <a:ahLst/>
              <a:cxnLst/>
              <a:rect l="0" t="0" r="0" b="0"/>
              <a:pathLst>
                <a:path w="199670" h="36434">
                  <a:moveTo>
                    <a:pt x="21869" y="12700"/>
                  </a:moveTo>
                  <a:lnTo>
                    <a:pt x="21869" y="12700"/>
                  </a:lnTo>
                  <a:lnTo>
                    <a:pt x="4413" y="26498"/>
                  </a:lnTo>
                  <a:lnTo>
                    <a:pt x="0" y="32473"/>
                  </a:lnTo>
                  <a:lnTo>
                    <a:pt x="1645" y="34349"/>
                  </a:lnTo>
                  <a:lnTo>
                    <a:pt x="10999" y="36433"/>
                  </a:lnTo>
                  <a:lnTo>
                    <a:pt x="45616" y="34235"/>
                  </a:lnTo>
                  <a:lnTo>
                    <a:pt x="81341" y="29091"/>
                  </a:lnTo>
                  <a:lnTo>
                    <a:pt x="121679" y="21396"/>
                  </a:lnTo>
                  <a:lnTo>
                    <a:pt x="160773" y="10921"/>
                  </a:lnTo>
                  <a:lnTo>
                    <a:pt x="1996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786">
              <a:extLst>
                <a:ext uri="{FF2B5EF4-FFF2-40B4-BE49-F238E27FC236}">
                  <a16:creationId xmlns:a16="http://schemas.microsoft.com/office/drawing/2014/main" xmlns="" id="{C14C353A-E51B-410A-8405-11FE0665BB7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896350" y="847529"/>
              <a:ext cx="15337" cy="206572"/>
            </a:xfrm>
            <a:custGeom>
              <a:avLst/>
              <a:gdLst/>
              <a:ahLst/>
              <a:cxnLst/>
              <a:rect l="0" t="0" r="0" b="0"/>
              <a:pathLst>
                <a:path w="15337" h="20657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069" y="1829"/>
                  </a:lnTo>
                  <a:lnTo>
                    <a:pt x="12865" y="28806"/>
                  </a:lnTo>
                  <a:lnTo>
                    <a:pt x="15336" y="66176"/>
                  </a:lnTo>
                  <a:lnTo>
                    <a:pt x="11600" y="112996"/>
                  </a:lnTo>
                  <a:lnTo>
                    <a:pt x="7978" y="145227"/>
                  </a:lnTo>
                  <a:lnTo>
                    <a:pt x="2677" y="186200"/>
                  </a:lnTo>
                  <a:lnTo>
                    <a:pt x="0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576">
            <a:extLst>
              <a:ext uri="{FF2B5EF4-FFF2-40B4-BE49-F238E27FC236}">
                <a16:creationId xmlns:a16="http://schemas.microsoft.com/office/drawing/2014/main" xmlns="" id="{FF632F5B-B495-4FD9-A2CD-CC51DA3D2845}"/>
              </a:ext>
            </a:extLst>
          </p:cNvPr>
          <p:cNvGrpSpPr/>
          <p:nvPr/>
        </p:nvGrpSpPr>
        <p:grpSpPr>
          <a:xfrm>
            <a:off x="5276850" y="2021992"/>
            <a:ext cx="538283" cy="244959"/>
            <a:chOff x="5276850" y="2021992"/>
            <a:chExt cx="538283" cy="244959"/>
          </a:xfrm>
        </p:grpSpPr>
        <p:sp>
          <p:nvSpPr>
            <p:cNvPr id="274" name="SMARTInkShape-2787">
              <a:extLst>
                <a:ext uri="{FF2B5EF4-FFF2-40B4-BE49-F238E27FC236}">
                  <a16:creationId xmlns:a16="http://schemas.microsoft.com/office/drawing/2014/main" xmlns="" id="{1AA2B271-1D63-48F3-B38E-F7993264303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276850" y="2123183"/>
              <a:ext cx="476251" cy="29468"/>
            </a:xfrm>
            <a:custGeom>
              <a:avLst/>
              <a:gdLst/>
              <a:ahLst/>
              <a:cxnLst/>
              <a:rect l="0" t="0" r="0" b="0"/>
              <a:pathLst>
                <a:path w="476251" h="29468">
                  <a:moveTo>
                    <a:pt x="0" y="29467"/>
                  </a:moveTo>
                  <a:lnTo>
                    <a:pt x="0" y="29467"/>
                  </a:lnTo>
                  <a:lnTo>
                    <a:pt x="41118" y="23692"/>
                  </a:lnTo>
                  <a:lnTo>
                    <a:pt x="82715" y="17257"/>
                  </a:lnTo>
                  <a:lnTo>
                    <a:pt x="110177" y="13566"/>
                  </a:lnTo>
                  <a:lnTo>
                    <a:pt x="141184" y="9694"/>
                  </a:lnTo>
                  <a:lnTo>
                    <a:pt x="174556" y="5702"/>
                  </a:lnTo>
                  <a:lnTo>
                    <a:pt x="208093" y="3040"/>
                  </a:lnTo>
                  <a:lnTo>
                    <a:pt x="241740" y="1266"/>
                  </a:lnTo>
                  <a:lnTo>
                    <a:pt x="275460" y="83"/>
                  </a:lnTo>
                  <a:lnTo>
                    <a:pt x="307112" y="0"/>
                  </a:lnTo>
                  <a:lnTo>
                    <a:pt x="337386" y="650"/>
                  </a:lnTo>
                  <a:lnTo>
                    <a:pt x="366742" y="1789"/>
                  </a:lnTo>
                  <a:lnTo>
                    <a:pt x="391956" y="3254"/>
                  </a:lnTo>
                  <a:lnTo>
                    <a:pt x="435022" y="6763"/>
                  </a:lnTo>
                  <a:lnTo>
                    <a:pt x="476250" y="1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788">
              <a:extLst>
                <a:ext uri="{FF2B5EF4-FFF2-40B4-BE49-F238E27FC236}">
                  <a16:creationId xmlns:a16="http://schemas.microsoft.com/office/drawing/2014/main" xmlns="" id="{EF475063-3465-41A6-8B91-585D10C466B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382980" y="2203450"/>
              <a:ext cx="338371" cy="58757"/>
            </a:xfrm>
            <a:custGeom>
              <a:avLst/>
              <a:gdLst/>
              <a:ahLst/>
              <a:cxnLst/>
              <a:rect l="0" t="0" r="0" b="0"/>
              <a:pathLst>
                <a:path w="338371" h="58757">
                  <a:moveTo>
                    <a:pt x="8170" y="44450"/>
                  </a:moveTo>
                  <a:lnTo>
                    <a:pt x="8170" y="44450"/>
                  </a:lnTo>
                  <a:lnTo>
                    <a:pt x="1428" y="51192"/>
                  </a:lnTo>
                  <a:lnTo>
                    <a:pt x="147" y="53884"/>
                  </a:lnTo>
                  <a:lnTo>
                    <a:pt x="0" y="56383"/>
                  </a:lnTo>
                  <a:lnTo>
                    <a:pt x="607" y="58756"/>
                  </a:lnTo>
                  <a:lnTo>
                    <a:pt x="35171" y="58723"/>
                  </a:lnTo>
                  <a:lnTo>
                    <a:pt x="80143" y="52205"/>
                  </a:lnTo>
                  <a:lnTo>
                    <a:pt x="106952" y="47503"/>
                  </a:lnTo>
                  <a:lnTo>
                    <a:pt x="136819" y="42252"/>
                  </a:lnTo>
                  <a:lnTo>
                    <a:pt x="168725" y="36635"/>
                  </a:lnTo>
                  <a:lnTo>
                    <a:pt x="201990" y="30773"/>
                  </a:lnTo>
                  <a:lnTo>
                    <a:pt x="231928" y="24748"/>
                  </a:lnTo>
                  <a:lnTo>
                    <a:pt x="259647" y="18616"/>
                  </a:lnTo>
                  <a:lnTo>
                    <a:pt x="303382" y="8274"/>
                  </a:lnTo>
                  <a:lnTo>
                    <a:pt x="338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789">
              <a:extLst>
                <a:ext uri="{FF2B5EF4-FFF2-40B4-BE49-F238E27FC236}">
                  <a16:creationId xmlns:a16="http://schemas.microsoft.com/office/drawing/2014/main" xmlns="" id="{C4015C0A-5A09-4F3F-9C1B-BC50997672C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689208" y="2021992"/>
              <a:ext cx="125925" cy="244959"/>
            </a:xfrm>
            <a:custGeom>
              <a:avLst/>
              <a:gdLst/>
              <a:ahLst/>
              <a:cxnLst/>
              <a:rect l="0" t="0" r="0" b="0"/>
              <a:pathLst>
                <a:path w="125925" h="244959">
                  <a:moveTo>
                    <a:pt x="6742" y="3658"/>
                  </a:moveTo>
                  <a:lnTo>
                    <a:pt x="6742" y="3658"/>
                  </a:lnTo>
                  <a:lnTo>
                    <a:pt x="0" y="287"/>
                  </a:lnTo>
                  <a:lnTo>
                    <a:pt x="131" y="0"/>
                  </a:lnTo>
                  <a:lnTo>
                    <a:pt x="43504" y="9724"/>
                  </a:lnTo>
                  <a:lnTo>
                    <a:pt x="84976" y="25917"/>
                  </a:lnTo>
                  <a:lnTo>
                    <a:pt x="106660" y="42949"/>
                  </a:lnTo>
                  <a:lnTo>
                    <a:pt x="120060" y="64159"/>
                  </a:lnTo>
                  <a:lnTo>
                    <a:pt x="124620" y="75742"/>
                  </a:lnTo>
                  <a:lnTo>
                    <a:pt x="125924" y="101782"/>
                  </a:lnTo>
                  <a:lnTo>
                    <a:pt x="116845" y="146091"/>
                  </a:lnTo>
                  <a:lnTo>
                    <a:pt x="100748" y="187442"/>
                  </a:lnTo>
                  <a:lnTo>
                    <a:pt x="90855" y="208106"/>
                  </a:lnTo>
                  <a:lnTo>
                    <a:pt x="82942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577">
            <a:extLst>
              <a:ext uri="{FF2B5EF4-FFF2-40B4-BE49-F238E27FC236}">
                <a16:creationId xmlns:a16="http://schemas.microsoft.com/office/drawing/2014/main" xmlns="" id="{46E3136C-4BA7-4E58-BEF4-E4233EA0F39C}"/>
              </a:ext>
            </a:extLst>
          </p:cNvPr>
          <p:cNvGrpSpPr/>
          <p:nvPr/>
        </p:nvGrpSpPr>
        <p:grpSpPr>
          <a:xfrm>
            <a:off x="6532164" y="2122145"/>
            <a:ext cx="300437" cy="202764"/>
            <a:chOff x="6532164" y="2122145"/>
            <a:chExt cx="300437" cy="202764"/>
          </a:xfrm>
        </p:grpSpPr>
        <p:sp>
          <p:nvSpPr>
            <p:cNvPr id="278" name="SMARTInkShape-2790">
              <a:extLst>
                <a:ext uri="{FF2B5EF4-FFF2-40B4-BE49-F238E27FC236}">
                  <a16:creationId xmlns:a16="http://schemas.microsoft.com/office/drawing/2014/main" xmlns="" id="{13EF5134-1EBB-414F-9449-A9E65B79EBB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813548" y="2255394"/>
              <a:ext cx="19053" cy="11557"/>
            </a:xfrm>
            <a:custGeom>
              <a:avLst/>
              <a:gdLst/>
              <a:ahLst/>
              <a:cxnLst/>
              <a:rect l="0" t="0" r="0" b="0"/>
              <a:pathLst>
                <a:path w="19053" h="11557">
                  <a:moveTo>
                    <a:pt x="2" y="11556"/>
                  </a:moveTo>
                  <a:lnTo>
                    <a:pt x="2" y="11556"/>
                  </a:lnTo>
                  <a:lnTo>
                    <a:pt x="0" y="2718"/>
                  </a:lnTo>
                  <a:lnTo>
                    <a:pt x="707" y="1430"/>
                  </a:lnTo>
                  <a:lnTo>
                    <a:pt x="1883" y="572"/>
                  </a:lnTo>
                  <a:lnTo>
                    <a:pt x="3372" y="0"/>
                  </a:lnTo>
                  <a:lnTo>
                    <a:pt x="8791" y="3127"/>
                  </a:lnTo>
                  <a:lnTo>
                    <a:pt x="19052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791">
              <a:extLst>
                <a:ext uri="{FF2B5EF4-FFF2-40B4-BE49-F238E27FC236}">
                  <a16:creationId xmlns:a16="http://schemas.microsoft.com/office/drawing/2014/main" xmlns="" id="{01D2EC31-3E5E-442B-9365-1A3D51EDE1A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532164" y="2122145"/>
              <a:ext cx="179787" cy="202764"/>
            </a:xfrm>
            <a:custGeom>
              <a:avLst/>
              <a:gdLst/>
              <a:ahLst/>
              <a:cxnLst/>
              <a:rect l="0" t="0" r="0" b="0"/>
              <a:pathLst>
                <a:path w="179787" h="202764">
                  <a:moveTo>
                    <a:pt x="173436" y="24155"/>
                  </a:moveTo>
                  <a:lnTo>
                    <a:pt x="173436" y="24155"/>
                  </a:lnTo>
                  <a:lnTo>
                    <a:pt x="173436" y="15316"/>
                  </a:lnTo>
                  <a:lnTo>
                    <a:pt x="171555" y="11290"/>
                  </a:lnTo>
                  <a:lnTo>
                    <a:pt x="170065" y="9228"/>
                  </a:lnTo>
                  <a:lnTo>
                    <a:pt x="161227" y="2956"/>
                  </a:lnTo>
                  <a:lnTo>
                    <a:pt x="146300" y="0"/>
                  </a:lnTo>
                  <a:lnTo>
                    <a:pt x="114988" y="5866"/>
                  </a:lnTo>
                  <a:lnTo>
                    <a:pt x="77803" y="26654"/>
                  </a:lnTo>
                  <a:lnTo>
                    <a:pt x="33085" y="70353"/>
                  </a:lnTo>
                  <a:lnTo>
                    <a:pt x="7986" y="107223"/>
                  </a:lnTo>
                  <a:lnTo>
                    <a:pt x="0" y="143547"/>
                  </a:lnTo>
                  <a:lnTo>
                    <a:pt x="634" y="163531"/>
                  </a:lnTo>
                  <a:lnTo>
                    <a:pt x="5318" y="172106"/>
                  </a:lnTo>
                  <a:lnTo>
                    <a:pt x="21812" y="187277"/>
                  </a:lnTo>
                  <a:lnTo>
                    <a:pt x="58268" y="200977"/>
                  </a:lnTo>
                  <a:lnTo>
                    <a:pt x="103721" y="202763"/>
                  </a:lnTo>
                  <a:lnTo>
                    <a:pt x="149565" y="195452"/>
                  </a:lnTo>
                  <a:lnTo>
                    <a:pt x="179786" y="189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578">
            <a:extLst>
              <a:ext uri="{FF2B5EF4-FFF2-40B4-BE49-F238E27FC236}">
                <a16:creationId xmlns:a16="http://schemas.microsoft.com/office/drawing/2014/main" xmlns="" id="{C226BF11-615B-48FF-8437-06416B40F66B}"/>
              </a:ext>
            </a:extLst>
          </p:cNvPr>
          <p:cNvGrpSpPr/>
          <p:nvPr/>
        </p:nvGrpSpPr>
        <p:grpSpPr>
          <a:xfrm>
            <a:off x="7446061" y="1757174"/>
            <a:ext cx="580340" cy="744727"/>
            <a:chOff x="7446061" y="1757174"/>
            <a:chExt cx="580340" cy="744727"/>
          </a:xfrm>
        </p:grpSpPr>
        <p:sp>
          <p:nvSpPr>
            <p:cNvPr id="281" name="SMARTInkShape-2792">
              <a:extLst>
                <a:ext uri="{FF2B5EF4-FFF2-40B4-BE49-F238E27FC236}">
                  <a16:creationId xmlns:a16="http://schemas.microsoft.com/office/drawing/2014/main" xmlns="" id="{53A96BB7-FFB2-4041-BC3B-8CC545BD4AA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899400" y="1757174"/>
              <a:ext cx="103657" cy="182997"/>
            </a:xfrm>
            <a:custGeom>
              <a:avLst/>
              <a:gdLst/>
              <a:ahLst/>
              <a:cxnLst/>
              <a:rect l="0" t="0" r="0" b="0"/>
              <a:pathLst>
                <a:path w="103657" h="182997">
                  <a:moveTo>
                    <a:pt x="0" y="14476"/>
                  </a:moveTo>
                  <a:lnTo>
                    <a:pt x="0" y="14476"/>
                  </a:lnTo>
                  <a:lnTo>
                    <a:pt x="5026" y="2542"/>
                  </a:lnTo>
                  <a:lnTo>
                    <a:pt x="5467" y="170"/>
                  </a:lnTo>
                  <a:lnTo>
                    <a:pt x="5762" y="0"/>
                  </a:lnTo>
                  <a:lnTo>
                    <a:pt x="11341" y="42682"/>
                  </a:lnTo>
                  <a:lnTo>
                    <a:pt x="16059" y="83276"/>
                  </a:lnTo>
                  <a:lnTo>
                    <a:pt x="22633" y="120233"/>
                  </a:lnTo>
                  <a:lnTo>
                    <a:pt x="22698" y="147882"/>
                  </a:lnTo>
                  <a:lnTo>
                    <a:pt x="21377" y="157023"/>
                  </a:lnTo>
                  <a:lnTo>
                    <a:pt x="22012" y="157485"/>
                  </a:lnTo>
                  <a:lnTo>
                    <a:pt x="23141" y="156382"/>
                  </a:lnTo>
                  <a:lnTo>
                    <a:pt x="40463" y="112392"/>
                  </a:lnTo>
                  <a:lnTo>
                    <a:pt x="45736" y="101268"/>
                  </a:lnTo>
                  <a:lnTo>
                    <a:pt x="54194" y="93502"/>
                  </a:lnTo>
                  <a:lnTo>
                    <a:pt x="59412" y="90443"/>
                  </a:lnTo>
                  <a:lnTo>
                    <a:pt x="65008" y="89815"/>
                  </a:lnTo>
                  <a:lnTo>
                    <a:pt x="76871" y="92881"/>
                  </a:lnTo>
                  <a:lnTo>
                    <a:pt x="98819" y="116023"/>
                  </a:lnTo>
                  <a:lnTo>
                    <a:pt x="102569" y="124508"/>
                  </a:lnTo>
                  <a:lnTo>
                    <a:pt x="103656" y="132280"/>
                  </a:lnTo>
                  <a:lnTo>
                    <a:pt x="102971" y="139579"/>
                  </a:lnTo>
                  <a:lnTo>
                    <a:pt x="96565" y="153333"/>
                  </a:lnTo>
                  <a:lnTo>
                    <a:pt x="91893" y="159964"/>
                  </a:lnTo>
                  <a:lnTo>
                    <a:pt x="68463" y="176038"/>
                  </a:lnTo>
                  <a:lnTo>
                    <a:pt x="35807" y="182996"/>
                  </a:lnTo>
                  <a:lnTo>
                    <a:pt x="19207" y="180861"/>
                  </a:lnTo>
                  <a:lnTo>
                    <a:pt x="0" y="173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793">
              <a:extLst>
                <a:ext uri="{FF2B5EF4-FFF2-40B4-BE49-F238E27FC236}">
                  <a16:creationId xmlns:a16="http://schemas.microsoft.com/office/drawing/2014/main" xmlns="" id="{5C93EBF8-53A2-4033-8563-05FE38D27E8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908559" y="2422215"/>
              <a:ext cx="117842" cy="79686"/>
            </a:xfrm>
            <a:custGeom>
              <a:avLst/>
              <a:gdLst/>
              <a:ahLst/>
              <a:cxnLst/>
              <a:rect l="0" t="0" r="0" b="0"/>
              <a:pathLst>
                <a:path w="117842" h="79686">
                  <a:moveTo>
                    <a:pt x="41641" y="79685"/>
                  </a:moveTo>
                  <a:lnTo>
                    <a:pt x="41641" y="79685"/>
                  </a:lnTo>
                  <a:lnTo>
                    <a:pt x="41641" y="72943"/>
                  </a:lnTo>
                  <a:lnTo>
                    <a:pt x="56823" y="34840"/>
                  </a:lnTo>
                  <a:lnTo>
                    <a:pt x="54684" y="16774"/>
                  </a:lnTo>
                  <a:lnTo>
                    <a:pt x="51436" y="6804"/>
                  </a:lnTo>
                  <a:lnTo>
                    <a:pt x="48171" y="3581"/>
                  </a:lnTo>
                  <a:lnTo>
                    <a:pt x="38899" y="0"/>
                  </a:lnTo>
                  <a:lnTo>
                    <a:pt x="27722" y="2171"/>
                  </a:lnTo>
                  <a:lnTo>
                    <a:pt x="21778" y="4726"/>
                  </a:lnTo>
                  <a:lnTo>
                    <a:pt x="11411" y="15090"/>
                  </a:lnTo>
                  <a:lnTo>
                    <a:pt x="3512" y="29104"/>
                  </a:lnTo>
                  <a:lnTo>
                    <a:pt x="0" y="44740"/>
                  </a:lnTo>
                  <a:lnTo>
                    <a:pt x="320" y="57334"/>
                  </a:lnTo>
                  <a:lnTo>
                    <a:pt x="1394" y="62667"/>
                  </a:lnTo>
                  <a:lnTo>
                    <a:pt x="4226" y="66929"/>
                  </a:lnTo>
                  <a:lnTo>
                    <a:pt x="13018" y="73545"/>
                  </a:lnTo>
                  <a:lnTo>
                    <a:pt x="18326" y="74180"/>
                  </a:lnTo>
                  <a:lnTo>
                    <a:pt x="29867" y="71124"/>
                  </a:lnTo>
                  <a:lnTo>
                    <a:pt x="60379" y="56414"/>
                  </a:lnTo>
                  <a:lnTo>
                    <a:pt x="71809" y="54916"/>
                  </a:lnTo>
                  <a:lnTo>
                    <a:pt x="81860" y="58328"/>
                  </a:lnTo>
                  <a:lnTo>
                    <a:pt x="117841" y="7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794">
              <a:extLst>
                <a:ext uri="{FF2B5EF4-FFF2-40B4-BE49-F238E27FC236}">
                  <a16:creationId xmlns:a16="http://schemas.microsoft.com/office/drawing/2014/main" xmlns="" id="{173EC47B-78CB-4FDE-B930-6E4C31A74D3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772400" y="1969383"/>
              <a:ext cx="69851" cy="434168"/>
            </a:xfrm>
            <a:custGeom>
              <a:avLst/>
              <a:gdLst/>
              <a:ahLst/>
              <a:cxnLst/>
              <a:rect l="0" t="0" r="0" b="0"/>
              <a:pathLst>
                <a:path w="69851" h="4341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6201" y="12862"/>
                  </a:lnTo>
                  <a:lnTo>
                    <a:pt x="29417" y="51403"/>
                  </a:lnTo>
                  <a:lnTo>
                    <a:pt x="34241" y="90794"/>
                  </a:lnTo>
                  <a:lnTo>
                    <a:pt x="36385" y="136523"/>
                  </a:lnTo>
                  <a:lnTo>
                    <a:pt x="36956" y="160571"/>
                  </a:lnTo>
                  <a:lnTo>
                    <a:pt x="37337" y="185070"/>
                  </a:lnTo>
                  <a:lnTo>
                    <a:pt x="37593" y="209163"/>
                  </a:lnTo>
                  <a:lnTo>
                    <a:pt x="37874" y="256630"/>
                  </a:lnTo>
                  <a:lnTo>
                    <a:pt x="37999" y="299834"/>
                  </a:lnTo>
                  <a:lnTo>
                    <a:pt x="38761" y="338086"/>
                  </a:lnTo>
                  <a:lnTo>
                    <a:pt x="43156" y="382010"/>
                  </a:lnTo>
                  <a:lnTo>
                    <a:pt x="50741" y="429187"/>
                  </a:lnTo>
                  <a:lnTo>
                    <a:pt x="52171" y="431880"/>
                  </a:lnTo>
                  <a:lnTo>
                    <a:pt x="53832" y="433676"/>
                  </a:lnTo>
                  <a:lnTo>
                    <a:pt x="55643" y="434167"/>
                  </a:lnTo>
                  <a:lnTo>
                    <a:pt x="57557" y="433789"/>
                  </a:lnTo>
                  <a:lnTo>
                    <a:pt x="61564" y="432193"/>
                  </a:lnTo>
                  <a:lnTo>
                    <a:pt x="69850" y="430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795">
              <a:extLst>
                <a:ext uri="{FF2B5EF4-FFF2-40B4-BE49-F238E27FC236}">
                  <a16:creationId xmlns:a16="http://schemas.microsoft.com/office/drawing/2014/main" xmlns="" id="{EBE68B31-784A-41A0-A5BA-51502832FB3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474445" y="2038350"/>
              <a:ext cx="113806" cy="274482"/>
            </a:xfrm>
            <a:custGeom>
              <a:avLst/>
              <a:gdLst/>
              <a:ahLst/>
              <a:cxnLst/>
              <a:rect l="0" t="0" r="0" b="0"/>
              <a:pathLst>
                <a:path w="113806" h="274482">
                  <a:moveTo>
                    <a:pt x="63005" y="0"/>
                  </a:moveTo>
                  <a:lnTo>
                    <a:pt x="63005" y="0"/>
                  </a:lnTo>
                  <a:lnTo>
                    <a:pt x="59634" y="0"/>
                  </a:lnTo>
                  <a:lnTo>
                    <a:pt x="56098" y="3763"/>
                  </a:lnTo>
                  <a:lnTo>
                    <a:pt x="54166" y="6742"/>
                  </a:lnTo>
                  <a:lnTo>
                    <a:pt x="43904" y="48334"/>
                  </a:lnTo>
                  <a:lnTo>
                    <a:pt x="33827" y="87464"/>
                  </a:lnTo>
                  <a:lnTo>
                    <a:pt x="19316" y="134806"/>
                  </a:lnTo>
                  <a:lnTo>
                    <a:pt x="7961" y="178937"/>
                  </a:lnTo>
                  <a:lnTo>
                    <a:pt x="1175" y="225453"/>
                  </a:lnTo>
                  <a:lnTo>
                    <a:pt x="0" y="251186"/>
                  </a:lnTo>
                  <a:lnTo>
                    <a:pt x="1951" y="257063"/>
                  </a:lnTo>
                  <a:lnTo>
                    <a:pt x="9764" y="265474"/>
                  </a:lnTo>
                  <a:lnTo>
                    <a:pt x="26063" y="274176"/>
                  </a:lnTo>
                  <a:lnTo>
                    <a:pt x="51039" y="274481"/>
                  </a:lnTo>
                  <a:lnTo>
                    <a:pt x="70668" y="270103"/>
                  </a:lnTo>
                  <a:lnTo>
                    <a:pt x="94310" y="257233"/>
                  </a:lnTo>
                  <a:lnTo>
                    <a:pt x="113805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796">
              <a:extLst>
                <a:ext uri="{FF2B5EF4-FFF2-40B4-BE49-F238E27FC236}">
                  <a16:creationId xmlns:a16="http://schemas.microsoft.com/office/drawing/2014/main" xmlns="" id="{B2F1048D-41D8-4451-8DEE-2DB95FBCD2E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446061" y="2139950"/>
              <a:ext cx="167590" cy="50801"/>
            </a:xfrm>
            <a:custGeom>
              <a:avLst/>
              <a:gdLst/>
              <a:ahLst/>
              <a:cxnLst/>
              <a:rect l="0" t="0" r="0" b="0"/>
              <a:pathLst>
                <a:path w="167590" h="50801">
                  <a:moveTo>
                    <a:pt x="8839" y="50800"/>
                  </a:moveTo>
                  <a:lnTo>
                    <a:pt x="8839" y="50800"/>
                  </a:lnTo>
                  <a:lnTo>
                    <a:pt x="5468" y="47429"/>
                  </a:lnTo>
                  <a:lnTo>
                    <a:pt x="1931" y="45774"/>
                  </a:lnTo>
                  <a:lnTo>
                    <a:pt x="0" y="45333"/>
                  </a:lnTo>
                  <a:lnTo>
                    <a:pt x="829" y="43627"/>
                  </a:lnTo>
                  <a:lnTo>
                    <a:pt x="7396" y="37969"/>
                  </a:lnTo>
                  <a:lnTo>
                    <a:pt x="44772" y="23545"/>
                  </a:lnTo>
                  <a:lnTo>
                    <a:pt x="87611" y="14816"/>
                  </a:lnTo>
                  <a:lnTo>
                    <a:pt x="126869" y="7525"/>
                  </a:lnTo>
                  <a:lnTo>
                    <a:pt x="1675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579">
            <a:extLst>
              <a:ext uri="{FF2B5EF4-FFF2-40B4-BE49-F238E27FC236}">
                <a16:creationId xmlns:a16="http://schemas.microsoft.com/office/drawing/2014/main" xmlns="" id="{DC0B9BCE-6D46-4FF4-9B16-7ADF1C8B228E}"/>
              </a:ext>
            </a:extLst>
          </p:cNvPr>
          <p:cNvGrpSpPr/>
          <p:nvPr/>
        </p:nvGrpSpPr>
        <p:grpSpPr>
          <a:xfrm>
            <a:off x="8499830" y="2142642"/>
            <a:ext cx="364771" cy="156059"/>
            <a:chOff x="8499830" y="2142642"/>
            <a:chExt cx="364771" cy="156059"/>
          </a:xfrm>
        </p:grpSpPr>
        <p:sp>
          <p:nvSpPr>
            <p:cNvPr id="287" name="SMARTInkShape-2797">
              <a:extLst>
                <a:ext uri="{FF2B5EF4-FFF2-40B4-BE49-F238E27FC236}">
                  <a16:creationId xmlns:a16="http://schemas.microsoft.com/office/drawing/2014/main" xmlns="" id="{CB738855-880B-4E0B-9B9A-F13817E183C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499830" y="2273300"/>
              <a:ext cx="193321" cy="19051"/>
            </a:xfrm>
            <a:custGeom>
              <a:avLst/>
              <a:gdLst/>
              <a:ahLst/>
              <a:cxnLst/>
              <a:rect l="0" t="0" r="0" b="0"/>
              <a:pathLst>
                <a:path w="193321" h="19051">
                  <a:moveTo>
                    <a:pt x="21870" y="19050"/>
                  </a:moveTo>
                  <a:lnTo>
                    <a:pt x="21870" y="19050"/>
                  </a:lnTo>
                  <a:lnTo>
                    <a:pt x="0" y="19050"/>
                  </a:lnTo>
                  <a:lnTo>
                    <a:pt x="46509" y="13275"/>
                  </a:lnTo>
                  <a:lnTo>
                    <a:pt x="84091" y="6841"/>
                  </a:lnTo>
                  <a:lnTo>
                    <a:pt x="126664" y="3040"/>
                  </a:lnTo>
                  <a:lnTo>
                    <a:pt x="193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798">
              <a:extLst>
                <a:ext uri="{FF2B5EF4-FFF2-40B4-BE49-F238E27FC236}">
                  <a16:creationId xmlns:a16="http://schemas.microsoft.com/office/drawing/2014/main" xmlns="" id="{277D4AE0-C6D0-4A2A-B07A-20260BB05C7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858250" y="2142642"/>
              <a:ext cx="6351" cy="156059"/>
            </a:xfrm>
            <a:custGeom>
              <a:avLst/>
              <a:gdLst/>
              <a:ahLst/>
              <a:cxnLst/>
              <a:rect l="0" t="0" r="0" b="0"/>
              <a:pathLst>
                <a:path w="6351" h="1560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1881" y="39156"/>
                  </a:lnTo>
                  <a:lnTo>
                    <a:pt x="5025" y="86143"/>
                  </a:lnTo>
                  <a:lnTo>
                    <a:pt x="6087" y="133624"/>
                  </a:lnTo>
                  <a:lnTo>
                    <a:pt x="6350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799">
              <a:extLst>
                <a:ext uri="{FF2B5EF4-FFF2-40B4-BE49-F238E27FC236}">
                  <a16:creationId xmlns:a16="http://schemas.microsoft.com/office/drawing/2014/main" xmlns="" id="{64CEBB20-5FB8-4D41-B4FA-C945B1EDC77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521700" y="2206847"/>
              <a:ext cx="120651" cy="9304"/>
            </a:xfrm>
            <a:custGeom>
              <a:avLst/>
              <a:gdLst/>
              <a:ahLst/>
              <a:cxnLst/>
              <a:rect l="0" t="0" r="0" b="0"/>
              <a:pathLst>
                <a:path w="120651" h="9304">
                  <a:moveTo>
                    <a:pt x="0" y="2953"/>
                  </a:moveTo>
                  <a:lnTo>
                    <a:pt x="0" y="2953"/>
                  </a:lnTo>
                  <a:lnTo>
                    <a:pt x="41112" y="1071"/>
                  </a:lnTo>
                  <a:lnTo>
                    <a:pt x="68366" y="0"/>
                  </a:lnTo>
                  <a:lnTo>
                    <a:pt x="120650" y="9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580">
            <a:extLst>
              <a:ext uri="{FF2B5EF4-FFF2-40B4-BE49-F238E27FC236}">
                <a16:creationId xmlns:a16="http://schemas.microsoft.com/office/drawing/2014/main" xmlns="" id="{D4690A41-AC46-46D9-9F87-CB1788F2BD26}"/>
              </a:ext>
            </a:extLst>
          </p:cNvPr>
          <p:cNvGrpSpPr/>
          <p:nvPr/>
        </p:nvGrpSpPr>
        <p:grpSpPr>
          <a:xfrm>
            <a:off x="5397500" y="3076092"/>
            <a:ext cx="405097" cy="213209"/>
            <a:chOff x="5397500" y="3076092"/>
            <a:chExt cx="405097" cy="213209"/>
          </a:xfrm>
        </p:grpSpPr>
        <p:sp>
          <p:nvSpPr>
            <p:cNvPr id="291" name="SMARTInkShape-2800">
              <a:extLst>
                <a:ext uri="{FF2B5EF4-FFF2-40B4-BE49-F238E27FC236}">
                  <a16:creationId xmlns:a16="http://schemas.microsoft.com/office/drawing/2014/main" xmlns="" id="{A7156A7D-0386-49C2-A6F3-9CB7DA5E35B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706830" y="3076092"/>
              <a:ext cx="95767" cy="200509"/>
            </a:xfrm>
            <a:custGeom>
              <a:avLst/>
              <a:gdLst/>
              <a:ahLst/>
              <a:cxnLst/>
              <a:rect l="0" t="0" r="0" b="0"/>
              <a:pathLst>
                <a:path w="95767" h="200509">
                  <a:moveTo>
                    <a:pt x="8170" y="3658"/>
                  </a:moveTo>
                  <a:lnTo>
                    <a:pt x="8170" y="3658"/>
                  </a:lnTo>
                  <a:lnTo>
                    <a:pt x="1428" y="287"/>
                  </a:lnTo>
                  <a:lnTo>
                    <a:pt x="147" y="0"/>
                  </a:lnTo>
                  <a:lnTo>
                    <a:pt x="0" y="514"/>
                  </a:lnTo>
                  <a:lnTo>
                    <a:pt x="607" y="1562"/>
                  </a:lnTo>
                  <a:lnTo>
                    <a:pt x="43689" y="25916"/>
                  </a:lnTo>
                  <a:lnTo>
                    <a:pt x="76315" y="53135"/>
                  </a:lnTo>
                  <a:lnTo>
                    <a:pt x="90433" y="75743"/>
                  </a:lnTo>
                  <a:lnTo>
                    <a:pt x="95766" y="99901"/>
                  </a:lnTo>
                  <a:lnTo>
                    <a:pt x="92921" y="135421"/>
                  </a:lnTo>
                  <a:lnTo>
                    <a:pt x="76767" y="178871"/>
                  </a:lnTo>
                  <a:lnTo>
                    <a:pt x="71670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801">
              <a:extLst>
                <a:ext uri="{FF2B5EF4-FFF2-40B4-BE49-F238E27FC236}">
                  <a16:creationId xmlns:a16="http://schemas.microsoft.com/office/drawing/2014/main" xmlns="" id="{B81D40C7-94FF-4739-A6FE-C9D6303D8B3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400479" y="3232150"/>
              <a:ext cx="320872" cy="57151"/>
            </a:xfrm>
            <a:custGeom>
              <a:avLst/>
              <a:gdLst/>
              <a:ahLst/>
              <a:cxnLst/>
              <a:rect l="0" t="0" r="0" b="0"/>
              <a:pathLst>
                <a:path w="32087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7150"/>
                  </a:lnTo>
                  <a:lnTo>
                    <a:pt x="37594" y="55268"/>
                  </a:lnTo>
                  <a:lnTo>
                    <a:pt x="70087" y="50669"/>
                  </a:lnTo>
                  <a:lnTo>
                    <a:pt x="115102" y="41570"/>
                  </a:lnTo>
                  <a:lnTo>
                    <a:pt x="140653" y="36885"/>
                  </a:lnTo>
                  <a:lnTo>
                    <a:pt x="167564" y="32352"/>
                  </a:lnTo>
                  <a:lnTo>
                    <a:pt x="195383" y="27917"/>
                  </a:lnTo>
                  <a:lnTo>
                    <a:pt x="221691" y="22845"/>
                  </a:lnTo>
                  <a:lnTo>
                    <a:pt x="246989" y="17347"/>
                  </a:lnTo>
                  <a:lnTo>
                    <a:pt x="288035" y="7710"/>
                  </a:lnTo>
                  <a:lnTo>
                    <a:pt x="320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802">
              <a:extLst>
                <a:ext uri="{FF2B5EF4-FFF2-40B4-BE49-F238E27FC236}">
                  <a16:creationId xmlns:a16="http://schemas.microsoft.com/office/drawing/2014/main" xmlns="" id="{02F09F59-3ED1-42E9-87DB-317D714C05E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397500" y="3189272"/>
              <a:ext cx="292101" cy="23829"/>
            </a:xfrm>
            <a:custGeom>
              <a:avLst/>
              <a:gdLst/>
              <a:ahLst/>
              <a:cxnLst/>
              <a:rect l="0" t="0" r="0" b="0"/>
              <a:pathLst>
                <a:path w="292101" h="23829">
                  <a:moveTo>
                    <a:pt x="0" y="23828"/>
                  </a:moveTo>
                  <a:lnTo>
                    <a:pt x="0" y="23828"/>
                  </a:lnTo>
                  <a:lnTo>
                    <a:pt x="12962" y="22417"/>
                  </a:lnTo>
                  <a:lnTo>
                    <a:pt x="59005" y="11895"/>
                  </a:lnTo>
                  <a:lnTo>
                    <a:pt x="93957" y="7235"/>
                  </a:lnTo>
                  <a:lnTo>
                    <a:pt x="135363" y="2813"/>
                  </a:lnTo>
                  <a:lnTo>
                    <a:pt x="181516" y="377"/>
                  </a:lnTo>
                  <a:lnTo>
                    <a:pt x="226018" y="0"/>
                  </a:lnTo>
                  <a:lnTo>
                    <a:pt x="270639" y="3049"/>
                  </a:lnTo>
                  <a:lnTo>
                    <a:pt x="292100" y="4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SMARTInkShape-Group581">
            <a:extLst>
              <a:ext uri="{FF2B5EF4-FFF2-40B4-BE49-F238E27FC236}">
                <a16:creationId xmlns:a16="http://schemas.microsoft.com/office/drawing/2014/main" xmlns="" id="{7ABAAE23-CD35-444B-AECB-04A2280B01BC}"/>
              </a:ext>
            </a:extLst>
          </p:cNvPr>
          <p:cNvGrpSpPr/>
          <p:nvPr/>
        </p:nvGrpSpPr>
        <p:grpSpPr>
          <a:xfrm>
            <a:off x="6475098" y="3169173"/>
            <a:ext cx="287653" cy="209028"/>
            <a:chOff x="6475098" y="3169173"/>
            <a:chExt cx="287653" cy="209028"/>
          </a:xfrm>
        </p:grpSpPr>
        <p:sp>
          <p:nvSpPr>
            <p:cNvPr id="295" name="SMARTInkShape-2803">
              <a:extLst>
                <a:ext uri="{FF2B5EF4-FFF2-40B4-BE49-F238E27FC236}">
                  <a16:creationId xmlns:a16="http://schemas.microsoft.com/office/drawing/2014/main" xmlns="" id="{C95F945D-6C79-4386-8CA2-83049B611B2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475098" y="3169173"/>
              <a:ext cx="167003" cy="209028"/>
            </a:xfrm>
            <a:custGeom>
              <a:avLst/>
              <a:gdLst/>
              <a:ahLst/>
              <a:cxnLst/>
              <a:rect l="0" t="0" r="0" b="0"/>
              <a:pathLst>
                <a:path w="167003" h="209028">
                  <a:moveTo>
                    <a:pt x="160652" y="12177"/>
                  </a:moveTo>
                  <a:lnTo>
                    <a:pt x="160652" y="12177"/>
                  </a:lnTo>
                  <a:lnTo>
                    <a:pt x="153910" y="5435"/>
                  </a:lnTo>
                  <a:lnTo>
                    <a:pt x="146837" y="2125"/>
                  </a:lnTo>
                  <a:lnTo>
                    <a:pt x="120685" y="0"/>
                  </a:lnTo>
                  <a:lnTo>
                    <a:pt x="84996" y="9745"/>
                  </a:lnTo>
                  <a:lnTo>
                    <a:pt x="46513" y="32780"/>
                  </a:lnTo>
                  <a:lnTo>
                    <a:pt x="15042" y="65319"/>
                  </a:lnTo>
                  <a:lnTo>
                    <a:pt x="4213" y="89418"/>
                  </a:lnTo>
                  <a:lnTo>
                    <a:pt x="0" y="124904"/>
                  </a:lnTo>
                  <a:lnTo>
                    <a:pt x="5100" y="155879"/>
                  </a:lnTo>
                  <a:lnTo>
                    <a:pt x="8269" y="165128"/>
                  </a:lnTo>
                  <a:lnTo>
                    <a:pt x="24956" y="181049"/>
                  </a:lnTo>
                  <a:lnTo>
                    <a:pt x="50249" y="193770"/>
                  </a:lnTo>
                  <a:lnTo>
                    <a:pt x="82656" y="201776"/>
                  </a:lnTo>
                  <a:lnTo>
                    <a:pt x="116344" y="205804"/>
                  </a:lnTo>
                  <a:lnTo>
                    <a:pt x="167002" y="209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804">
              <a:extLst>
                <a:ext uri="{FF2B5EF4-FFF2-40B4-BE49-F238E27FC236}">
                  <a16:creationId xmlns:a16="http://schemas.microsoft.com/office/drawing/2014/main" xmlns="" id="{564C19FE-D2E8-4045-A3CC-E58EC1EADB3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743700" y="33020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8788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SMARTInkShape-Group582">
            <a:extLst>
              <a:ext uri="{FF2B5EF4-FFF2-40B4-BE49-F238E27FC236}">
                <a16:creationId xmlns:a16="http://schemas.microsoft.com/office/drawing/2014/main" xmlns="" id="{B8F166A0-871C-4CAF-B07F-90CDC2F70896}"/>
              </a:ext>
            </a:extLst>
          </p:cNvPr>
          <p:cNvGrpSpPr/>
          <p:nvPr/>
        </p:nvGrpSpPr>
        <p:grpSpPr>
          <a:xfrm>
            <a:off x="7086502" y="3120829"/>
            <a:ext cx="930075" cy="270072"/>
            <a:chOff x="7086502" y="3120829"/>
            <a:chExt cx="930075" cy="270072"/>
          </a:xfrm>
        </p:grpSpPr>
        <p:sp>
          <p:nvSpPr>
            <p:cNvPr id="298" name="SMARTInkShape-2805">
              <a:extLst>
                <a:ext uri="{FF2B5EF4-FFF2-40B4-BE49-F238E27FC236}">
                  <a16:creationId xmlns:a16="http://schemas.microsoft.com/office/drawing/2014/main" xmlns="" id="{A3279517-6E68-4A65-BD9D-1B323400A6A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950200" y="3120829"/>
              <a:ext cx="66377" cy="270072"/>
            </a:xfrm>
            <a:custGeom>
              <a:avLst/>
              <a:gdLst/>
              <a:ahLst/>
              <a:cxnLst/>
              <a:rect l="0" t="0" r="0" b="0"/>
              <a:pathLst>
                <a:path w="66377" h="270072">
                  <a:moveTo>
                    <a:pt x="44450" y="3371"/>
                  </a:moveTo>
                  <a:lnTo>
                    <a:pt x="44450" y="3371"/>
                  </a:lnTo>
                  <a:lnTo>
                    <a:pt x="37708" y="0"/>
                  </a:lnTo>
                  <a:lnTo>
                    <a:pt x="35016" y="418"/>
                  </a:lnTo>
                  <a:lnTo>
                    <a:pt x="32517" y="2108"/>
                  </a:lnTo>
                  <a:lnTo>
                    <a:pt x="30145" y="4646"/>
                  </a:lnTo>
                  <a:lnTo>
                    <a:pt x="29390" y="14991"/>
                  </a:lnTo>
                  <a:lnTo>
                    <a:pt x="36695" y="42327"/>
                  </a:lnTo>
                  <a:lnTo>
                    <a:pt x="52265" y="85469"/>
                  </a:lnTo>
                  <a:lnTo>
                    <a:pt x="62034" y="119587"/>
                  </a:lnTo>
                  <a:lnTo>
                    <a:pt x="66376" y="153565"/>
                  </a:lnTo>
                  <a:lnTo>
                    <a:pt x="60781" y="185599"/>
                  </a:lnTo>
                  <a:lnTo>
                    <a:pt x="46768" y="215595"/>
                  </a:lnTo>
                  <a:lnTo>
                    <a:pt x="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806">
              <a:extLst>
                <a:ext uri="{FF2B5EF4-FFF2-40B4-BE49-F238E27FC236}">
                  <a16:creationId xmlns:a16="http://schemas.microsoft.com/office/drawing/2014/main" xmlns="" id="{C1923D95-F40C-4618-A18B-FFFC50FFFAA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764511" y="3236291"/>
              <a:ext cx="153940" cy="110160"/>
            </a:xfrm>
            <a:custGeom>
              <a:avLst/>
              <a:gdLst/>
              <a:ahLst/>
              <a:cxnLst/>
              <a:rect l="0" t="0" r="0" b="0"/>
              <a:pathLst>
                <a:path w="153940" h="110160">
                  <a:moveTo>
                    <a:pt x="96789" y="27609"/>
                  </a:moveTo>
                  <a:lnTo>
                    <a:pt x="96789" y="27609"/>
                  </a:lnTo>
                  <a:lnTo>
                    <a:pt x="105627" y="18771"/>
                  </a:lnTo>
                  <a:lnTo>
                    <a:pt x="106209" y="16072"/>
                  </a:lnTo>
                  <a:lnTo>
                    <a:pt x="104973" y="9311"/>
                  </a:lnTo>
                  <a:lnTo>
                    <a:pt x="100192" y="3484"/>
                  </a:lnTo>
                  <a:lnTo>
                    <a:pt x="96940" y="943"/>
                  </a:lnTo>
                  <a:lnTo>
                    <a:pt x="83921" y="0"/>
                  </a:lnTo>
                  <a:lnTo>
                    <a:pt x="75510" y="736"/>
                  </a:lnTo>
                  <a:lnTo>
                    <a:pt x="46818" y="15255"/>
                  </a:lnTo>
                  <a:lnTo>
                    <a:pt x="15974" y="37433"/>
                  </a:lnTo>
                  <a:lnTo>
                    <a:pt x="4426" y="53612"/>
                  </a:lnTo>
                  <a:lnTo>
                    <a:pt x="0" y="68799"/>
                  </a:lnTo>
                  <a:lnTo>
                    <a:pt x="384" y="80253"/>
                  </a:lnTo>
                  <a:lnTo>
                    <a:pt x="3592" y="83871"/>
                  </a:lnTo>
                  <a:lnTo>
                    <a:pt x="14680" y="87892"/>
                  </a:lnTo>
                  <a:lnTo>
                    <a:pt x="30898" y="84035"/>
                  </a:lnTo>
                  <a:lnTo>
                    <a:pt x="75090" y="63058"/>
                  </a:lnTo>
                  <a:lnTo>
                    <a:pt x="83616" y="61708"/>
                  </a:lnTo>
                  <a:lnTo>
                    <a:pt x="85891" y="62337"/>
                  </a:lnTo>
                  <a:lnTo>
                    <a:pt x="87407" y="63461"/>
                  </a:lnTo>
                  <a:lnTo>
                    <a:pt x="105753" y="92026"/>
                  </a:lnTo>
                  <a:lnTo>
                    <a:pt x="118882" y="100454"/>
                  </a:lnTo>
                  <a:lnTo>
                    <a:pt x="138377" y="107283"/>
                  </a:lnTo>
                  <a:lnTo>
                    <a:pt x="153939" y="110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807">
              <a:extLst>
                <a:ext uri="{FF2B5EF4-FFF2-40B4-BE49-F238E27FC236}">
                  <a16:creationId xmlns:a16="http://schemas.microsoft.com/office/drawing/2014/main" xmlns="" id="{BFD4D225-026E-4D9D-9DEB-F1A088DE85F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550150" y="33020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17325" y="8336"/>
                  </a:lnTo>
                  <a:lnTo>
                    <a:pt x="59318" y="4861"/>
                  </a:lnTo>
                  <a:lnTo>
                    <a:pt x="103611" y="64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808">
              <a:extLst>
                <a:ext uri="{FF2B5EF4-FFF2-40B4-BE49-F238E27FC236}">
                  <a16:creationId xmlns:a16="http://schemas.microsoft.com/office/drawing/2014/main" xmlns="" id="{556EABD2-570F-4AAB-B82B-A6E964597A8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283450" y="3162300"/>
              <a:ext cx="106393" cy="216116"/>
            </a:xfrm>
            <a:custGeom>
              <a:avLst/>
              <a:gdLst/>
              <a:ahLst/>
              <a:cxnLst/>
              <a:rect l="0" t="0" r="0" b="0"/>
              <a:pathLst>
                <a:path w="106393" h="216116">
                  <a:moveTo>
                    <a:pt x="31750" y="0"/>
                  </a:moveTo>
                  <a:lnTo>
                    <a:pt x="31750" y="0"/>
                  </a:lnTo>
                  <a:lnTo>
                    <a:pt x="25008" y="0"/>
                  </a:lnTo>
                  <a:lnTo>
                    <a:pt x="22316" y="1411"/>
                  </a:lnTo>
                  <a:lnTo>
                    <a:pt x="17444" y="6742"/>
                  </a:lnTo>
                  <a:lnTo>
                    <a:pt x="16690" y="19460"/>
                  </a:lnTo>
                  <a:lnTo>
                    <a:pt x="18583" y="66481"/>
                  </a:lnTo>
                  <a:lnTo>
                    <a:pt x="22283" y="113693"/>
                  </a:lnTo>
                  <a:lnTo>
                    <a:pt x="21105" y="160060"/>
                  </a:lnTo>
                  <a:lnTo>
                    <a:pt x="15092" y="206308"/>
                  </a:lnTo>
                  <a:lnTo>
                    <a:pt x="13763" y="215164"/>
                  </a:lnTo>
                  <a:lnTo>
                    <a:pt x="14114" y="216115"/>
                  </a:lnTo>
                  <a:lnTo>
                    <a:pt x="15054" y="215338"/>
                  </a:lnTo>
                  <a:lnTo>
                    <a:pt x="18685" y="207889"/>
                  </a:lnTo>
                  <a:lnTo>
                    <a:pt x="34396" y="168613"/>
                  </a:lnTo>
                  <a:lnTo>
                    <a:pt x="51584" y="132509"/>
                  </a:lnTo>
                  <a:lnTo>
                    <a:pt x="68199" y="104408"/>
                  </a:lnTo>
                  <a:lnTo>
                    <a:pt x="76877" y="96498"/>
                  </a:lnTo>
                  <a:lnTo>
                    <a:pt x="80180" y="95376"/>
                  </a:lnTo>
                  <a:lnTo>
                    <a:pt x="83086" y="95334"/>
                  </a:lnTo>
                  <a:lnTo>
                    <a:pt x="90080" y="99050"/>
                  </a:lnTo>
                  <a:lnTo>
                    <a:pt x="93918" y="102017"/>
                  </a:lnTo>
                  <a:lnTo>
                    <a:pt x="100068" y="114720"/>
                  </a:lnTo>
                  <a:lnTo>
                    <a:pt x="105614" y="141706"/>
                  </a:lnTo>
                  <a:lnTo>
                    <a:pt x="106392" y="151621"/>
                  </a:lnTo>
                  <a:lnTo>
                    <a:pt x="101614" y="170163"/>
                  </a:lnTo>
                  <a:lnTo>
                    <a:pt x="97375" y="179059"/>
                  </a:lnTo>
                  <a:lnTo>
                    <a:pt x="81377" y="192706"/>
                  </a:lnTo>
                  <a:lnTo>
                    <a:pt x="39984" y="209594"/>
                  </a:lnTo>
                  <a:lnTo>
                    <a:pt x="22710" y="211216"/>
                  </a:lnTo>
                  <a:lnTo>
                    <a:pt x="15140" y="210660"/>
                  </a:lnTo>
                  <a:lnTo>
                    <a:pt x="10093" y="208879"/>
                  </a:lnTo>
                  <a:lnTo>
                    <a:pt x="6729" y="206280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809">
              <a:extLst>
                <a:ext uri="{FF2B5EF4-FFF2-40B4-BE49-F238E27FC236}">
                  <a16:creationId xmlns:a16="http://schemas.microsoft.com/office/drawing/2014/main" xmlns="" id="{F00CB3F1-2482-471E-9BD0-76D4AD3D8A3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086502" y="3145538"/>
              <a:ext cx="127099" cy="245363"/>
            </a:xfrm>
            <a:custGeom>
              <a:avLst/>
              <a:gdLst/>
              <a:ahLst/>
              <a:cxnLst/>
              <a:rect l="0" t="0" r="0" b="0"/>
              <a:pathLst>
                <a:path w="127099" h="245363">
                  <a:moveTo>
                    <a:pt x="127098" y="23112"/>
                  </a:moveTo>
                  <a:lnTo>
                    <a:pt x="127098" y="23112"/>
                  </a:lnTo>
                  <a:lnTo>
                    <a:pt x="94605" y="2861"/>
                  </a:lnTo>
                  <a:lnTo>
                    <a:pt x="82317" y="0"/>
                  </a:lnTo>
                  <a:lnTo>
                    <a:pt x="69801" y="2492"/>
                  </a:lnTo>
                  <a:lnTo>
                    <a:pt x="63500" y="5132"/>
                  </a:lnTo>
                  <a:lnTo>
                    <a:pt x="37778" y="32444"/>
                  </a:lnTo>
                  <a:lnTo>
                    <a:pt x="14555" y="75187"/>
                  </a:lnTo>
                  <a:lnTo>
                    <a:pt x="4642" y="109051"/>
                  </a:lnTo>
                  <a:lnTo>
                    <a:pt x="0" y="143857"/>
                  </a:lnTo>
                  <a:lnTo>
                    <a:pt x="6028" y="189808"/>
                  </a:lnTo>
                  <a:lnTo>
                    <a:pt x="15432" y="214791"/>
                  </a:lnTo>
                  <a:lnTo>
                    <a:pt x="34195" y="232010"/>
                  </a:lnTo>
                  <a:lnTo>
                    <a:pt x="46112" y="238578"/>
                  </a:lnTo>
                  <a:lnTo>
                    <a:pt x="72525" y="243993"/>
                  </a:lnTo>
                  <a:lnTo>
                    <a:pt x="114398" y="245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SMARTInkShape-Group583">
            <a:extLst>
              <a:ext uri="{FF2B5EF4-FFF2-40B4-BE49-F238E27FC236}">
                <a16:creationId xmlns:a16="http://schemas.microsoft.com/office/drawing/2014/main" xmlns="" id="{7481BE6F-F2D8-4EAB-9A79-A3CB40685AB5}"/>
              </a:ext>
            </a:extLst>
          </p:cNvPr>
          <p:cNvGrpSpPr/>
          <p:nvPr/>
        </p:nvGrpSpPr>
        <p:grpSpPr>
          <a:xfrm>
            <a:off x="8314841" y="3207633"/>
            <a:ext cx="301227" cy="164218"/>
            <a:chOff x="8314841" y="3207633"/>
            <a:chExt cx="301227" cy="164218"/>
          </a:xfrm>
        </p:grpSpPr>
        <p:sp>
          <p:nvSpPr>
            <p:cNvPr id="304" name="SMARTInkShape-2810">
              <a:extLst>
                <a:ext uri="{FF2B5EF4-FFF2-40B4-BE49-F238E27FC236}">
                  <a16:creationId xmlns:a16="http://schemas.microsoft.com/office/drawing/2014/main" xmlns="" id="{6311FB8E-8D0A-404B-8BD0-F2F5FDEA552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591550" y="3207633"/>
              <a:ext cx="24518" cy="164218"/>
            </a:xfrm>
            <a:custGeom>
              <a:avLst/>
              <a:gdLst/>
              <a:ahLst/>
              <a:cxnLst/>
              <a:rect l="0" t="0" r="0" b="0"/>
              <a:pathLst>
                <a:path w="24518" h="164218">
                  <a:moveTo>
                    <a:pt x="19050" y="5467"/>
                  </a:moveTo>
                  <a:lnTo>
                    <a:pt x="19050" y="5467"/>
                  </a:lnTo>
                  <a:lnTo>
                    <a:pt x="19050" y="0"/>
                  </a:lnTo>
                  <a:lnTo>
                    <a:pt x="22420" y="6120"/>
                  </a:lnTo>
                  <a:lnTo>
                    <a:pt x="24517" y="20242"/>
                  </a:lnTo>
                  <a:lnTo>
                    <a:pt x="19450" y="58480"/>
                  </a:lnTo>
                  <a:lnTo>
                    <a:pt x="7474" y="102617"/>
                  </a:lnTo>
                  <a:lnTo>
                    <a:pt x="1477" y="145150"/>
                  </a:lnTo>
                  <a:lnTo>
                    <a:pt x="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811">
              <a:extLst>
                <a:ext uri="{FF2B5EF4-FFF2-40B4-BE49-F238E27FC236}">
                  <a16:creationId xmlns:a16="http://schemas.microsoft.com/office/drawing/2014/main" xmlns="" id="{F7E6BE32-6685-4AFC-8DE2-B5E425F8336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332082" y="3327400"/>
              <a:ext cx="157869" cy="17645"/>
            </a:xfrm>
            <a:custGeom>
              <a:avLst/>
              <a:gdLst/>
              <a:ahLst/>
              <a:cxnLst/>
              <a:rect l="0" t="0" r="0" b="0"/>
              <a:pathLst>
                <a:path w="157869" h="17645">
                  <a:moveTo>
                    <a:pt x="5468" y="0"/>
                  </a:moveTo>
                  <a:lnTo>
                    <a:pt x="5468" y="0"/>
                  </a:lnTo>
                  <a:lnTo>
                    <a:pt x="442" y="11933"/>
                  </a:lnTo>
                  <a:lnTo>
                    <a:pt x="0" y="14305"/>
                  </a:lnTo>
                  <a:lnTo>
                    <a:pt x="2527" y="15887"/>
                  </a:lnTo>
                  <a:lnTo>
                    <a:pt x="12863" y="17644"/>
                  </a:lnTo>
                  <a:lnTo>
                    <a:pt x="53338" y="14408"/>
                  </a:lnTo>
                  <a:lnTo>
                    <a:pt x="94597" y="11795"/>
                  </a:lnTo>
                  <a:lnTo>
                    <a:pt x="136613" y="4122"/>
                  </a:lnTo>
                  <a:lnTo>
                    <a:pt x="1578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812">
              <a:extLst>
                <a:ext uri="{FF2B5EF4-FFF2-40B4-BE49-F238E27FC236}">
                  <a16:creationId xmlns:a16="http://schemas.microsoft.com/office/drawing/2014/main" xmlns="" id="{D4390CC4-70F6-4B8D-9A40-9E976790A64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314841" y="3257812"/>
              <a:ext cx="124310" cy="6089"/>
            </a:xfrm>
            <a:custGeom>
              <a:avLst/>
              <a:gdLst/>
              <a:ahLst/>
              <a:cxnLst/>
              <a:rect l="0" t="0" r="0" b="0"/>
              <a:pathLst>
                <a:path w="124310" h="6089">
                  <a:moveTo>
                    <a:pt x="3659" y="6088"/>
                  </a:moveTo>
                  <a:lnTo>
                    <a:pt x="3659" y="6088"/>
                  </a:lnTo>
                  <a:lnTo>
                    <a:pt x="288" y="6088"/>
                  </a:lnTo>
                  <a:lnTo>
                    <a:pt x="0" y="5382"/>
                  </a:lnTo>
                  <a:lnTo>
                    <a:pt x="1563" y="2717"/>
                  </a:lnTo>
                  <a:lnTo>
                    <a:pt x="16522" y="621"/>
                  </a:lnTo>
                  <a:lnTo>
                    <a:pt x="55683" y="0"/>
                  </a:lnTo>
                  <a:lnTo>
                    <a:pt x="97390" y="3187"/>
                  </a:lnTo>
                  <a:lnTo>
                    <a:pt x="124309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SMARTInkShape-Group584">
            <a:extLst>
              <a:ext uri="{FF2B5EF4-FFF2-40B4-BE49-F238E27FC236}">
                <a16:creationId xmlns:a16="http://schemas.microsoft.com/office/drawing/2014/main" xmlns="" id="{8C152412-0AAB-4DD8-B64B-3FD1DF6820A6}"/>
              </a:ext>
            </a:extLst>
          </p:cNvPr>
          <p:cNvGrpSpPr/>
          <p:nvPr/>
        </p:nvGrpSpPr>
        <p:grpSpPr>
          <a:xfrm>
            <a:off x="5493633" y="3879850"/>
            <a:ext cx="288671" cy="165101"/>
            <a:chOff x="5493633" y="3879850"/>
            <a:chExt cx="288671" cy="165101"/>
          </a:xfrm>
        </p:grpSpPr>
        <p:sp>
          <p:nvSpPr>
            <p:cNvPr id="308" name="SMARTInkShape-2813">
              <a:extLst>
                <a:ext uri="{FF2B5EF4-FFF2-40B4-BE49-F238E27FC236}">
                  <a16:creationId xmlns:a16="http://schemas.microsoft.com/office/drawing/2014/main" xmlns="" id="{9EC79708-0843-4F41-9DD2-D6739E85322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493633" y="3949890"/>
              <a:ext cx="189618" cy="12511"/>
            </a:xfrm>
            <a:custGeom>
              <a:avLst/>
              <a:gdLst/>
              <a:ahLst/>
              <a:cxnLst/>
              <a:rect l="0" t="0" r="0" b="0"/>
              <a:pathLst>
                <a:path w="189618" h="12511">
                  <a:moveTo>
                    <a:pt x="5467" y="12510"/>
                  </a:moveTo>
                  <a:lnTo>
                    <a:pt x="5467" y="12510"/>
                  </a:lnTo>
                  <a:lnTo>
                    <a:pt x="0" y="7043"/>
                  </a:lnTo>
                  <a:lnTo>
                    <a:pt x="9491" y="3050"/>
                  </a:lnTo>
                  <a:lnTo>
                    <a:pt x="48281" y="450"/>
                  </a:lnTo>
                  <a:lnTo>
                    <a:pt x="92785" y="0"/>
                  </a:lnTo>
                  <a:lnTo>
                    <a:pt x="139602" y="1277"/>
                  </a:lnTo>
                  <a:lnTo>
                    <a:pt x="189617" y="12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814">
              <a:extLst>
                <a:ext uri="{FF2B5EF4-FFF2-40B4-BE49-F238E27FC236}">
                  <a16:creationId xmlns:a16="http://schemas.microsoft.com/office/drawing/2014/main" xmlns="" id="{E2F298DB-1A77-4584-AB9F-109B655B1CB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493727" y="3968750"/>
              <a:ext cx="259374" cy="68445"/>
            </a:xfrm>
            <a:custGeom>
              <a:avLst/>
              <a:gdLst/>
              <a:ahLst/>
              <a:cxnLst/>
              <a:rect l="0" t="0" r="0" b="0"/>
              <a:pathLst>
                <a:path w="259374" h="68445">
                  <a:moveTo>
                    <a:pt x="43473" y="50800"/>
                  </a:moveTo>
                  <a:lnTo>
                    <a:pt x="43473" y="50800"/>
                  </a:lnTo>
                  <a:lnTo>
                    <a:pt x="488" y="67741"/>
                  </a:lnTo>
                  <a:lnTo>
                    <a:pt x="0" y="68444"/>
                  </a:lnTo>
                  <a:lnTo>
                    <a:pt x="38070" y="60876"/>
                  </a:lnTo>
                  <a:lnTo>
                    <a:pt x="73527" y="53867"/>
                  </a:lnTo>
                  <a:lnTo>
                    <a:pt x="115156" y="46048"/>
                  </a:lnTo>
                  <a:lnTo>
                    <a:pt x="157647" y="35988"/>
                  </a:lnTo>
                  <a:lnTo>
                    <a:pt x="197228" y="24461"/>
                  </a:lnTo>
                  <a:lnTo>
                    <a:pt x="239078" y="8189"/>
                  </a:lnTo>
                  <a:lnTo>
                    <a:pt x="2593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815">
              <a:extLst>
                <a:ext uri="{FF2B5EF4-FFF2-40B4-BE49-F238E27FC236}">
                  <a16:creationId xmlns:a16="http://schemas.microsoft.com/office/drawing/2014/main" xmlns="" id="{C729A99D-8111-4FDE-A12A-5AC34C7B3DE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670053" y="3879850"/>
              <a:ext cx="112251" cy="165101"/>
            </a:xfrm>
            <a:custGeom>
              <a:avLst/>
              <a:gdLst/>
              <a:ahLst/>
              <a:cxnLst/>
              <a:rect l="0" t="0" r="0" b="0"/>
              <a:pathLst>
                <a:path w="112251" h="165101">
                  <a:moveTo>
                    <a:pt x="13197" y="0"/>
                  </a:moveTo>
                  <a:lnTo>
                    <a:pt x="13197" y="0"/>
                  </a:lnTo>
                  <a:lnTo>
                    <a:pt x="3084" y="0"/>
                  </a:lnTo>
                  <a:lnTo>
                    <a:pt x="810" y="705"/>
                  </a:lnTo>
                  <a:lnTo>
                    <a:pt x="0" y="1882"/>
                  </a:lnTo>
                  <a:lnTo>
                    <a:pt x="166" y="3371"/>
                  </a:lnTo>
                  <a:lnTo>
                    <a:pt x="41288" y="18297"/>
                  </a:lnTo>
                  <a:lnTo>
                    <a:pt x="83422" y="44276"/>
                  </a:lnTo>
                  <a:lnTo>
                    <a:pt x="102499" y="60130"/>
                  </a:lnTo>
                  <a:lnTo>
                    <a:pt x="108009" y="69014"/>
                  </a:lnTo>
                  <a:lnTo>
                    <a:pt x="112250" y="88293"/>
                  </a:lnTo>
                  <a:lnTo>
                    <a:pt x="106139" y="108621"/>
                  </a:lnTo>
                  <a:lnTo>
                    <a:pt x="78509" y="153063"/>
                  </a:lnTo>
                  <a:lnTo>
                    <a:pt x="70347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585">
            <a:extLst>
              <a:ext uri="{FF2B5EF4-FFF2-40B4-BE49-F238E27FC236}">
                <a16:creationId xmlns:a16="http://schemas.microsoft.com/office/drawing/2014/main" xmlns="" id="{EC7C32B1-29F2-40A1-87E0-27542004D6D1}"/>
              </a:ext>
            </a:extLst>
          </p:cNvPr>
          <p:cNvGrpSpPr/>
          <p:nvPr/>
        </p:nvGrpSpPr>
        <p:grpSpPr>
          <a:xfrm>
            <a:off x="6679543" y="3894217"/>
            <a:ext cx="375308" cy="202694"/>
            <a:chOff x="6679543" y="3894217"/>
            <a:chExt cx="375308" cy="202694"/>
          </a:xfrm>
        </p:grpSpPr>
        <p:sp>
          <p:nvSpPr>
            <p:cNvPr id="312" name="SMARTInkShape-2816">
              <a:extLst>
                <a:ext uri="{FF2B5EF4-FFF2-40B4-BE49-F238E27FC236}">
                  <a16:creationId xmlns:a16="http://schemas.microsoft.com/office/drawing/2014/main" xmlns="" id="{3AB60DE1-6063-46C3-977E-544BEE42F6C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902450" y="40005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6907" y="7674"/>
                  </a:lnTo>
                  <a:lnTo>
                    <a:pt x="51085" y="96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817">
              <a:extLst>
                <a:ext uri="{FF2B5EF4-FFF2-40B4-BE49-F238E27FC236}">
                  <a16:creationId xmlns:a16="http://schemas.microsoft.com/office/drawing/2014/main" xmlns="" id="{3CFADBE2-EF7E-4490-AF04-8BF99B004E6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928869" y="4057650"/>
              <a:ext cx="125982" cy="22709"/>
            </a:xfrm>
            <a:custGeom>
              <a:avLst/>
              <a:gdLst/>
              <a:ahLst/>
              <a:cxnLst/>
              <a:rect l="0" t="0" r="0" b="0"/>
              <a:pathLst>
                <a:path w="125982" h="22709">
                  <a:moveTo>
                    <a:pt x="11681" y="19050"/>
                  </a:moveTo>
                  <a:lnTo>
                    <a:pt x="11681" y="19050"/>
                  </a:lnTo>
                  <a:lnTo>
                    <a:pt x="0" y="22708"/>
                  </a:lnTo>
                  <a:lnTo>
                    <a:pt x="366" y="22194"/>
                  </a:lnTo>
                  <a:lnTo>
                    <a:pt x="2021" y="21146"/>
                  </a:lnTo>
                  <a:lnTo>
                    <a:pt x="48510" y="10342"/>
                  </a:lnTo>
                  <a:lnTo>
                    <a:pt x="84917" y="3064"/>
                  </a:lnTo>
                  <a:lnTo>
                    <a:pt x="1259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818">
              <a:extLst>
                <a:ext uri="{FF2B5EF4-FFF2-40B4-BE49-F238E27FC236}">
                  <a16:creationId xmlns:a16="http://schemas.microsoft.com/office/drawing/2014/main" xmlns="" id="{51BAA403-8517-4822-862F-BD097F5CE8A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679543" y="3894217"/>
              <a:ext cx="153058" cy="202694"/>
            </a:xfrm>
            <a:custGeom>
              <a:avLst/>
              <a:gdLst/>
              <a:ahLst/>
              <a:cxnLst/>
              <a:rect l="0" t="0" r="0" b="0"/>
              <a:pathLst>
                <a:path w="153058" h="202694">
                  <a:moveTo>
                    <a:pt x="102257" y="23733"/>
                  </a:moveTo>
                  <a:lnTo>
                    <a:pt x="102257" y="23733"/>
                  </a:lnTo>
                  <a:lnTo>
                    <a:pt x="108998" y="13620"/>
                  </a:lnTo>
                  <a:lnTo>
                    <a:pt x="109574" y="9935"/>
                  </a:lnTo>
                  <a:lnTo>
                    <a:pt x="108545" y="6774"/>
                  </a:lnTo>
                  <a:lnTo>
                    <a:pt x="106449" y="3960"/>
                  </a:lnTo>
                  <a:lnTo>
                    <a:pt x="98476" y="834"/>
                  </a:lnTo>
                  <a:lnTo>
                    <a:pt x="93386" y="0"/>
                  </a:lnTo>
                  <a:lnTo>
                    <a:pt x="65997" y="8940"/>
                  </a:lnTo>
                  <a:lnTo>
                    <a:pt x="41184" y="24994"/>
                  </a:lnTo>
                  <a:lnTo>
                    <a:pt x="17055" y="53270"/>
                  </a:lnTo>
                  <a:lnTo>
                    <a:pt x="2145" y="91830"/>
                  </a:lnTo>
                  <a:lnTo>
                    <a:pt x="0" y="131163"/>
                  </a:lnTo>
                  <a:lnTo>
                    <a:pt x="10576" y="166258"/>
                  </a:lnTo>
                  <a:lnTo>
                    <a:pt x="25056" y="182562"/>
                  </a:lnTo>
                  <a:lnTo>
                    <a:pt x="45366" y="193807"/>
                  </a:lnTo>
                  <a:lnTo>
                    <a:pt x="88537" y="202693"/>
                  </a:lnTo>
                  <a:lnTo>
                    <a:pt x="131431" y="202190"/>
                  </a:lnTo>
                  <a:lnTo>
                    <a:pt x="153057" y="20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SMARTInkShape-Group586">
            <a:extLst>
              <a:ext uri="{FF2B5EF4-FFF2-40B4-BE49-F238E27FC236}">
                <a16:creationId xmlns:a16="http://schemas.microsoft.com/office/drawing/2014/main" xmlns="" id="{3FCFF8B1-6084-43BE-9C64-6B564BBA6D4D}"/>
              </a:ext>
            </a:extLst>
          </p:cNvPr>
          <p:cNvGrpSpPr/>
          <p:nvPr/>
        </p:nvGrpSpPr>
        <p:grpSpPr>
          <a:xfrm>
            <a:off x="7479908" y="3803650"/>
            <a:ext cx="717943" cy="645802"/>
            <a:chOff x="7479908" y="3803650"/>
            <a:chExt cx="717943" cy="645802"/>
          </a:xfrm>
        </p:grpSpPr>
        <p:sp>
          <p:nvSpPr>
            <p:cNvPr id="316" name="SMARTInkShape-2819">
              <a:extLst>
                <a:ext uri="{FF2B5EF4-FFF2-40B4-BE49-F238E27FC236}">
                  <a16:creationId xmlns:a16="http://schemas.microsoft.com/office/drawing/2014/main" xmlns="" id="{043A7EFE-6ED1-42BF-BC6A-F82425533F6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645400" y="3803650"/>
              <a:ext cx="31751" cy="152401"/>
            </a:xfrm>
            <a:custGeom>
              <a:avLst/>
              <a:gdLst/>
              <a:ahLst/>
              <a:cxnLst/>
              <a:rect l="0" t="0" r="0" b="0"/>
              <a:pathLst>
                <a:path w="31751" h="152401">
                  <a:moveTo>
                    <a:pt x="0" y="0"/>
                  </a:moveTo>
                  <a:lnTo>
                    <a:pt x="0" y="0"/>
                  </a:lnTo>
                  <a:lnTo>
                    <a:pt x="4363" y="18736"/>
                  </a:lnTo>
                  <a:lnTo>
                    <a:pt x="7172" y="56430"/>
                  </a:lnTo>
                  <a:lnTo>
                    <a:pt x="16315" y="95742"/>
                  </a:lnTo>
                  <a:lnTo>
                    <a:pt x="317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820">
              <a:extLst>
                <a:ext uri="{FF2B5EF4-FFF2-40B4-BE49-F238E27FC236}">
                  <a16:creationId xmlns:a16="http://schemas.microsoft.com/office/drawing/2014/main" xmlns="" id="{B5E1A8DD-943A-4C54-AEFD-9A13D8444B2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479908" y="4032250"/>
              <a:ext cx="603643" cy="44451"/>
            </a:xfrm>
            <a:custGeom>
              <a:avLst/>
              <a:gdLst/>
              <a:ahLst/>
              <a:cxnLst/>
              <a:rect l="0" t="0" r="0" b="0"/>
              <a:pathLst>
                <a:path w="603643" h="44451">
                  <a:moveTo>
                    <a:pt x="6742" y="44450"/>
                  </a:moveTo>
                  <a:lnTo>
                    <a:pt x="6742" y="44450"/>
                  </a:lnTo>
                  <a:lnTo>
                    <a:pt x="0" y="44450"/>
                  </a:lnTo>
                  <a:lnTo>
                    <a:pt x="35626" y="42568"/>
                  </a:lnTo>
                  <a:lnTo>
                    <a:pt x="78846" y="38675"/>
                  </a:lnTo>
                  <a:lnTo>
                    <a:pt x="109139" y="35661"/>
                  </a:lnTo>
                  <a:lnTo>
                    <a:pt x="142741" y="32240"/>
                  </a:lnTo>
                  <a:lnTo>
                    <a:pt x="182074" y="28549"/>
                  </a:lnTo>
                  <a:lnTo>
                    <a:pt x="225230" y="24677"/>
                  </a:lnTo>
                  <a:lnTo>
                    <a:pt x="270934" y="20685"/>
                  </a:lnTo>
                  <a:lnTo>
                    <a:pt x="316925" y="17318"/>
                  </a:lnTo>
                  <a:lnTo>
                    <a:pt x="363109" y="14367"/>
                  </a:lnTo>
                  <a:lnTo>
                    <a:pt x="409420" y="11695"/>
                  </a:lnTo>
                  <a:lnTo>
                    <a:pt x="449466" y="9208"/>
                  </a:lnTo>
                  <a:lnTo>
                    <a:pt x="485336" y="6844"/>
                  </a:lnTo>
                  <a:lnTo>
                    <a:pt x="518421" y="4563"/>
                  </a:lnTo>
                  <a:lnTo>
                    <a:pt x="560827" y="2029"/>
                  </a:lnTo>
                  <a:lnTo>
                    <a:pt x="6036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821">
              <a:extLst>
                <a:ext uri="{FF2B5EF4-FFF2-40B4-BE49-F238E27FC236}">
                  <a16:creationId xmlns:a16="http://schemas.microsoft.com/office/drawing/2014/main" xmlns="" id="{1C7A5C43-0176-40A5-BFE3-925DBC492FE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570132" y="4216923"/>
              <a:ext cx="129619" cy="232529"/>
            </a:xfrm>
            <a:custGeom>
              <a:avLst/>
              <a:gdLst/>
              <a:ahLst/>
              <a:cxnLst/>
              <a:rect l="0" t="0" r="0" b="0"/>
              <a:pathLst>
                <a:path w="129619" h="232529">
                  <a:moveTo>
                    <a:pt x="11768" y="12177"/>
                  </a:moveTo>
                  <a:lnTo>
                    <a:pt x="11768" y="12177"/>
                  </a:lnTo>
                  <a:lnTo>
                    <a:pt x="8397" y="5435"/>
                  </a:lnTo>
                  <a:lnTo>
                    <a:pt x="6699" y="3449"/>
                  </a:lnTo>
                  <a:lnTo>
                    <a:pt x="211" y="0"/>
                  </a:lnTo>
                  <a:lnTo>
                    <a:pt x="0" y="22681"/>
                  </a:lnTo>
                  <a:lnTo>
                    <a:pt x="4204" y="63816"/>
                  </a:lnTo>
                  <a:lnTo>
                    <a:pt x="7936" y="97922"/>
                  </a:lnTo>
                  <a:lnTo>
                    <a:pt x="10064" y="132365"/>
                  </a:lnTo>
                  <a:lnTo>
                    <a:pt x="13145" y="177846"/>
                  </a:lnTo>
                  <a:lnTo>
                    <a:pt x="17463" y="223527"/>
                  </a:lnTo>
                  <a:lnTo>
                    <a:pt x="17827" y="229582"/>
                  </a:lnTo>
                  <a:lnTo>
                    <a:pt x="18630" y="228375"/>
                  </a:lnTo>
                  <a:lnTo>
                    <a:pt x="34002" y="185749"/>
                  </a:lnTo>
                  <a:lnTo>
                    <a:pt x="51960" y="148873"/>
                  </a:lnTo>
                  <a:lnTo>
                    <a:pt x="75681" y="124159"/>
                  </a:lnTo>
                  <a:lnTo>
                    <a:pt x="81188" y="121404"/>
                  </a:lnTo>
                  <a:lnTo>
                    <a:pt x="91070" y="120224"/>
                  </a:lnTo>
                  <a:lnTo>
                    <a:pt x="107937" y="126898"/>
                  </a:lnTo>
                  <a:lnTo>
                    <a:pt x="118245" y="139599"/>
                  </a:lnTo>
                  <a:lnTo>
                    <a:pt x="126119" y="157003"/>
                  </a:lnTo>
                  <a:lnTo>
                    <a:pt x="129618" y="176498"/>
                  </a:lnTo>
                  <a:lnTo>
                    <a:pt x="125528" y="193159"/>
                  </a:lnTo>
                  <a:lnTo>
                    <a:pt x="116655" y="206914"/>
                  </a:lnTo>
                  <a:lnTo>
                    <a:pt x="105657" y="217730"/>
                  </a:lnTo>
                  <a:lnTo>
                    <a:pt x="77452" y="228382"/>
                  </a:lnTo>
                  <a:lnTo>
                    <a:pt x="37886" y="232528"/>
                  </a:lnTo>
                  <a:lnTo>
                    <a:pt x="27374" y="230525"/>
                  </a:lnTo>
                  <a:lnTo>
                    <a:pt x="24994" y="228298"/>
                  </a:lnTo>
                  <a:lnTo>
                    <a:pt x="24114" y="225402"/>
                  </a:lnTo>
                  <a:lnTo>
                    <a:pt x="24232" y="222060"/>
                  </a:lnTo>
                  <a:lnTo>
                    <a:pt x="33770" y="212703"/>
                  </a:lnTo>
                  <a:lnTo>
                    <a:pt x="56218" y="19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822">
              <a:extLst>
                <a:ext uri="{FF2B5EF4-FFF2-40B4-BE49-F238E27FC236}">
                  <a16:creationId xmlns:a16="http://schemas.microsoft.com/office/drawing/2014/main" xmlns="" id="{CCE4867B-4E3D-4C3E-BB84-56B412D2380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795318" y="4356100"/>
              <a:ext cx="142183" cy="25401"/>
            </a:xfrm>
            <a:custGeom>
              <a:avLst/>
              <a:gdLst/>
              <a:ahLst/>
              <a:cxnLst/>
              <a:rect l="0" t="0" r="0" b="0"/>
              <a:pathLst>
                <a:path w="142183" h="25401">
                  <a:moveTo>
                    <a:pt x="15182" y="25400"/>
                  </a:moveTo>
                  <a:lnTo>
                    <a:pt x="15182" y="25400"/>
                  </a:lnTo>
                  <a:lnTo>
                    <a:pt x="0" y="25400"/>
                  </a:lnTo>
                  <a:lnTo>
                    <a:pt x="46433" y="19625"/>
                  </a:lnTo>
                  <a:lnTo>
                    <a:pt x="93661" y="9390"/>
                  </a:lnTo>
                  <a:lnTo>
                    <a:pt x="1421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823">
              <a:extLst>
                <a:ext uri="{FF2B5EF4-FFF2-40B4-BE49-F238E27FC236}">
                  <a16:creationId xmlns:a16="http://schemas.microsoft.com/office/drawing/2014/main" xmlns="" id="{EB573004-EFA9-46CA-BC6A-C854B9A0D4F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024113" y="4284177"/>
              <a:ext cx="173738" cy="110024"/>
            </a:xfrm>
            <a:custGeom>
              <a:avLst/>
              <a:gdLst/>
              <a:ahLst/>
              <a:cxnLst/>
              <a:rect l="0" t="0" r="0" b="0"/>
              <a:pathLst>
                <a:path w="173738" h="110024">
                  <a:moveTo>
                    <a:pt x="91187" y="46523"/>
                  </a:moveTo>
                  <a:lnTo>
                    <a:pt x="91187" y="46523"/>
                  </a:lnTo>
                  <a:lnTo>
                    <a:pt x="91187" y="22137"/>
                  </a:lnTo>
                  <a:lnTo>
                    <a:pt x="87424" y="14283"/>
                  </a:lnTo>
                  <a:lnTo>
                    <a:pt x="81048" y="6794"/>
                  </a:lnTo>
                  <a:lnTo>
                    <a:pt x="73511" y="1114"/>
                  </a:lnTo>
                  <a:lnTo>
                    <a:pt x="61693" y="0"/>
                  </a:lnTo>
                  <a:lnTo>
                    <a:pt x="54592" y="691"/>
                  </a:lnTo>
                  <a:lnTo>
                    <a:pt x="39174" y="8985"/>
                  </a:lnTo>
                  <a:lnTo>
                    <a:pt x="23621" y="22784"/>
                  </a:lnTo>
                  <a:lnTo>
                    <a:pt x="5080" y="49681"/>
                  </a:lnTo>
                  <a:lnTo>
                    <a:pt x="0" y="67211"/>
                  </a:lnTo>
                  <a:lnTo>
                    <a:pt x="763" y="75132"/>
                  </a:lnTo>
                  <a:lnTo>
                    <a:pt x="7254" y="89577"/>
                  </a:lnTo>
                  <a:lnTo>
                    <a:pt x="15313" y="97408"/>
                  </a:lnTo>
                  <a:lnTo>
                    <a:pt x="19438" y="99496"/>
                  </a:lnTo>
                  <a:lnTo>
                    <a:pt x="33428" y="98054"/>
                  </a:lnTo>
                  <a:lnTo>
                    <a:pt x="50700" y="92004"/>
                  </a:lnTo>
                  <a:lnTo>
                    <a:pt x="89896" y="64871"/>
                  </a:lnTo>
                  <a:lnTo>
                    <a:pt x="108126" y="48459"/>
                  </a:lnTo>
                  <a:lnTo>
                    <a:pt x="109535" y="49931"/>
                  </a:lnTo>
                  <a:lnTo>
                    <a:pt x="133947" y="91354"/>
                  </a:lnTo>
                  <a:lnTo>
                    <a:pt x="144058" y="100079"/>
                  </a:lnTo>
                  <a:lnTo>
                    <a:pt x="154902" y="105603"/>
                  </a:lnTo>
                  <a:lnTo>
                    <a:pt x="173737" y="110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2" name="SMARTInkShape-2824">
            <a:extLst>
              <a:ext uri="{FF2B5EF4-FFF2-40B4-BE49-F238E27FC236}">
                <a16:creationId xmlns:a16="http://schemas.microsoft.com/office/drawing/2014/main" xmlns="" id="{2866F4A1-E301-4DFF-B707-D9FACAC87CF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420100" y="4032250"/>
            <a:ext cx="19051" cy="6351"/>
          </a:xfrm>
          <a:custGeom>
            <a:avLst/>
            <a:gdLst/>
            <a:ahLst/>
            <a:cxnLst/>
            <a:rect l="0" t="0" r="0" b="0"/>
            <a:pathLst>
              <a:path w="19051" h="6351">
                <a:moveTo>
                  <a:pt x="0" y="0"/>
                </a:moveTo>
                <a:lnTo>
                  <a:pt x="0" y="0"/>
                </a:lnTo>
                <a:lnTo>
                  <a:pt x="3370" y="0"/>
                </a:lnTo>
                <a:lnTo>
                  <a:pt x="1905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0" name="SMARTInkShape-Group588">
            <a:extLst>
              <a:ext uri="{FF2B5EF4-FFF2-40B4-BE49-F238E27FC236}">
                <a16:creationId xmlns:a16="http://schemas.microsoft.com/office/drawing/2014/main" xmlns="" id="{7260A3D4-1DE4-4CA1-9293-4278D31F5568}"/>
              </a:ext>
            </a:extLst>
          </p:cNvPr>
          <p:cNvGrpSpPr/>
          <p:nvPr/>
        </p:nvGrpSpPr>
        <p:grpSpPr>
          <a:xfrm>
            <a:off x="2381250" y="5169095"/>
            <a:ext cx="744339" cy="615756"/>
            <a:chOff x="2381250" y="5169095"/>
            <a:chExt cx="744339" cy="615756"/>
          </a:xfrm>
        </p:grpSpPr>
        <p:sp>
          <p:nvSpPr>
            <p:cNvPr id="323" name="SMARTInkShape-2825">
              <a:extLst>
                <a:ext uri="{FF2B5EF4-FFF2-40B4-BE49-F238E27FC236}">
                  <a16:creationId xmlns:a16="http://schemas.microsoft.com/office/drawing/2014/main" xmlns="" id="{9CBC5845-3200-4FCD-95FB-C6AFE602DFF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853243" y="5411083"/>
              <a:ext cx="105858" cy="354904"/>
            </a:xfrm>
            <a:custGeom>
              <a:avLst/>
              <a:gdLst/>
              <a:ahLst/>
              <a:cxnLst/>
              <a:rect l="0" t="0" r="0" b="0"/>
              <a:pathLst>
                <a:path w="105858" h="354904">
                  <a:moveTo>
                    <a:pt x="86807" y="5467"/>
                  </a:moveTo>
                  <a:lnTo>
                    <a:pt x="86807" y="5467"/>
                  </a:lnTo>
                  <a:lnTo>
                    <a:pt x="86807" y="0"/>
                  </a:lnTo>
                  <a:lnTo>
                    <a:pt x="65837" y="42520"/>
                  </a:lnTo>
                  <a:lnTo>
                    <a:pt x="48138" y="87314"/>
                  </a:lnTo>
                  <a:lnTo>
                    <a:pt x="35754" y="122277"/>
                  </a:lnTo>
                  <a:lnTo>
                    <a:pt x="25076" y="160864"/>
                  </a:lnTo>
                  <a:lnTo>
                    <a:pt x="16332" y="201533"/>
                  </a:lnTo>
                  <a:lnTo>
                    <a:pt x="10094" y="243126"/>
                  </a:lnTo>
                  <a:lnTo>
                    <a:pt x="4970" y="279486"/>
                  </a:lnTo>
                  <a:lnTo>
                    <a:pt x="0" y="322078"/>
                  </a:lnTo>
                  <a:lnTo>
                    <a:pt x="409" y="346928"/>
                  </a:lnTo>
                  <a:lnTo>
                    <a:pt x="1691" y="351640"/>
                  </a:lnTo>
                  <a:lnTo>
                    <a:pt x="6074" y="354077"/>
                  </a:lnTo>
                  <a:lnTo>
                    <a:pt x="20352" y="354903"/>
                  </a:lnTo>
                  <a:lnTo>
                    <a:pt x="62626" y="335181"/>
                  </a:lnTo>
                  <a:lnTo>
                    <a:pt x="105857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826">
              <a:extLst>
                <a:ext uri="{FF2B5EF4-FFF2-40B4-BE49-F238E27FC236}">
                  <a16:creationId xmlns:a16="http://schemas.microsoft.com/office/drawing/2014/main" xmlns="" id="{981E5C85-D8ED-490A-A14B-2138CB9441F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671052" y="5347223"/>
              <a:ext cx="141999" cy="400117"/>
            </a:xfrm>
            <a:custGeom>
              <a:avLst/>
              <a:gdLst/>
              <a:ahLst/>
              <a:cxnLst/>
              <a:rect l="0" t="0" r="0" b="0"/>
              <a:pathLst>
                <a:path w="141999" h="400117">
                  <a:moveTo>
                    <a:pt x="141998" y="12177"/>
                  </a:moveTo>
                  <a:lnTo>
                    <a:pt x="141998" y="12177"/>
                  </a:lnTo>
                  <a:lnTo>
                    <a:pt x="138627" y="5435"/>
                  </a:lnTo>
                  <a:lnTo>
                    <a:pt x="136928" y="3449"/>
                  </a:lnTo>
                  <a:lnTo>
                    <a:pt x="133160" y="1242"/>
                  </a:lnTo>
                  <a:lnTo>
                    <a:pt x="123700" y="0"/>
                  </a:lnTo>
                  <a:lnTo>
                    <a:pt x="112229" y="7235"/>
                  </a:lnTo>
                  <a:lnTo>
                    <a:pt x="97723" y="21975"/>
                  </a:lnTo>
                  <a:lnTo>
                    <a:pt x="72983" y="60157"/>
                  </a:lnTo>
                  <a:lnTo>
                    <a:pt x="53705" y="95825"/>
                  </a:lnTo>
                  <a:lnTo>
                    <a:pt x="33377" y="140841"/>
                  </a:lnTo>
                  <a:lnTo>
                    <a:pt x="23017" y="165686"/>
                  </a:lnTo>
                  <a:lnTo>
                    <a:pt x="15405" y="190716"/>
                  </a:lnTo>
                  <a:lnTo>
                    <a:pt x="9625" y="215870"/>
                  </a:lnTo>
                  <a:lnTo>
                    <a:pt x="5066" y="241106"/>
                  </a:lnTo>
                  <a:lnTo>
                    <a:pt x="0" y="286078"/>
                  </a:lnTo>
                  <a:lnTo>
                    <a:pt x="1277" y="325822"/>
                  </a:lnTo>
                  <a:lnTo>
                    <a:pt x="13603" y="359949"/>
                  </a:lnTo>
                  <a:lnTo>
                    <a:pt x="34604" y="384053"/>
                  </a:lnTo>
                  <a:lnTo>
                    <a:pt x="47119" y="393444"/>
                  </a:lnTo>
                  <a:lnTo>
                    <a:pt x="77957" y="400116"/>
                  </a:lnTo>
                  <a:lnTo>
                    <a:pt x="129298" y="399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827">
              <a:extLst>
                <a:ext uri="{FF2B5EF4-FFF2-40B4-BE49-F238E27FC236}">
                  <a16:creationId xmlns:a16="http://schemas.microsoft.com/office/drawing/2014/main" xmlns="" id="{48C8C1EF-FF31-42A9-82B5-C04467570A3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835079" y="5575300"/>
              <a:ext cx="92272" cy="38101"/>
            </a:xfrm>
            <a:custGeom>
              <a:avLst/>
              <a:gdLst/>
              <a:ahLst/>
              <a:cxnLst/>
              <a:rect l="0" t="0" r="0" b="0"/>
              <a:pathLst>
                <a:path w="922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1358"/>
                  </a:lnTo>
                  <a:lnTo>
                    <a:pt x="1124" y="28666"/>
                  </a:lnTo>
                  <a:lnTo>
                    <a:pt x="8017" y="23795"/>
                  </a:lnTo>
                  <a:lnTo>
                    <a:pt x="53311" y="7742"/>
                  </a:lnTo>
                  <a:lnTo>
                    <a:pt x="92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828">
              <a:extLst>
                <a:ext uri="{FF2B5EF4-FFF2-40B4-BE49-F238E27FC236}">
                  <a16:creationId xmlns:a16="http://schemas.microsoft.com/office/drawing/2014/main" xmlns="" id="{24FDC62A-9B3C-442C-B64B-4A72A6F2B8F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028950" y="5378450"/>
              <a:ext cx="96639" cy="406401"/>
            </a:xfrm>
            <a:custGeom>
              <a:avLst/>
              <a:gdLst/>
              <a:ahLst/>
              <a:cxnLst/>
              <a:rect l="0" t="0" r="0" b="0"/>
              <a:pathLst>
                <a:path w="96639" h="406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2"/>
                  </a:lnTo>
                  <a:lnTo>
                    <a:pt x="35974" y="31161"/>
                  </a:lnTo>
                  <a:lnTo>
                    <a:pt x="59891" y="75320"/>
                  </a:lnTo>
                  <a:lnTo>
                    <a:pt x="76478" y="117907"/>
                  </a:lnTo>
                  <a:lnTo>
                    <a:pt x="84852" y="142105"/>
                  </a:lnTo>
                  <a:lnTo>
                    <a:pt x="90434" y="169525"/>
                  </a:lnTo>
                  <a:lnTo>
                    <a:pt x="94156" y="199095"/>
                  </a:lnTo>
                  <a:lnTo>
                    <a:pt x="96638" y="230096"/>
                  </a:lnTo>
                  <a:lnTo>
                    <a:pt x="94764" y="258526"/>
                  </a:lnTo>
                  <a:lnTo>
                    <a:pt x="89987" y="285240"/>
                  </a:lnTo>
                  <a:lnTo>
                    <a:pt x="74567" y="332796"/>
                  </a:lnTo>
                  <a:lnTo>
                    <a:pt x="53602" y="370394"/>
                  </a:lnTo>
                  <a:lnTo>
                    <a:pt x="3175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829">
              <a:extLst>
                <a:ext uri="{FF2B5EF4-FFF2-40B4-BE49-F238E27FC236}">
                  <a16:creationId xmlns:a16="http://schemas.microsoft.com/office/drawing/2014/main" xmlns="" id="{6787CF11-95EE-4D96-B82E-67A196F2B4E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478336" y="5169095"/>
              <a:ext cx="137865" cy="584006"/>
            </a:xfrm>
            <a:custGeom>
              <a:avLst/>
              <a:gdLst/>
              <a:ahLst/>
              <a:cxnLst/>
              <a:rect l="0" t="0" r="0" b="0"/>
              <a:pathLst>
                <a:path w="137865" h="584006">
                  <a:moveTo>
                    <a:pt x="137864" y="56955"/>
                  </a:moveTo>
                  <a:lnTo>
                    <a:pt x="137864" y="56955"/>
                  </a:lnTo>
                  <a:lnTo>
                    <a:pt x="113478" y="12175"/>
                  </a:lnTo>
                  <a:lnTo>
                    <a:pt x="103742" y="3421"/>
                  </a:lnTo>
                  <a:lnTo>
                    <a:pt x="98183" y="99"/>
                  </a:lnTo>
                  <a:lnTo>
                    <a:pt x="92360" y="0"/>
                  </a:lnTo>
                  <a:lnTo>
                    <a:pt x="80246" y="5536"/>
                  </a:lnTo>
                  <a:lnTo>
                    <a:pt x="58154" y="30666"/>
                  </a:lnTo>
                  <a:lnTo>
                    <a:pt x="33735" y="75036"/>
                  </a:lnTo>
                  <a:lnTo>
                    <a:pt x="20794" y="117673"/>
                  </a:lnTo>
                  <a:lnTo>
                    <a:pt x="15367" y="141884"/>
                  </a:lnTo>
                  <a:lnTo>
                    <a:pt x="11044" y="167902"/>
                  </a:lnTo>
                  <a:lnTo>
                    <a:pt x="7456" y="195124"/>
                  </a:lnTo>
                  <a:lnTo>
                    <a:pt x="4359" y="223151"/>
                  </a:lnTo>
                  <a:lnTo>
                    <a:pt x="2294" y="252419"/>
                  </a:lnTo>
                  <a:lnTo>
                    <a:pt x="917" y="282514"/>
                  </a:lnTo>
                  <a:lnTo>
                    <a:pt x="0" y="313161"/>
                  </a:lnTo>
                  <a:lnTo>
                    <a:pt x="799" y="341354"/>
                  </a:lnTo>
                  <a:lnTo>
                    <a:pt x="2743" y="367909"/>
                  </a:lnTo>
                  <a:lnTo>
                    <a:pt x="5450" y="393376"/>
                  </a:lnTo>
                  <a:lnTo>
                    <a:pt x="10339" y="440485"/>
                  </a:lnTo>
                  <a:lnTo>
                    <a:pt x="14158" y="482824"/>
                  </a:lnTo>
                  <a:lnTo>
                    <a:pt x="15856" y="518104"/>
                  </a:lnTo>
                  <a:lnTo>
                    <a:pt x="16812" y="558991"/>
                  </a:lnTo>
                  <a:lnTo>
                    <a:pt x="15154" y="572887"/>
                  </a:lnTo>
                  <a:lnTo>
                    <a:pt x="10864" y="584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830">
              <a:extLst>
                <a:ext uri="{FF2B5EF4-FFF2-40B4-BE49-F238E27FC236}">
                  <a16:creationId xmlns:a16="http://schemas.microsoft.com/office/drawing/2014/main" xmlns="" id="{39711116-73EB-47DA-A64E-B495CDAF706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381250" y="5543550"/>
              <a:ext cx="222251" cy="38101"/>
            </a:xfrm>
            <a:custGeom>
              <a:avLst/>
              <a:gdLst/>
              <a:ahLst/>
              <a:cxnLst/>
              <a:rect l="0" t="0" r="0" b="0"/>
              <a:pathLst>
                <a:path w="222251" h="38101">
                  <a:moveTo>
                    <a:pt x="0" y="38100"/>
                  </a:moveTo>
                  <a:lnTo>
                    <a:pt x="0" y="38100"/>
                  </a:lnTo>
                  <a:lnTo>
                    <a:pt x="46909" y="34729"/>
                  </a:lnTo>
                  <a:lnTo>
                    <a:pt x="85552" y="25891"/>
                  </a:lnTo>
                  <a:lnTo>
                    <a:pt x="120338" y="18327"/>
                  </a:lnTo>
                  <a:lnTo>
                    <a:pt x="157200" y="10967"/>
                  </a:lnTo>
                  <a:lnTo>
                    <a:pt x="200781" y="3563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831">
              <a:extLst>
                <a:ext uri="{FF2B5EF4-FFF2-40B4-BE49-F238E27FC236}">
                  <a16:creationId xmlns:a16="http://schemas.microsoft.com/office/drawing/2014/main" xmlns="" id="{5673CF5C-1F7D-452D-8498-D2BB0851AD9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533650" y="5486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589">
            <a:extLst>
              <a:ext uri="{FF2B5EF4-FFF2-40B4-BE49-F238E27FC236}">
                <a16:creationId xmlns:a16="http://schemas.microsoft.com/office/drawing/2014/main" xmlns="" id="{11FEE6B2-B42A-420D-89E8-15B7C903E087}"/>
              </a:ext>
            </a:extLst>
          </p:cNvPr>
          <p:cNvGrpSpPr/>
          <p:nvPr/>
        </p:nvGrpSpPr>
        <p:grpSpPr>
          <a:xfrm>
            <a:off x="3371850" y="5581650"/>
            <a:ext cx="190501" cy="113517"/>
            <a:chOff x="3371850" y="5581650"/>
            <a:chExt cx="190501" cy="113517"/>
          </a:xfrm>
        </p:grpSpPr>
        <p:sp>
          <p:nvSpPr>
            <p:cNvPr id="331" name="SMARTInkShape-2832">
              <a:extLst>
                <a:ext uri="{FF2B5EF4-FFF2-40B4-BE49-F238E27FC236}">
                  <a16:creationId xmlns:a16="http://schemas.microsoft.com/office/drawing/2014/main" xmlns="" id="{C94F2B52-8CCA-43FE-8175-3D70DC9E516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393879" y="5676900"/>
              <a:ext cx="168472" cy="18267"/>
            </a:xfrm>
            <a:custGeom>
              <a:avLst/>
              <a:gdLst/>
              <a:ahLst/>
              <a:cxnLst/>
              <a:rect l="0" t="0" r="0" b="0"/>
              <a:pathLst>
                <a:path w="168472" h="18267">
                  <a:moveTo>
                    <a:pt x="3371" y="6350"/>
                  </a:moveTo>
                  <a:lnTo>
                    <a:pt x="3371" y="6350"/>
                  </a:lnTo>
                  <a:lnTo>
                    <a:pt x="0" y="13092"/>
                  </a:lnTo>
                  <a:lnTo>
                    <a:pt x="2535" y="15078"/>
                  </a:lnTo>
                  <a:lnTo>
                    <a:pt x="37594" y="18266"/>
                  </a:lnTo>
                  <a:lnTo>
                    <a:pt x="70793" y="16584"/>
                  </a:lnTo>
                  <a:lnTo>
                    <a:pt x="93474" y="13173"/>
                  </a:lnTo>
                  <a:lnTo>
                    <a:pt x="135139" y="5855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833">
              <a:extLst>
                <a:ext uri="{FF2B5EF4-FFF2-40B4-BE49-F238E27FC236}">
                  <a16:creationId xmlns:a16="http://schemas.microsoft.com/office/drawing/2014/main" xmlns="" id="{EB92EF69-4B6F-4832-9322-BB4321B5BA0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371850" y="55816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10113" y="3240"/>
                  </a:lnTo>
                  <a:lnTo>
                    <a:pt x="56173" y="42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SMARTInkShape-Group590">
            <a:extLst>
              <a:ext uri="{FF2B5EF4-FFF2-40B4-BE49-F238E27FC236}">
                <a16:creationId xmlns:a16="http://schemas.microsoft.com/office/drawing/2014/main" xmlns="" id="{B53F1218-E32C-40BC-9DF2-A0DC1BEFE736}"/>
              </a:ext>
            </a:extLst>
          </p:cNvPr>
          <p:cNvGrpSpPr/>
          <p:nvPr/>
        </p:nvGrpSpPr>
        <p:grpSpPr>
          <a:xfrm>
            <a:off x="3953829" y="4904129"/>
            <a:ext cx="698812" cy="1124766"/>
            <a:chOff x="3953829" y="4904129"/>
            <a:chExt cx="698812" cy="1124766"/>
          </a:xfrm>
        </p:grpSpPr>
        <p:sp>
          <p:nvSpPr>
            <p:cNvPr id="334" name="SMARTInkShape-2834">
              <a:extLst>
                <a:ext uri="{FF2B5EF4-FFF2-40B4-BE49-F238E27FC236}">
                  <a16:creationId xmlns:a16="http://schemas.microsoft.com/office/drawing/2014/main" xmlns="" id="{B7BBAFA1-8BB6-4B69-A5DF-E3019CE5BE4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467189" y="4904129"/>
              <a:ext cx="185452" cy="255332"/>
            </a:xfrm>
            <a:custGeom>
              <a:avLst/>
              <a:gdLst/>
              <a:ahLst/>
              <a:cxnLst/>
              <a:rect l="0" t="0" r="0" b="0"/>
              <a:pathLst>
                <a:path w="185452" h="255332">
                  <a:moveTo>
                    <a:pt x="142911" y="29821"/>
                  </a:moveTo>
                  <a:lnTo>
                    <a:pt x="142911" y="29821"/>
                  </a:lnTo>
                  <a:lnTo>
                    <a:pt x="136822" y="0"/>
                  </a:lnTo>
                  <a:lnTo>
                    <a:pt x="131033" y="810"/>
                  </a:lnTo>
                  <a:lnTo>
                    <a:pt x="126526" y="2013"/>
                  </a:lnTo>
                  <a:lnTo>
                    <a:pt x="87463" y="31410"/>
                  </a:lnTo>
                  <a:lnTo>
                    <a:pt x="45736" y="74350"/>
                  </a:lnTo>
                  <a:lnTo>
                    <a:pt x="23992" y="108878"/>
                  </a:lnTo>
                  <a:lnTo>
                    <a:pt x="8684" y="145391"/>
                  </a:lnTo>
                  <a:lnTo>
                    <a:pt x="0" y="180668"/>
                  </a:lnTo>
                  <a:lnTo>
                    <a:pt x="843" y="210459"/>
                  </a:lnTo>
                  <a:lnTo>
                    <a:pt x="9684" y="234047"/>
                  </a:lnTo>
                  <a:lnTo>
                    <a:pt x="15993" y="244288"/>
                  </a:lnTo>
                  <a:lnTo>
                    <a:pt x="26549" y="250410"/>
                  </a:lnTo>
                  <a:lnTo>
                    <a:pt x="55211" y="255331"/>
                  </a:lnTo>
                  <a:lnTo>
                    <a:pt x="89117" y="245759"/>
                  </a:lnTo>
                  <a:lnTo>
                    <a:pt x="122530" y="226687"/>
                  </a:lnTo>
                  <a:lnTo>
                    <a:pt x="149140" y="201749"/>
                  </a:lnTo>
                  <a:lnTo>
                    <a:pt x="168963" y="161032"/>
                  </a:lnTo>
                  <a:lnTo>
                    <a:pt x="177212" y="136346"/>
                  </a:lnTo>
                  <a:lnTo>
                    <a:pt x="182006" y="112126"/>
                  </a:lnTo>
                  <a:lnTo>
                    <a:pt x="185451" y="64518"/>
                  </a:lnTo>
                  <a:lnTo>
                    <a:pt x="175223" y="28780"/>
                  </a:lnTo>
                  <a:lnTo>
                    <a:pt x="166569" y="14310"/>
                  </a:lnTo>
                  <a:lnTo>
                    <a:pt x="150922" y="6780"/>
                  </a:lnTo>
                  <a:lnTo>
                    <a:pt x="107195" y="4059"/>
                  </a:lnTo>
                  <a:lnTo>
                    <a:pt x="60361" y="4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835">
              <a:extLst>
                <a:ext uri="{FF2B5EF4-FFF2-40B4-BE49-F238E27FC236}">
                  <a16:creationId xmlns:a16="http://schemas.microsoft.com/office/drawing/2014/main" xmlns="" id="{53346470-A204-41F1-89A9-CB7DF294D8F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953829" y="5039411"/>
              <a:ext cx="294322" cy="989484"/>
            </a:xfrm>
            <a:custGeom>
              <a:avLst/>
              <a:gdLst/>
              <a:ahLst/>
              <a:cxnLst/>
              <a:rect l="0" t="0" r="0" b="0"/>
              <a:pathLst>
                <a:path w="294322" h="989484">
                  <a:moveTo>
                    <a:pt x="211771" y="8839"/>
                  </a:moveTo>
                  <a:lnTo>
                    <a:pt x="211771" y="8839"/>
                  </a:lnTo>
                  <a:lnTo>
                    <a:pt x="169676" y="0"/>
                  </a:lnTo>
                  <a:lnTo>
                    <a:pt x="131017" y="7396"/>
                  </a:lnTo>
                  <a:lnTo>
                    <a:pt x="95024" y="26364"/>
                  </a:lnTo>
                  <a:lnTo>
                    <a:pt x="65388" y="56600"/>
                  </a:lnTo>
                  <a:lnTo>
                    <a:pt x="45475" y="99112"/>
                  </a:lnTo>
                  <a:lnTo>
                    <a:pt x="37202" y="131040"/>
                  </a:lnTo>
                  <a:lnTo>
                    <a:pt x="33997" y="164750"/>
                  </a:lnTo>
                  <a:lnTo>
                    <a:pt x="39626" y="200899"/>
                  </a:lnTo>
                  <a:lnTo>
                    <a:pt x="52947" y="236251"/>
                  </a:lnTo>
                  <a:lnTo>
                    <a:pt x="72038" y="270778"/>
                  </a:lnTo>
                  <a:lnTo>
                    <a:pt x="96986" y="304938"/>
                  </a:lnTo>
                  <a:lnTo>
                    <a:pt x="132056" y="352532"/>
                  </a:lnTo>
                  <a:lnTo>
                    <a:pt x="151306" y="397913"/>
                  </a:lnTo>
                  <a:lnTo>
                    <a:pt x="151031" y="427765"/>
                  </a:lnTo>
                  <a:lnTo>
                    <a:pt x="147994" y="442640"/>
                  </a:lnTo>
                  <a:lnTo>
                    <a:pt x="131450" y="468575"/>
                  </a:lnTo>
                  <a:lnTo>
                    <a:pt x="106929" y="490450"/>
                  </a:lnTo>
                  <a:lnTo>
                    <a:pt x="62799" y="512549"/>
                  </a:lnTo>
                  <a:lnTo>
                    <a:pt x="25109" y="519330"/>
                  </a:lnTo>
                  <a:lnTo>
                    <a:pt x="9806" y="518416"/>
                  </a:lnTo>
                  <a:lnTo>
                    <a:pt x="2064" y="515658"/>
                  </a:lnTo>
                  <a:lnTo>
                    <a:pt x="0" y="513935"/>
                  </a:lnTo>
                  <a:lnTo>
                    <a:pt x="740" y="512787"/>
                  </a:lnTo>
                  <a:lnTo>
                    <a:pt x="7208" y="511510"/>
                  </a:lnTo>
                  <a:lnTo>
                    <a:pt x="38745" y="516466"/>
                  </a:lnTo>
                  <a:lnTo>
                    <a:pt x="58435" y="522788"/>
                  </a:lnTo>
                  <a:lnTo>
                    <a:pt x="75183" y="535946"/>
                  </a:lnTo>
                  <a:lnTo>
                    <a:pt x="88976" y="554258"/>
                  </a:lnTo>
                  <a:lnTo>
                    <a:pt x="99810" y="576509"/>
                  </a:lnTo>
                  <a:lnTo>
                    <a:pt x="103730" y="616207"/>
                  </a:lnTo>
                  <a:lnTo>
                    <a:pt x="96254" y="648491"/>
                  </a:lnTo>
                  <a:lnTo>
                    <a:pt x="83525" y="684007"/>
                  </a:lnTo>
                  <a:lnTo>
                    <a:pt x="68460" y="720958"/>
                  </a:lnTo>
                  <a:lnTo>
                    <a:pt x="54238" y="756666"/>
                  </a:lnTo>
                  <a:lnTo>
                    <a:pt x="40862" y="792057"/>
                  </a:lnTo>
                  <a:lnTo>
                    <a:pt x="27861" y="828952"/>
                  </a:lnTo>
                  <a:lnTo>
                    <a:pt x="20672" y="864636"/>
                  </a:lnTo>
                  <a:lnTo>
                    <a:pt x="20388" y="910814"/>
                  </a:lnTo>
                  <a:lnTo>
                    <a:pt x="22799" y="923422"/>
                  </a:lnTo>
                  <a:lnTo>
                    <a:pt x="34885" y="944957"/>
                  </a:lnTo>
                  <a:lnTo>
                    <a:pt x="54133" y="963231"/>
                  </a:lnTo>
                  <a:lnTo>
                    <a:pt x="81502" y="978407"/>
                  </a:lnTo>
                  <a:lnTo>
                    <a:pt x="118126" y="986563"/>
                  </a:lnTo>
                  <a:lnTo>
                    <a:pt x="159567" y="989483"/>
                  </a:lnTo>
                  <a:lnTo>
                    <a:pt x="201505" y="988428"/>
                  </a:lnTo>
                  <a:lnTo>
                    <a:pt x="239899" y="985608"/>
                  </a:lnTo>
                  <a:lnTo>
                    <a:pt x="294321" y="98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0" name="SMARTInkShape-Group591">
            <a:extLst>
              <a:ext uri="{FF2B5EF4-FFF2-40B4-BE49-F238E27FC236}">
                <a16:creationId xmlns:a16="http://schemas.microsoft.com/office/drawing/2014/main" xmlns="" id="{415F7444-2974-466F-B6A9-4C3A5C55173A}"/>
              </a:ext>
            </a:extLst>
          </p:cNvPr>
          <p:cNvGrpSpPr/>
          <p:nvPr/>
        </p:nvGrpSpPr>
        <p:grpSpPr>
          <a:xfrm>
            <a:off x="5422900" y="4820533"/>
            <a:ext cx="292101" cy="372681"/>
            <a:chOff x="5422900" y="4820533"/>
            <a:chExt cx="292101" cy="372681"/>
          </a:xfrm>
        </p:grpSpPr>
        <p:sp>
          <p:nvSpPr>
            <p:cNvPr id="337" name="SMARTInkShape-2836">
              <a:extLst>
                <a:ext uri="{FF2B5EF4-FFF2-40B4-BE49-F238E27FC236}">
                  <a16:creationId xmlns:a16="http://schemas.microsoft.com/office/drawing/2014/main" xmlns="" id="{D6045247-6A0A-4878-A52C-CECEC2DEAD7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422900" y="4998903"/>
              <a:ext cx="292101" cy="9954"/>
            </a:xfrm>
            <a:custGeom>
              <a:avLst/>
              <a:gdLst/>
              <a:ahLst/>
              <a:cxnLst/>
              <a:rect l="0" t="0" r="0" b="0"/>
              <a:pathLst>
                <a:path w="292101" h="9954">
                  <a:moveTo>
                    <a:pt x="0" y="4897"/>
                  </a:moveTo>
                  <a:lnTo>
                    <a:pt x="0" y="4897"/>
                  </a:lnTo>
                  <a:lnTo>
                    <a:pt x="45163" y="9261"/>
                  </a:lnTo>
                  <a:lnTo>
                    <a:pt x="88719" y="9953"/>
                  </a:lnTo>
                  <a:lnTo>
                    <a:pt x="123392" y="7615"/>
                  </a:lnTo>
                  <a:lnTo>
                    <a:pt x="163731" y="4223"/>
                  </a:lnTo>
                  <a:lnTo>
                    <a:pt x="204003" y="1070"/>
                  </a:lnTo>
                  <a:lnTo>
                    <a:pt x="249063" y="0"/>
                  </a:lnTo>
                  <a:lnTo>
                    <a:pt x="292100" y="4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837">
              <a:extLst>
                <a:ext uri="{FF2B5EF4-FFF2-40B4-BE49-F238E27FC236}">
                  <a16:creationId xmlns:a16="http://schemas.microsoft.com/office/drawing/2014/main" xmlns="" id="{E37CC1AB-1BF9-4600-B141-5D1F875BE1C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485847" y="4994961"/>
              <a:ext cx="127554" cy="194412"/>
            </a:xfrm>
            <a:custGeom>
              <a:avLst/>
              <a:gdLst/>
              <a:ahLst/>
              <a:cxnLst/>
              <a:rect l="0" t="0" r="0" b="0"/>
              <a:pathLst>
                <a:path w="127554" h="194412">
                  <a:moveTo>
                    <a:pt x="553" y="8839"/>
                  </a:moveTo>
                  <a:lnTo>
                    <a:pt x="553" y="8839"/>
                  </a:lnTo>
                  <a:lnTo>
                    <a:pt x="21601" y="0"/>
                  </a:lnTo>
                  <a:lnTo>
                    <a:pt x="45987" y="654"/>
                  </a:lnTo>
                  <a:lnTo>
                    <a:pt x="72184" y="8687"/>
                  </a:lnTo>
                  <a:lnTo>
                    <a:pt x="85541" y="21707"/>
                  </a:lnTo>
                  <a:lnTo>
                    <a:pt x="94769" y="39958"/>
                  </a:lnTo>
                  <a:lnTo>
                    <a:pt x="98871" y="62181"/>
                  </a:lnTo>
                  <a:lnTo>
                    <a:pt x="91068" y="105234"/>
                  </a:lnTo>
                  <a:lnTo>
                    <a:pt x="65237" y="150367"/>
                  </a:lnTo>
                  <a:lnTo>
                    <a:pt x="34143" y="181536"/>
                  </a:lnTo>
                  <a:lnTo>
                    <a:pt x="12701" y="194064"/>
                  </a:lnTo>
                  <a:lnTo>
                    <a:pt x="7946" y="194411"/>
                  </a:lnTo>
                  <a:lnTo>
                    <a:pt x="4071" y="193232"/>
                  </a:lnTo>
                  <a:lnTo>
                    <a:pt x="781" y="191034"/>
                  </a:lnTo>
                  <a:lnTo>
                    <a:pt x="0" y="186041"/>
                  </a:lnTo>
                  <a:lnTo>
                    <a:pt x="2894" y="171086"/>
                  </a:lnTo>
                  <a:lnTo>
                    <a:pt x="31458" y="132740"/>
                  </a:lnTo>
                  <a:lnTo>
                    <a:pt x="71072" y="91195"/>
                  </a:lnTo>
                  <a:lnTo>
                    <a:pt x="111858" y="55067"/>
                  </a:lnTo>
                  <a:lnTo>
                    <a:pt x="127553" y="46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838">
              <a:extLst>
                <a:ext uri="{FF2B5EF4-FFF2-40B4-BE49-F238E27FC236}">
                  <a16:creationId xmlns:a16="http://schemas.microsoft.com/office/drawing/2014/main" xmlns="" id="{60BF8CC2-B311-4473-950F-9F2681397DD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537511" y="4820533"/>
              <a:ext cx="139390" cy="372681"/>
            </a:xfrm>
            <a:custGeom>
              <a:avLst/>
              <a:gdLst/>
              <a:ahLst/>
              <a:cxnLst/>
              <a:rect l="0" t="0" r="0" b="0"/>
              <a:pathLst>
                <a:path w="139390" h="372681">
                  <a:moveTo>
                    <a:pt x="31439" y="5467"/>
                  </a:moveTo>
                  <a:lnTo>
                    <a:pt x="31439" y="5467"/>
                  </a:lnTo>
                  <a:lnTo>
                    <a:pt x="31439" y="0"/>
                  </a:lnTo>
                  <a:lnTo>
                    <a:pt x="30733" y="47576"/>
                  </a:lnTo>
                  <a:lnTo>
                    <a:pt x="25664" y="87715"/>
                  </a:lnTo>
                  <a:lnTo>
                    <a:pt x="15538" y="131594"/>
                  </a:lnTo>
                  <a:lnTo>
                    <a:pt x="7674" y="163593"/>
                  </a:lnTo>
                  <a:lnTo>
                    <a:pt x="2055" y="209972"/>
                  </a:lnTo>
                  <a:lnTo>
                    <a:pt x="740" y="241937"/>
                  </a:lnTo>
                  <a:lnTo>
                    <a:pt x="0" y="287905"/>
                  </a:lnTo>
                  <a:lnTo>
                    <a:pt x="3123" y="334621"/>
                  </a:lnTo>
                  <a:lnTo>
                    <a:pt x="8546" y="355505"/>
                  </a:lnTo>
                  <a:lnTo>
                    <a:pt x="14444" y="364004"/>
                  </a:lnTo>
                  <a:lnTo>
                    <a:pt x="21769" y="369428"/>
                  </a:lnTo>
                  <a:lnTo>
                    <a:pt x="34532" y="372481"/>
                  </a:lnTo>
                  <a:lnTo>
                    <a:pt x="52111" y="372680"/>
                  </a:lnTo>
                  <a:lnTo>
                    <a:pt x="98795" y="362902"/>
                  </a:lnTo>
                  <a:lnTo>
                    <a:pt x="139389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592">
            <a:extLst>
              <a:ext uri="{FF2B5EF4-FFF2-40B4-BE49-F238E27FC236}">
                <a16:creationId xmlns:a16="http://schemas.microsoft.com/office/drawing/2014/main" xmlns="" id="{C4519E1E-1A93-4C70-8A15-5B28BF839073}"/>
              </a:ext>
            </a:extLst>
          </p:cNvPr>
          <p:cNvGrpSpPr/>
          <p:nvPr/>
        </p:nvGrpSpPr>
        <p:grpSpPr>
          <a:xfrm>
            <a:off x="5949950" y="4994954"/>
            <a:ext cx="533401" cy="218397"/>
            <a:chOff x="5949950" y="4994954"/>
            <a:chExt cx="533401" cy="218397"/>
          </a:xfrm>
        </p:grpSpPr>
        <p:sp>
          <p:nvSpPr>
            <p:cNvPr id="341" name="SMARTInkShape-2839">
              <a:extLst>
                <a:ext uri="{FF2B5EF4-FFF2-40B4-BE49-F238E27FC236}">
                  <a16:creationId xmlns:a16="http://schemas.microsoft.com/office/drawing/2014/main" xmlns="" id="{07C7B60C-C001-4C2A-9F1D-1AF48C4F51F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982352" y="4997450"/>
              <a:ext cx="177149" cy="152401"/>
            </a:xfrm>
            <a:custGeom>
              <a:avLst/>
              <a:gdLst/>
              <a:ahLst/>
              <a:cxnLst/>
              <a:rect l="0" t="0" r="0" b="0"/>
              <a:pathLst>
                <a:path w="177149" h="152401">
                  <a:moveTo>
                    <a:pt x="177148" y="0"/>
                  </a:moveTo>
                  <a:lnTo>
                    <a:pt x="177148" y="0"/>
                  </a:lnTo>
                  <a:lnTo>
                    <a:pt x="164939" y="0"/>
                  </a:lnTo>
                  <a:lnTo>
                    <a:pt x="120700" y="20723"/>
                  </a:lnTo>
                  <a:lnTo>
                    <a:pt x="78343" y="42359"/>
                  </a:lnTo>
                  <a:lnTo>
                    <a:pt x="37570" y="69230"/>
                  </a:lnTo>
                  <a:lnTo>
                    <a:pt x="18452" y="87213"/>
                  </a:lnTo>
                  <a:lnTo>
                    <a:pt x="5252" y="106965"/>
                  </a:lnTo>
                  <a:lnTo>
                    <a:pt x="326" y="121858"/>
                  </a:lnTo>
                  <a:lnTo>
                    <a:pt x="0" y="127805"/>
                  </a:lnTo>
                  <a:lnTo>
                    <a:pt x="2605" y="132476"/>
                  </a:lnTo>
                  <a:lnTo>
                    <a:pt x="13025" y="139547"/>
                  </a:lnTo>
                  <a:lnTo>
                    <a:pt x="48242" y="147494"/>
                  </a:lnTo>
                  <a:lnTo>
                    <a:pt x="82227" y="150220"/>
                  </a:lnTo>
                  <a:lnTo>
                    <a:pt x="117321" y="151431"/>
                  </a:lnTo>
                  <a:lnTo>
                    <a:pt x="17079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840">
              <a:extLst>
                <a:ext uri="{FF2B5EF4-FFF2-40B4-BE49-F238E27FC236}">
                  <a16:creationId xmlns:a16="http://schemas.microsoft.com/office/drawing/2014/main" xmlns="" id="{8DBCA98E-130F-4C69-8EAA-253898E5A5F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949950" y="5207000"/>
              <a:ext cx="254001" cy="6351"/>
            </a:xfrm>
            <a:custGeom>
              <a:avLst/>
              <a:gdLst/>
              <a:ahLst/>
              <a:cxnLst/>
              <a:rect l="0" t="0" r="0" b="0"/>
              <a:pathLst>
                <a:path w="254001" h="6351">
                  <a:moveTo>
                    <a:pt x="0" y="6350"/>
                  </a:moveTo>
                  <a:lnTo>
                    <a:pt x="0" y="6350"/>
                  </a:lnTo>
                  <a:lnTo>
                    <a:pt x="44057" y="5645"/>
                  </a:lnTo>
                  <a:lnTo>
                    <a:pt x="75319" y="2979"/>
                  </a:lnTo>
                  <a:lnTo>
                    <a:pt x="117907" y="1324"/>
                  </a:lnTo>
                  <a:lnTo>
                    <a:pt x="165291" y="588"/>
                  </a:lnTo>
                  <a:lnTo>
                    <a:pt x="209871" y="261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841">
              <a:extLst>
                <a:ext uri="{FF2B5EF4-FFF2-40B4-BE49-F238E27FC236}">
                  <a16:creationId xmlns:a16="http://schemas.microsoft.com/office/drawing/2014/main" xmlns="" id="{4276444F-70E4-4D34-B4BB-C608C3A5948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268341" y="4994954"/>
              <a:ext cx="215010" cy="167597"/>
            </a:xfrm>
            <a:custGeom>
              <a:avLst/>
              <a:gdLst/>
              <a:ahLst/>
              <a:cxnLst/>
              <a:rect l="0" t="0" r="0" b="0"/>
              <a:pathLst>
                <a:path w="215010" h="167597">
                  <a:moveTo>
                    <a:pt x="164209" y="53296"/>
                  </a:moveTo>
                  <a:lnTo>
                    <a:pt x="164209" y="53296"/>
                  </a:lnTo>
                  <a:lnTo>
                    <a:pt x="162327" y="32573"/>
                  </a:lnTo>
                  <a:lnTo>
                    <a:pt x="160838" y="26781"/>
                  </a:lnTo>
                  <a:lnTo>
                    <a:pt x="151656" y="14701"/>
                  </a:lnTo>
                  <a:lnTo>
                    <a:pt x="145257" y="8515"/>
                  </a:lnTo>
                  <a:lnTo>
                    <a:pt x="126859" y="1643"/>
                  </a:lnTo>
                  <a:lnTo>
                    <a:pt x="104570" y="0"/>
                  </a:lnTo>
                  <a:lnTo>
                    <a:pt x="80552" y="3974"/>
                  </a:lnTo>
                  <a:lnTo>
                    <a:pt x="43231" y="24257"/>
                  </a:lnTo>
                  <a:lnTo>
                    <a:pt x="15475" y="55981"/>
                  </a:lnTo>
                  <a:lnTo>
                    <a:pt x="587" y="95562"/>
                  </a:lnTo>
                  <a:lnTo>
                    <a:pt x="0" y="118413"/>
                  </a:lnTo>
                  <a:lnTo>
                    <a:pt x="1820" y="128457"/>
                  </a:lnTo>
                  <a:lnTo>
                    <a:pt x="6561" y="135860"/>
                  </a:lnTo>
                  <a:lnTo>
                    <a:pt x="21236" y="145965"/>
                  </a:lnTo>
                  <a:lnTo>
                    <a:pt x="41399" y="149045"/>
                  </a:lnTo>
                  <a:lnTo>
                    <a:pt x="52701" y="148879"/>
                  </a:lnTo>
                  <a:lnTo>
                    <a:pt x="74670" y="141168"/>
                  </a:lnTo>
                  <a:lnTo>
                    <a:pt x="103106" y="120960"/>
                  </a:lnTo>
                  <a:lnTo>
                    <a:pt x="139068" y="82703"/>
                  </a:lnTo>
                  <a:lnTo>
                    <a:pt x="142510" y="84189"/>
                  </a:lnTo>
                  <a:lnTo>
                    <a:pt x="173651" y="127324"/>
                  </a:lnTo>
                  <a:lnTo>
                    <a:pt x="215009" y="167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593">
            <a:extLst>
              <a:ext uri="{FF2B5EF4-FFF2-40B4-BE49-F238E27FC236}">
                <a16:creationId xmlns:a16="http://schemas.microsoft.com/office/drawing/2014/main" xmlns="" id="{1A9A6D1C-F842-4406-86A4-24B6E706BC38}"/>
              </a:ext>
            </a:extLst>
          </p:cNvPr>
          <p:cNvGrpSpPr/>
          <p:nvPr/>
        </p:nvGrpSpPr>
        <p:grpSpPr>
          <a:xfrm>
            <a:off x="4381500" y="5480050"/>
            <a:ext cx="450851" cy="452101"/>
            <a:chOff x="4381500" y="5480050"/>
            <a:chExt cx="450851" cy="452101"/>
          </a:xfrm>
        </p:grpSpPr>
        <p:sp>
          <p:nvSpPr>
            <p:cNvPr id="345" name="SMARTInkShape-2842">
              <a:extLst>
                <a:ext uri="{FF2B5EF4-FFF2-40B4-BE49-F238E27FC236}">
                  <a16:creationId xmlns:a16="http://schemas.microsoft.com/office/drawing/2014/main" xmlns="" id="{18807695-667B-46DE-9087-29132B823ED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394200" y="5695950"/>
              <a:ext cx="400051" cy="30606"/>
            </a:xfrm>
            <a:custGeom>
              <a:avLst/>
              <a:gdLst/>
              <a:ahLst/>
              <a:cxnLst/>
              <a:rect l="0" t="0" r="0" b="0"/>
              <a:pathLst>
                <a:path w="400051" h="30606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16856" y="27888"/>
                  </a:lnTo>
                  <a:lnTo>
                    <a:pt x="61046" y="30605"/>
                  </a:lnTo>
                  <a:lnTo>
                    <a:pt x="83736" y="29576"/>
                  </a:lnTo>
                  <a:lnTo>
                    <a:pt x="110153" y="27479"/>
                  </a:lnTo>
                  <a:lnTo>
                    <a:pt x="139051" y="24669"/>
                  </a:lnTo>
                  <a:lnTo>
                    <a:pt x="171722" y="21385"/>
                  </a:lnTo>
                  <a:lnTo>
                    <a:pt x="206910" y="17784"/>
                  </a:lnTo>
                  <a:lnTo>
                    <a:pt x="243773" y="13973"/>
                  </a:lnTo>
                  <a:lnTo>
                    <a:pt x="277521" y="10726"/>
                  </a:lnTo>
                  <a:lnTo>
                    <a:pt x="309192" y="7857"/>
                  </a:lnTo>
                  <a:lnTo>
                    <a:pt x="339478" y="5238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843">
              <a:extLst>
                <a:ext uri="{FF2B5EF4-FFF2-40B4-BE49-F238E27FC236}">
                  <a16:creationId xmlns:a16="http://schemas.microsoft.com/office/drawing/2014/main" xmlns="" id="{84C6376B-0BF9-434C-B7A2-FA0475BB0FF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563395" y="5480050"/>
              <a:ext cx="27656" cy="139701"/>
            </a:xfrm>
            <a:custGeom>
              <a:avLst/>
              <a:gdLst/>
              <a:ahLst/>
              <a:cxnLst/>
              <a:rect l="0" t="0" r="0" b="0"/>
              <a:pathLst>
                <a:path w="27656" h="139701">
                  <a:moveTo>
                    <a:pt x="27655" y="0"/>
                  </a:moveTo>
                  <a:lnTo>
                    <a:pt x="27655" y="0"/>
                  </a:lnTo>
                  <a:lnTo>
                    <a:pt x="16118" y="12948"/>
                  </a:lnTo>
                  <a:lnTo>
                    <a:pt x="6284" y="33627"/>
                  </a:lnTo>
                  <a:lnTo>
                    <a:pt x="0" y="65937"/>
                  </a:lnTo>
                  <a:lnTo>
                    <a:pt x="3482" y="111018"/>
                  </a:lnTo>
                  <a:lnTo>
                    <a:pt x="8605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844">
              <a:extLst>
                <a:ext uri="{FF2B5EF4-FFF2-40B4-BE49-F238E27FC236}">
                  <a16:creationId xmlns:a16="http://schemas.microsoft.com/office/drawing/2014/main" xmlns="" id="{311783C6-ECA8-4C1E-8CDB-162EE8A6402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381500" y="5791200"/>
              <a:ext cx="105718" cy="140951"/>
            </a:xfrm>
            <a:custGeom>
              <a:avLst/>
              <a:gdLst/>
              <a:ahLst/>
              <a:cxnLst/>
              <a:rect l="0" t="0" r="0" b="0"/>
              <a:pathLst>
                <a:path w="105718" h="140951">
                  <a:moveTo>
                    <a:pt x="12700" y="0"/>
                  </a:moveTo>
                  <a:lnTo>
                    <a:pt x="12700" y="0"/>
                  </a:lnTo>
                  <a:lnTo>
                    <a:pt x="7631" y="5775"/>
                  </a:lnTo>
                  <a:lnTo>
                    <a:pt x="3861" y="12209"/>
                  </a:lnTo>
                  <a:lnTo>
                    <a:pt x="508" y="52687"/>
                  </a:lnTo>
                  <a:lnTo>
                    <a:pt x="67" y="96779"/>
                  </a:lnTo>
                  <a:lnTo>
                    <a:pt x="30" y="106043"/>
                  </a:lnTo>
                  <a:lnTo>
                    <a:pt x="726" y="108090"/>
                  </a:lnTo>
                  <a:lnTo>
                    <a:pt x="1895" y="108748"/>
                  </a:lnTo>
                  <a:lnTo>
                    <a:pt x="3380" y="108482"/>
                  </a:lnTo>
                  <a:lnTo>
                    <a:pt x="47397" y="80557"/>
                  </a:lnTo>
                  <a:lnTo>
                    <a:pt x="73646" y="67287"/>
                  </a:lnTo>
                  <a:lnTo>
                    <a:pt x="82826" y="65888"/>
                  </a:lnTo>
                  <a:lnTo>
                    <a:pt x="89258" y="67619"/>
                  </a:lnTo>
                  <a:lnTo>
                    <a:pt x="100217" y="79302"/>
                  </a:lnTo>
                  <a:lnTo>
                    <a:pt x="104513" y="90279"/>
                  </a:lnTo>
                  <a:lnTo>
                    <a:pt x="105717" y="102212"/>
                  </a:lnTo>
                  <a:lnTo>
                    <a:pt x="103899" y="114571"/>
                  </a:lnTo>
                  <a:lnTo>
                    <a:pt x="96977" y="125240"/>
                  </a:lnTo>
                  <a:lnTo>
                    <a:pt x="92168" y="130060"/>
                  </a:lnTo>
                  <a:lnTo>
                    <a:pt x="68545" y="140214"/>
                  </a:lnTo>
                  <a:lnTo>
                    <a:pt x="39203" y="140950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845">
              <a:extLst>
                <a:ext uri="{FF2B5EF4-FFF2-40B4-BE49-F238E27FC236}">
                  <a16:creationId xmlns:a16="http://schemas.microsoft.com/office/drawing/2014/main" xmlns="" id="{3AEE1088-B3B9-42CE-95C3-726E757F247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552950" y="5890078"/>
              <a:ext cx="95251" cy="21773"/>
            </a:xfrm>
            <a:custGeom>
              <a:avLst/>
              <a:gdLst/>
              <a:ahLst/>
              <a:cxnLst/>
              <a:rect l="0" t="0" r="0" b="0"/>
              <a:pathLst>
                <a:path w="95251" h="21773">
                  <a:moveTo>
                    <a:pt x="0" y="21772"/>
                  </a:moveTo>
                  <a:lnTo>
                    <a:pt x="0" y="21772"/>
                  </a:lnTo>
                  <a:lnTo>
                    <a:pt x="10845" y="12338"/>
                  </a:lnTo>
                  <a:lnTo>
                    <a:pt x="36401" y="2950"/>
                  </a:lnTo>
                  <a:lnTo>
                    <a:pt x="54984" y="0"/>
                  </a:lnTo>
                  <a:lnTo>
                    <a:pt x="95250" y="2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846">
              <a:extLst>
                <a:ext uri="{FF2B5EF4-FFF2-40B4-BE49-F238E27FC236}">
                  <a16:creationId xmlns:a16="http://schemas.microsoft.com/office/drawing/2014/main" xmlns="" id="{CC6516D9-CAFF-4E68-92FC-77616F8F7A0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700770" y="5861758"/>
              <a:ext cx="131581" cy="69143"/>
            </a:xfrm>
            <a:custGeom>
              <a:avLst/>
              <a:gdLst/>
              <a:ahLst/>
              <a:cxnLst/>
              <a:rect l="0" t="0" r="0" b="0"/>
              <a:pathLst>
                <a:path w="131581" h="69143">
                  <a:moveTo>
                    <a:pt x="68080" y="37392"/>
                  </a:moveTo>
                  <a:lnTo>
                    <a:pt x="68080" y="37392"/>
                  </a:lnTo>
                  <a:lnTo>
                    <a:pt x="68080" y="28553"/>
                  </a:lnTo>
                  <a:lnTo>
                    <a:pt x="59241" y="7355"/>
                  </a:lnTo>
                  <a:lnTo>
                    <a:pt x="56543" y="4667"/>
                  </a:lnTo>
                  <a:lnTo>
                    <a:pt x="49782" y="1681"/>
                  </a:lnTo>
                  <a:lnTo>
                    <a:pt x="31300" y="0"/>
                  </a:lnTo>
                  <a:lnTo>
                    <a:pt x="19748" y="3370"/>
                  </a:lnTo>
                  <a:lnTo>
                    <a:pt x="14692" y="6244"/>
                  </a:lnTo>
                  <a:lnTo>
                    <a:pt x="7193" y="15082"/>
                  </a:lnTo>
                  <a:lnTo>
                    <a:pt x="2213" y="25360"/>
                  </a:lnTo>
                  <a:lnTo>
                    <a:pt x="0" y="34631"/>
                  </a:lnTo>
                  <a:lnTo>
                    <a:pt x="821" y="38374"/>
                  </a:lnTo>
                  <a:lnTo>
                    <a:pt x="5497" y="44414"/>
                  </a:lnTo>
                  <a:lnTo>
                    <a:pt x="12278" y="47569"/>
                  </a:lnTo>
                  <a:lnTo>
                    <a:pt x="16062" y="48410"/>
                  </a:lnTo>
                  <a:lnTo>
                    <a:pt x="34872" y="42852"/>
                  </a:lnTo>
                  <a:lnTo>
                    <a:pt x="62092" y="26935"/>
                  </a:lnTo>
                  <a:lnTo>
                    <a:pt x="64795" y="26894"/>
                  </a:lnTo>
                  <a:lnTo>
                    <a:pt x="69677" y="28728"/>
                  </a:lnTo>
                  <a:lnTo>
                    <a:pt x="108764" y="59826"/>
                  </a:lnTo>
                  <a:lnTo>
                    <a:pt x="131580" y="69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7" name="SMARTInkShape-Group594">
            <a:extLst>
              <a:ext uri="{FF2B5EF4-FFF2-40B4-BE49-F238E27FC236}">
                <a16:creationId xmlns:a16="http://schemas.microsoft.com/office/drawing/2014/main" xmlns="" id="{20E664EE-5D1F-4D8F-9EE1-553468428E5D}"/>
              </a:ext>
            </a:extLst>
          </p:cNvPr>
          <p:cNvGrpSpPr/>
          <p:nvPr/>
        </p:nvGrpSpPr>
        <p:grpSpPr>
          <a:xfrm>
            <a:off x="5234476" y="5473700"/>
            <a:ext cx="1193426" cy="285751"/>
            <a:chOff x="5234476" y="5473700"/>
            <a:chExt cx="1193426" cy="285751"/>
          </a:xfrm>
        </p:grpSpPr>
        <p:sp>
          <p:nvSpPr>
            <p:cNvPr id="351" name="SMARTInkShape-2847">
              <a:extLst>
                <a:ext uri="{FF2B5EF4-FFF2-40B4-BE49-F238E27FC236}">
                  <a16:creationId xmlns:a16="http://schemas.microsoft.com/office/drawing/2014/main" xmlns="" id="{16BA3059-47D0-4102-B258-B294CE3A74B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319709" y="5473700"/>
              <a:ext cx="108193" cy="231497"/>
            </a:xfrm>
            <a:custGeom>
              <a:avLst/>
              <a:gdLst/>
              <a:ahLst/>
              <a:cxnLst/>
              <a:rect l="0" t="0" r="0" b="0"/>
              <a:pathLst>
                <a:path w="108193" h="231497">
                  <a:moveTo>
                    <a:pt x="62041" y="0"/>
                  </a:moveTo>
                  <a:lnTo>
                    <a:pt x="62041" y="0"/>
                  </a:lnTo>
                  <a:lnTo>
                    <a:pt x="46344" y="35156"/>
                  </a:lnTo>
                  <a:lnTo>
                    <a:pt x="29403" y="80973"/>
                  </a:lnTo>
                  <a:lnTo>
                    <a:pt x="18606" y="115010"/>
                  </a:lnTo>
                  <a:lnTo>
                    <a:pt x="8564" y="159117"/>
                  </a:lnTo>
                  <a:lnTo>
                    <a:pt x="0" y="194833"/>
                  </a:lnTo>
                  <a:lnTo>
                    <a:pt x="220" y="196211"/>
                  </a:lnTo>
                  <a:lnTo>
                    <a:pt x="1070" y="195719"/>
                  </a:lnTo>
                  <a:lnTo>
                    <a:pt x="21007" y="175273"/>
                  </a:lnTo>
                  <a:lnTo>
                    <a:pt x="53439" y="150777"/>
                  </a:lnTo>
                  <a:lnTo>
                    <a:pt x="66684" y="145329"/>
                  </a:lnTo>
                  <a:lnTo>
                    <a:pt x="77275" y="145259"/>
                  </a:lnTo>
                  <a:lnTo>
                    <a:pt x="86686" y="151343"/>
                  </a:lnTo>
                  <a:lnTo>
                    <a:pt x="94867" y="161808"/>
                  </a:lnTo>
                  <a:lnTo>
                    <a:pt x="108192" y="203019"/>
                  </a:lnTo>
                  <a:lnTo>
                    <a:pt x="107010" y="217467"/>
                  </a:lnTo>
                  <a:lnTo>
                    <a:pt x="104722" y="223294"/>
                  </a:lnTo>
                  <a:lnTo>
                    <a:pt x="99667" y="227180"/>
                  </a:lnTo>
                  <a:lnTo>
                    <a:pt x="84643" y="231496"/>
                  </a:lnTo>
                  <a:lnTo>
                    <a:pt x="56352" y="230556"/>
                  </a:lnTo>
                  <a:lnTo>
                    <a:pt x="489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848">
              <a:extLst>
                <a:ext uri="{FF2B5EF4-FFF2-40B4-BE49-F238E27FC236}">
                  <a16:creationId xmlns:a16="http://schemas.microsoft.com/office/drawing/2014/main" xmlns="" id="{9D9FD676-3584-4A7A-AC78-4654BF2CE7A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047517" y="5575300"/>
              <a:ext cx="155551" cy="152401"/>
            </a:xfrm>
            <a:custGeom>
              <a:avLst/>
              <a:gdLst/>
              <a:ahLst/>
              <a:cxnLst/>
              <a:rect l="0" t="0" r="0" b="0"/>
              <a:pathLst>
                <a:path w="155551" h="152401">
                  <a:moveTo>
                    <a:pt x="150083" y="0"/>
                  </a:moveTo>
                  <a:lnTo>
                    <a:pt x="150083" y="0"/>
                  </a:lnTo>
                  <a:lnTo>
                    <a:pt x="155550" y="0"/>
                  </a:lnTo>
                  <a:lnTo>
                    <a:pt x="108679" y="31801"/>
                  </a:lnTo>
                  <a:lnTo>
                    <a:pt x="72905" y="55675"/>
                  </a:lnTo>
                  <a:lnTo>
                    <a:pt x="28533" y="87145"/>
                  </a:lnTo>
                  <a:lnTo>
                    <a:pt x="5502" y="110582"/>
                  </a:lnTo>
                  <a:lnTo>
                    <a:pt x="0" y="121038"/>
                  </a:lnTo>
                  <a:lnTo>
                    <a:pt x="2050" y="123730"/>
                  </a:lnTo>
                  <a:lnTo>
                    <a:pt x="11853" y="128605"/>
                  </a:lnTo>
                  <a:lnTo>
                    <a:pt x="51282" y="137482"/>
                  </a:lnTo>
                  <a:lnTo>
                    <a:pt x="87412" y="143903"/>
                  </a:lnTo>
                  <a:lnTo>
                    <a:pt x="137383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849">
              <a:extLst>
                <a:ext uri="{FF2B5EF4-FFF2-40B4-BE49-F238E27FC236}">
                  <a16:creationId xmlns:a16="http://schemas.microsoft.com/office/drawing/2014/main" xmlns="" id="{C414A5CC-B5F3-4549-8D8E-70001845E50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800243" y="5638800"/>
              <a:ext cx="124308" cy="19051"/>
            </a:xfrm>
            <a:custGeom>
              <a:avLst/>
              <a:gdLst/>
              <a:ahLst/>
              <a:cxnLst/>
              <a:rect l="0" t="0" r="0" b="0"/>
              <a:pathLst>
                <a:path w="124308" h="19051">
                  <a:moveTo>
                    <a:pt x="3657" y="19050"/>
                  </a:moveTo>
                  <a:lnTo>
                    <a:pt x="3657" y="19050"/>
                  </a:lnTo>
                  <a:lnTo>
                    <a:pt x="286" y="15679"/>
                  </a:lnTo>
                  <a:lnTo>
                    <a:pt x="0" y="14686"/>
                  </a:lnTo>
                  <a:lnTo>
                    <a:pt x="512" y="14024"/>
                  </a:lnTo>
                  <a:lnTo>
                    <a:pt x="13149" y="9590"/>
                  </a:lnTo>
                  <a:lnTo>
                    <a:pt x="57717" y="6285"/>
                  </a:lnTo>
                  <a:lnTo>
                    <a:pt x="101754" y="2175"/>
                  </a:lnTo>
                  <a:lnTo>
                    <a:pt x="1243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850">
              <a:extLst>
                <a:ext uri="{FF2B5EF4-FFF2-40B4-BE49-F238E27FC236}">
                  <a16:creationId xmlns:a16="http://schemas.microsoft.com/office/drawing/2014/main" xmlns="" id="{103BE23A-4913-4B58-92C6-74A08EFCB6F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856235" y="5511800"/>
              <a:ext cx="106416" cy="244360"/>
            </a:xfrm>
            <a:custGeom>
              <a:avLst/>
              <a:gdLst/>
              <a:ahLst/>
              <a:cxnLst/>
              <a:rect l="0" t="0" r="0" b="0"/>
              <a:pathLst>
                <a:path w="106416" h="244360">
                  <a:moveTo>
                    <a:pt x="23865" y="0"/>
                  </a:moveTo>
                  <a:lnTo>
                    <a:pt x="23865" y="0"/>
                  </a:lnTo>
                  <a:lnTo>
                    <a:pt x="15026" y="47562"/>
                  </a:lnTo>
                  <a:lnTo>
                    <a:pt x="8937" y="90213"/>
                  </a:lnTo>
                  <a:lnTo>
                    <a:pt x="4767" y="124056"/>
                  </a:lnTo>
                  <a:lnTo>
                    <a:pt x="1265" y="158147"/>
                  </a:lnTo>
                  <a:lnTo>
                    <a:pt x="0" y="199024"/>
                  </a:lnTo>
                  <a:lnTo>
                    <a:pt x="2205" y="217572"/>
                  </a:lnTo>
                  <a:lnTo>
                    <a:pt x="9299" y="230989"/>
                  </a:lnTo>
                  <a:lnTo>
                    <a:pt x="14156" y="236543"/>
                  </a:lnTo>
                  <a:lnTo>
                    <a:pt x="27076" y="242713"/>
                  </a:lnTo>
                  <a:lnTo>
                    <a:pt x="34472" y="244359"/>
                  </a:lnTo>
                  <a:lnTo>
                    <a:pt x="74644" y="237567"/>
                  </a:lnTo>
                  <a:lnTo>
                    <a:pt x="10641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851">
              <a:extLst>
                <a:ext uri="{FF2B5EF4-FFF2-40B4-BE49-F238E27FC236}">
                  <a16:creationId xmlns:a16="http://schemas.microsoft.com/office/drawing/2014/main" xmlns="" id="{0E4BC7A7-28A4-4780-A4E4-DE89357A118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234476" y="5609416"/>
              <a:ext cx="131275" cy="137335"/>
            </a:xfrm>
            <a:custGeom>
              <a:avLst/>
              <a:gdLst/>
              <a:ahLst/>
              <a:cxnLst/>
              <a:rect l="0" t="0" r="0" b="0"/>
              <a:pathLst>
                <a:path w="131275" h="137335">
                  <a:moveTo>
                    <a:pt x="86824" y="29384"/>
                  </a:moveTo>
                  <a:lnTo>
                    <a:pt x="86824" y="29384"/>
                  </a:lnTo>
                  <a:lnTo>
                    <a:pt x="81755" y="23609"/>
                  </a:lnTo>
                  <a:lnTo>
                    <a:pt x="71897" y="5618"/>
                  </a:lnTo>
                  <a:lnTo>
                    <a:pt x="68406" y="2957"/>
                  </a:lnTo>
                  <a:lnTo>
                    <a:pt x="58882" y="0"/>
                  </a:lnTo>
                  <a:lnTo>
                    <a:pt x="38249" y="1706"/>
                  </a:lnTo>
                  <a:lnTo>
                    <a:pt x="17634" y="10051"/>
                  </a:lnTo>
                  <a:lnTo>
                    <a:pt x="8330" y="23144"/>
                  </a:lnTo>
                  <a:lnTo>
                    <a:pt x="2549" y="40722"/>
                  </a:lnTo>
                  <a:lnTo>
                    <a:pt x="0" y="69040"/>
                  </a:lnTo>
                  <a:lnTo>
                    <a:pt x="1904" y="84403"/>
                  </a:lnTo>
                  <a:lnTo>
                    <a:pt x="6983" y="94524"/>
                  </a:lnTo>
                  <a:lnTo>
                    <a:pt x="10314" y="98210"/>
                  </a:lnTo>
                  <a:lnTo>
                    <a:pt x="15356" y="99963"/>
                  </a:lnTo>
                  <a:lnTo>
                    <a:pt x="28485" y="100029"/>
                  </a:lnTo>
                  <a:lnTo>
                    <a:pt x="48371" y="92727"/>
                  </a:lnTo>
                  <a:lnTo>
                    <a:pt x="86672" y="65953"/>
                  </a:lnTo>
                  <a:lnTo>
                    <a:pt x="88839" y="65758"/>
                  </a:lnTo>
                  <a:lnTo>
                    <a:pt x="90283" y="66333"/>
                  </a:lnTo>
                  <a:lnTo>
                    <a:pt x="109611" y="110036"/>
                  </a:lnTo>
                  <a:lnTo>
                    <a:pt x="131274" y="137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2852">
              <a:extLst>
                <a:ext uri="{FF2B5EF4-FFF2-40B4-BE49-F238E27FC236}">
                  <a16:creationId xmlns:a16="http://schemas.microsoft.com/office/drawing/2014/main" xmlns="" id="{57AD2024-50E0-4990-9489-669BCA9F80E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479130" y="5607933"/>
              <a:ext cx="177838" cy="151518"/>
            </a:xfrm>
            <a:custGeom>
              <a:avLst/>
              <a:gdLst/>
              <a:ahLst/>
              <a:cxnLst/>
              <a:rect l="0" t="0" r="0" b="0"/>
              <a:pathLst>
                <a:path w="177838" h="151518">
                  <a:moveTo>
                    <a:pt x="172370" y="5467"/>
                  </a:moveTo>
                  <a:lnTo>
                    <a:pt x="172370" y="5467"/>
                  </a:lnTo>
                  <a:lnTo>
                    <a:pt x="177837" y="0"/>
                  </a:lnTo>
                  <a:lnTo>
                    <a:pt x="175088" y="2749"/>
                  </a:lnTo>
                  <a:lnTo>
                    <a:pt x="130514" y="20809"/>
                  </a:lnTo>
                  <a:lnTo>
                    <a:pt x="88315" y="38000"/>
                  </a:lnTo>
                  <a:lnTo>
                    <a:pt x="46805" y="56498"/>
                  </a:lnTo>
                  <a:lnTo>
                    <a:pt x="11473" y="76643"/>
                  </a:lnTo>
                  <a:lnTo>
                    <a:pt x="2553" y="85549"/>
                  </a:lnTo>
                  <a:lnTo>
                    <a:pt x="598" y="89194"/>
                  </a:lnTo>
                  <a:lnTo>
                    <a:pt x="0" y="92330"/>
                  </a:lnTo>
                  <a:lnTo>
                    <a:pt x="306" y="95125"/>
                  </a:lnTo>
                  <a:lnTo>
                    <a:pt x="8173" y="101994"/>
                  </a:lnTo>
                  <a:lnTo>
                    <a:pt x="23899" y="109751"/>
                  </a:lnTo>
                  <a:lnTo>
                    <a:pt x="64487" y="122051"/>
                  </a:lnTo>
                  <a:lnTo>
                    <a:pt x="110144" y="134633"/>
                  </a:lnTo>
                  <a:lnTo>
                    <a:pt x="15967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8" name="SMARTInkShape-2853">
            <a:extLst>
              <a:ext uri="{FF2B5EF4-FFF2-40B4-BE49-F238E27FC236}">
                <a16:creationId xmlns:a16="http://schemas.microsoft.com/office/drawing/2014/main" xmlns="" id="{5E6061E3-3425-4BE0-824D-150D27811EE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77164" y="6259192"/>
            <a:ext cx="135917" cy="146187"/>
          </a:xfrm>
          <a:custGeom>
            <a:avLst/>
            <a:gdLst/>
            <a:ahLst/>
            <a:cxnLst/>
            <a:rect l="0" t="0" r="0" b="0"/>
            <a:pathLst>
              <a:path w="135917" h="146187">
                <a:moveTo>
                  <a:pt x="113886" y="52708"/>
                </a:moveTo>
                <a:lnTo>
                  <a:pt x="113886" y="52708"/>
                </a:lnTo>
                <a:lnTo>
                  <a:pt x="84032" y="11299"/>
                </a:lnTo>
                <a:lnTo>
                  <a:pt x="68116" y="1320"/>
                </a:lnTo>
                <a:lnTo>
                  <a:pt x="56149" y="0"/>
                </a:lnTo>
                <a:lnTo>
                  <a:pt x="49995" y="635"/>
                </a:lnTo>
                <a:lnTo>
                  <a:pt x="24478" y="18386"/>
                </a:lnTo>
                <a:lnTo>
                  <a:pt x="4688" y="49359"/>
                </a:lnTo>
                <a:lnTo>
                  <a:pt x="207" y="74973"/>
                </a:lnTo>
                <a:lnTo>
                  <a:pt x="0" y="88717"/>
                </a:lnTo>
                <a:lnTo>
                  <a:pt x="9177" y="113398"/>
                </a:lnTo>
                <a:lnTo>
                  <a:pt x="16564" y="124917"/>
                </a:lnTo>
                <a:lnTo>
                  <a:pt x="36059" y="139600"/>
                </a:lnTo>
                <a:lnTo>
                  <a:pt x="47185" y="144502"/>
                </a:lnTo>
                <a:lnTo>
                  <a:pt x="68954" y="146186"/>
                </a:lnTo>
                <a:lnTo>
                  <a:pt x="79698" y="144661"/>
                </a:lnTo>
                <a:lnTo>
                  <a:pt x="99162" y="133557"/>
                </a:lnTo>
                <a:lnTo>
                  <a:pt x="115810" y="115452"/>
                </a:lnTo>
                <a:lnTo>
                  <a:pt x="131702" y="78197"/>
                </a:lnTo>
                <a:lnTo>
                  <a:pt x="135916" y="52747"/>
                </a:lnTo>
                <a:lnTo>
                  <a:pt x="132143" y="32970"/>
                </a:lnTo>
                <a:lnTo>
                  <a:pt x="128174" y="24733"/>
                </a:lnTo>
                <a:lnTo>
                  <a:pt x="121295" y="19946"/>
                </a:lnTo>
                <a:lnTo>
                  <a:pt x="82136" y="146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4" name="SMARTInkShape-Group596">
            <a:extLst>
              <a:ext uri="{FF2B5EF4-FFF2-40B4-BE49-F238E27FC236}">
                <a16:creationId xmlns:a16="http://schemas.microsoft.com/office/drawing/2014/main" xmlns="" id="{C5796699-76C6-4941-A5C4-1E02763D266C}"/>
              </a:ext>
            </a:extLst>
          </p:cNvPr>
          <p:cNvGrpSpPr/>
          <p:nvPr/>
        </p:nvGrpSpPr>
        <p:grpSpPr>
          <a:xfrm>
            <a:off x="5357580" y="6185783"/>
            <a:ext cx="689923" cy="316618"/>
            <a:chOff x="5357580" y="6185783"/>
            <a:chExt cx="689923" cy="316618"/>
          </a:xfrm>
        </p:grpSpPr>
        <p:sp>
          <p:nvSpPr>
            <p:cNvPr id="359" name="SMARTInkShape-2854">
              <a:extLst>
                <a:ext uri="{FF2B5EF4-FFF2-40B4-BE49-F238E27FC236}">
                  <a16:creationId xmlns:a16="http://schemas.microsoft.com/office/drawing/2014/main" xmlns="" id="{4282B35F-024A-4DF1-95CE-18AFD106C36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931010" y="6185783"/>
              <a:ext cx="116493" cy="291218"/>
            </a:xfrm>
            <a:custGeom>
              <a:avLst/>
              <a:gdLst/>
              <a:ahLst/>
              <a:cxnLst/>
              <a:rect l="0" t="0" r="0" b="0"/>
              <a:pathLst>
                <a:path w="116493" h="291218">
                  <a:moveTo>
                    <a:pt x="31640" y="5467"/>
                  </a:moveTo>
                  <a:lnTo>
                    <a:pt x="31640" y="5467"/>
                  </a:lnTo>
                  <a:lnTo>
                    <a:pt x="31640" y="0"/>
                  </a:lnTo>
                  <a:lnTo>
                    <a:pt x="30229" y="16615"/>
                  </a:lnTo>
                  <a:lnTo>
                    <a:pt x="19707" y="64113"/>
                  </a:lnTo>
                  <a:lnTo>
                    <a:pt x="15047" y="99264"/>
                  </a:lnTo>
                  <a:lnTo>
                    <a:pt x="10625" y="140759"/>
                  </a:lnTo>
                  <a:lnTo>
                    <a:pt x="6307" y="179427"/>
                  </a:lnTo>
                  <a:lnTo>
                    <a:pt x="1791" y="225402"/>
                  </a:lnTo>
                  <a:lnTo>
                    <a:pt x="56" y="259620"/>
                  </a:lnTo>
                  <a:lnTo>
                    <a:pt x="0" y="259569"/>
                  </a:lnTo>
                  <a:lnTo>
                    <a:pt x="26574" y="214898"/>
                  </a:lnTo>
                  <a:lnTo>
                    <a:pt x="38561" y="200148"/>
                  </a:lnTo>
                  <a:lnTo>
                    <a:pt x="50943" y="191240"/>
                  </a:lnTo>
                  <a:lnTo>
                    <a:pt x="66444" y="185628"/>
                  </a:lnTo>
                  <a:lnTo>
                    <a:pt x="75565" y="186198"/>
                  </a:lnTo>
                  <a:lnTo>
                    <a:pt x="79973" y="187338"/>
                  </a:lnTo>
                  <a:lnTo>
                    <a:pt x="96291" y="199054"/>
                  </a:lnTo>
                  <a:lnTo>
                    <a:pt x="104589" y="211921"/>
                  </a:lnTo>
                  <a:lnTo>
                    <a:pt x="115664" y="243176"/>
                  </a:lnTo>
                  <a:lnTo>
                    <a:pt x="116492" y="257871"/>
                  </a:lnTo>
                  <a:lnTo>
                    <a:pt x="114508" y="270048"/>
                  </a:lnTo>
                  <a:lnTo>
                    <a:pt x="111274" y="277810"/>
                  </a:lnTo>
                  <a:lnTo>
                    <a:pt x="101840" y="283612"/>
                  </a:lnTo>
                  <a:lnTo>
                    <a:pt x="82544" y="288964"/>
                  </a:lnTo>
                  <a:lnTo>
                    <a:pt x="4434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2855">
              <a:extLst>
                <a:ext uri="{FF2B5EF4-FFF2-40B4-BE49-F238E27FC236}">
                  <a16:creationId xmlns:a16="http://schemas.microsoft.com/office/drawing/2014/main" xmlns="" id="{E21541CE-ADE9-4AEB-BE24-9A90154FA2A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645150" y="6432548"/>
              <a:ext cx="184151" cy="69853"/>
            </a:xfrm>
            <a:custGeom>
              <a:avLst/>
              <a:gdLst/>
              <a:ahLst/>
              <a:cxnLst/>
              <a:rect l="0" t="0" r="0" b="0"/>
              <a:pathLst>
                <a:path w="184151" h="69853">
                  <a:moveTo>
                    <a:pt x="184150" y="2"/>
                  </a:moveTo>
                  <a:lnTo>
                    <a:pt x="184150" y="2"/>
                  </a:lnTo>
                  <a:lnTo>
                    <a:pt x="136587" y="0"/>
                  </a:lnTo>
                  <a:lnTo>
                    <a:pt x="100678" y="6743"/>
                  </a:lnTo>
                  <a:lnTo>
                    <a:pt x="59856" y="21050"/>
                  </a:lnTo>
                  <a:lnTo>
                    <a:pt x="26594" y="42065"/>
                  </a:lnTo>
                  <a:lnTo>
                    <a:pt x="0" y="69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2856">
              <a:extLst>
                <a:ext uri="{FF2B5EF4-FFF2-40B4-BE49-F238E27FC236}">
                  <a16:creationId xmlns:a16="http://schemas.microsoft.com/office/drawing/2014/main" xmlns="" id="{1FD21532-F2AF-4CEC-A7A5-E8838EB80EC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600700" y="6267450"/>
              <a:ext cx="177632" cy="165101"/>
            </a:xfrm>
            <a:custGeom>
              <a:avLst/>
              <a:gdLst/>
              <a:ahLst/>
              <a:cxnLst/>
              <a:rect l="0" t="0" r="0" b="0"/>
              <a:pathLst>
                <a:path w="177632" h="165101">
                  <a:moveTo>
                    <a:pt x="6350" y="0"/>
                  </a:moveTo>
                  <a:lnTo>
                    <a:pt x="6350" y="0"/>
                  </a:lnTo>
                  <a:lnTo>
                    <a:pt x="18902" y="1881"/>
                  </a:lnTo>
                  <a:lnTo>
                    <a:pt x="54533" y="12209"/>
                  </a:lnTo>
                  <a:lnTo>
                    <a:pt x="93376" y="27136"/>
                  </a:lnTo>
                  <a:lnTo>
                    <a:pt x="139199" y="51143"/>
                  </a:lnTo>
                  <a:lnTo>
                    <a:pt x="173527" y="79223"/>
                  </a:lnTo>
                  <a:lnTo>
                    <a:pt x="176362" y="83860"/>
                  </a:lnTo>
                  <a:lnTo>
                    <a:pt x="177547" y="88362"/>
                  </a:lnTo>
                  <a:lnTo>
                    <a:pt x="177631" y="92775"/>
                  </a:lnTo>
                  <a:lnTo>
                    <a:pt x="168318" y="103322"/>
                  </a:lnTo>
                  <a:lnTo>
                    <a:pt x="141359" y="119279"/>
                  </a:lnTo>
                  <a:lnTo>
                    <a:pt x="102797" y="132943"/>
                  </a:lnTo>
                  <a:lnTo>
                    <a:pt x="59386" y="144049"/>
                  </a:lnTo>
                  <a:lnTo>
                    <a:pt x="16906" y="154121"/>
                  </a:lnTo>
                  <a:lnTo>
                    <a:pt x="7513" y="158574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2857">
              <a:extLst>
                <a:ext uri="{FF2B5EF4-FFF2-40B4-BE49-F238E27FC236}">
                  <a16:creationId xmlns:a16="http://schemas.microsoft.com/office/drawing/2014/main" xmlns="" id="{A35DFCA4-941D-4302-A8BF-2D073E5DBA9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357580" y="6330950"/>
              <a:ext cx="147871" cy="12701"/>
            </a:xfrm>
            <a:custGeom>
              <a:avLst/>
              <a:gdLst/>
              <a:ahLst/>
              <a:cxnLst/>
              <a:rect l="0" t="0" r="0" b="0"/>
              <a:pathLst>
                <a:path w="147871" h="12701">
                  <a:moveTo>
                    <a:pt x="8170" y="12700"/>
                  </a:moveTo>
                  <a:lnTo>
                    <a:pt x="8170" y="12700"/>
                  </a:lnTo>
                  <a:lnTo>
                    <a:pt x="1428" y="9329"/>
                  </a:lnTo>
                  <a:lnTo>
                    <a:pt x="148" y="7630"/>
                  </a:lnTo>
                  <a:lnTo>
                    <a:pt x="0" y="5793"/>
                  </a:lnTo>
                  <a:lnTo>
                    <a:pt x="607" y="3861"/>
                  </a:lnTo>
                  <a:lnTo>
                    <a:pt x="3128" y="2574"/>
                  </a:lnTo>
                  <a:lnTo>
                    <a:pt x="45793" y="225"/>
                  </a:lnTo>
                  <a:lnTo>
                    <a:pt x="85326" y="67"/>
                  </a:lnTo>
                  <a:lnTo>
                    <a:pt x="126829" y="20"/>
                  </a:lnTo>
                  <a:lnTo>
                    <a:pt x="147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858">
              <a:extLst>
                <a:ext uri="{FF2B5EF4-FFF2-40B4-BE49-F238E27FC236}">
                  <a16:creationId xmlns:a16="http://schemas.microsoft.com/office/drawing/2014/main" xmlns="" id="{2B92B200-C0FA-4B96-9066-0B68702CA6C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398324" y="6223883"/>
              <a:ext cx="62677" cy="246903"/>
            </a:xfrm>
            <a:custGeom>
              <a:avLst/>
              <a:gdLst/>
              <a:ahLst/>
              <a:cxnLst/>
              <a:rect l="0" t="0" r="0" b="0"/>
              <a:pathLst>
                <a:path w="62677" h="246903">
                  <a:moveTo>
                    <a:pt x="43626" y="5467"/>
                  </a:moveTo>
                  <a:lnTo>
                    <a:pt x="43626" y="5467"/>
                  </a:lnTo>
                  <a:lnTo>
                    <a:pt x="43626" y="2096"/>
                  </a:lnTo>
                  <a:lnTo>
                    <a:pt x="44331" y="1103"/>
                  </a:lnTo>
                  <a:lnTo>
                    <a:pt x="45508" y="441"/>
                  </a:lnTo>
                  <a:lnTo>
                    <a:pt x="46997" y="0"/>
                  </a:lnTo>
                  <a:lnTo>
                    <a:pt x="47990" y="411"/>
                  </a:lnTo>
                  <a:lnTo>
                    <a:pt x="48652" y="1391"/>
                  </a:lnTo>
                  <a:lnTo>
                    <a:pt x="49093" y="2749"/>
                  </a:lnTo>
                  <a:lnTo>
                    <a:pt x="49714" y="21517"/>
                  </a:lnTo>
                  <a:lnTo>
                    <a:pt x="39786" y="59533"/>
                  </a:lnTo>
                  <a:lnTo>
                    <a:pt x="29219" y="92291"/>
                  </a:lnTo>
                  <a:lnTo>
                    <a:pt x="18173" y="127310"/>
                  </a:lnTo>
                  <a:lnTo>
                    <a:pt x="8560" y="161690"/>
                  </a:lnTo>
                  <a:lnTo>
                    <a:pt x="1956" y="206036"/>
                  </a:lnTo>
                  <a:lnTo>
                    <a:pt x="0" y="232504"/>
                  </a:lnTo>
                  <a:lnTo>
                    <a:pt x="1136" y="237963"/>
                  </a:lnTo>
                  <a:lnTo>
                    <a:pt x="6162" y="245913"/>
                  </a:lnTo>
                  <a:lnTo>
                    <a:pt x="10889" y="246902"/>
                  </a:lnTo>
                  <a:lnTo>
                    <a:pt x="23667" y="244240"/>
                  </a:lnTo>
                  <a:lnTo>
                    <a:pt x="62676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04665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SMARTInkShape-Group597">
            <a:extLst>
              <a:ext uri="{FF2B5EF4-FFF2-40B4-BE49-F238E27FC236}">
                <a16:creationId xmlns:a16="http://schemas.microsoft.com/office/drawing/2014/main" xmlns="" id="{C8C49CDB-C5CA-4AA6-A600-E2019012AF4E}"/>
              </a:ext>
            </a:extLst>
          </p:cNvPr>
          <p:cNvGrpSpPr/>
          <p:nvPr/>
        </p:nvGrpSpPr>
        <p:grpSpPr>
          <a:xfrm>
            <a:off x="1035050" y="561725"/>
            <a:ext cx="1143001" cy="440170"/>
            <a:chOff x="1035050" y="561725"/>
            <a:chExt cx="1143001" cy="440170"/>
          </a:xfrm>
        </p:grpSpPr>
        <p:sp>
          <p:nvSpPr>
            <p:cNvPr id="232" name="SMARTInkShape-2859">
              <a:extLst>
                <a:ext uri="{FF2B5EF4-FFF2-40B4-BE49-F238E27FC236}">
                  <a16:creationId xmlns:a16="http://schemas.microsoft.com/office/drawing/2014/main" xmlns="" id="{D192DAAB-A609-4555-B548-B6062F19B435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1365961" y="869950"/>
              <a:ext cx="627940" cy="131945"/>
            </a:xfrm>
            <a:custGeom>
              <a:avLst/>
              <a:gdLst/>
              <a:ahLst/>
              <a:cxnLst/>
              <a:rect l="0" t="0" r="0" b="0"/>
              <a:pathLst>
                <a:path w="627940" h="131945">
                  <a:moveTo>
                    <a:pt x="43739" y="114300"/>
                  </a:moveTo>
                  <a:lnTo>
                    <a:pt x="43739" y="114300"/>
                  </a:lnTo>
                  <a:lnTo>
                    <a:pt x="3531" y="126233"/>
                  </a:lnTo>
                  <a:lnTo>
                    <a:pt x="0" y="128606"/>
                  </a:lnTo>
                  <a:lnTo>
                    <a:pt x="3291" y="130187"/>
                  </a:lnTo>
                  <a:lnTo>
                    <a:pt x="21999" y="131944"/>
                  </a:lnTo>
                  <a:lnTo>
                    <a:pt x="62299" y="127081"/>
                  </a:lnTo>
                  <a:lnTo>
                    <a:pt x="87862" y="122821"/>
                  </a:lnTo>
                  <a:lnTo>
                    <a:pt x="121132" y="115041"/>
                  </a:lnTo>
                  <a:lnTo>
                    <a:pt x="159540" y="104916"/>
                  </a:lnTo>
                  <a:lnTo>
                    <a:pt x="201373" y="93228"/>
                  </a:lnTo>
                  <a:lnTo>
                    <a:pt x="246901" y="81907"/>
                  </a:lnTo>
                  <a:lnTo>
                    <a:pt x="294891" y="70833"/>
                  </a:lnTo>
                  <a:lnTo>
                    <a:pt x="344524" y="59922"/>
                  </a:lnTo>
                  <a:lnTo>
                    <a:pt x="390312" y="50531"/>
                  </a:lnTo>
                  <a:lnTo>
                    <a:pt x="433538" y="42154"/>
                  </a:lnTo>
                  <a:lnTo>
                    <a:pt x="475055" y="34453"/>
                  </a:lnTo>
                  <a:lnTo>
                    <a:pt x="510494" y="27202"/>
                  </a:lnTo>
                  <a:lnTo>
                    <a:pt x="541881" y="20251"/>
                  </a:lnTo>
                  <a:lnTo>
                    <a:pt x="570567" y="13501"/>
                  </a:lnTo>
                  <a:lnTo>
                    <a:pt x="6279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860">
              <a:extLst>
                <a:ext uri="{FF2B5EF4-FFF2-40B4-BE49-F238E27FC236}">
                  <a16:creationId xmlns:a16="http://schemas.microsoft.com/office/drawing/2014/main" xmlns="" id="{63DB022C-9626-44C2-A6E7-F2A8A0B03970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2171700" y="596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861">
              <a:extLst>
                <a:ext uri="{FF2B5EF4-FFF2-40B4-BE49-F238E27FC236}">
                  <a16:creationId xmlns:a16="http://schemas.microsoft.com/office/drawing/2014/main" xmlns="" id="{016B14C2-567B-4798-8233-CD34D6F3A46C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2168042" y="73025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12700"/>
                  </a:moveTo>
                  <a:lnTo>
                    <a:pt x="3658" y="12700"/>
                  </a:lnTo>
                  <a:lnTo>
                    <a:pt x="287" y="9329"/>
                  </a:lnTo>
                  <a:lnTo>
                    <a:pt x="0" y="7630"/>
                  </a:lnTo>
                  <a:lnTo>
                    <a:pt x="513" y="5792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862">
              <a:extLst>
                <a:ext uri="{FF2B5EF4-FFF2-40B4-BE49-F238E27FC236}">
                  <a16:creationId xmlns:a16="http://schemas.microsoft.com/office/drawing/2014/main" xmlns="" id="{BE826DB2-1FC3-4599-988E-B5843D46E568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1155700" y="888051"/>
              <a:ext cx="679451" cy="96200"/>
            </a:xfrm>
            <a:custGeom>
              <a:avLst/>
              <a:gdLst/>
              <a:ahLst/>
              <a:cxnLst/>
              <a:rect l="0" t="0" r="0" b="0"/>
              <a:pathLst>
                <a:path w="679451" h="96200">
                  <a:moveTo>
                    <a:pt x="0" y="96199"/>
                  </a:moveTo>
                  <a:lnTo>
                    <a:pt x="0" y="96199"/>
                  </a:lnTo>
                  <a:lnTo>
                    <a:pt x="37903" y="92828"/>
                  </a:lnTo>
                  <a:lnTo>
                    <a:pt x="78464" y="87410"/>
                  </a:lnTo>
                  <a:lnTo>
                    <a:pt x="103109" y="83990"/>
                  </a:lnTo>
                  <a:lnTo>
                    <a:pt x="132945" y="78887"/>
                  </a:lnTo>
                  <a:lnTo>
                    <a:pt x="166241" y="72663"/>
                  </a:lnTo>
                  <a:lnTo>
                    <a:pt x="201844" y="65692"/>
                  </a:lnTo>
                  <a:lnTo>
                    <a:pt x="241807" y="58222"/>
                  </a:lnTo>
                  <a:lnTo>
                    <a:pt x="284677" y="50420"/>
                  </a:lnTo>
                  <a:lnTo>
                    <a:pt x="329485" y="42396"/>
                  </a:lnTo>
                  <a:lnTo>
                    <a:pt x="377701" y="34225"/>
                  </a:lnTo>
                  <a:lnTo>
                    <a:pt x="428190" y="25955"/>
                  </a:lnTo>
                  <a:lnTo>
                    <a:pt x="480193" y="17620"/>
                  </a:lnTo>
                  <a:lnTo>
                    <a:pt x="524034" y="11357"/>
                  </a:lnTo>
                  <a:lnTo>
                    <a:pt x="562434" y="6477"/>
                  </a:lnTo>
                  <a:lnTo>
                    <a:pt x="597206" y="2518"/>
                  </a:lnTo>
                  <a:lnTo>
                    <a:pt x="639604" y="0"/>
                  </a:lnTo>
                  <a:lnTo>
                    <a:pt x="679450" y="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863">
              <a:extLst>
                <a:ext uri="{FF2B5EF4-FFF2-40B4-BE49-F238E27FC236}">
                  <a16:creationId xmlns:a16="http://schemas.microsoft.com/office/drawing/2014/main" xmlns="" id="{6BE5807A-1B3B-4188-8313-B51D8D2AD04E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1263650" y="710146"/>
              <a:ext cx="177801" cy="121705"/>
            </a:xfrm>
            <a:custGeom>
              <a:avLst/>
              <a:gdLst/>
              <a:ahLst/>
              <a:cxnLst/>
              <a:rect l="0" t="0" r="0" b="0"/>
              <a:pathLst>
                <a:path w="177801" h="121705">
                  <a:moveTo>
                    <a:pt x="0" y="26454"/>
                  </a:moveTo>
                  <a:lnTo>
                    <a:pt x="0" y="26454"/>
                  </a:lnTo>
                  <a:lnTo>
                    <a:pt x="0" y="19712"/>
                  </a:lnTo>
                  <a:lnTo>
                    <a:pt x="1881" y="14521"/>
                  </a:lnTo>
                  <a:lnTo>
                    <a:pt x="3371" y="12148"/>
                  </a:lnTo>
                  <a:lnTo>
                    <a:pt x="15580" y="5439"/>
                  </a:lnTo>
                  <a:lnTo>
                    <a:pt x="30443" y="6766"/>
                  </a:lnTo>
                  <a:lnTo>
                    <a:pt x="46691" y="12765"/>
                  </a:lnTo>
                  <a:lnTo>
                    <a:pt x="58616" y="22487"/>
                  </a:lnTo>
                  <a:lnTo>
                    <a:pt x="66739" y="37626"/>
                  </a:lnTo>
                  <a:lnTo>
                    <a:pt x="69893" y="46602"/>
                  </a:lnTo>
                  <a:lnTo>
                    <a:pt x="69634" y="65983"/>
                  </a:lnTo>
                  <a:lnTo>
                    <a:pt x="63404" y="85650"/>
                  </a:lnTo>
                  <a:lnTo>
                    <a:pt x="45441" y="110473"/>
                  </a:lnTo>
                  <a:lnTo>
                    <a:pt x="35248" y="119770"/>
                  </a:lnTo>
                  <a:lnTo>
                    <a:pt x="31965" y="121120"/>
                  </a:lnTo>
                  <a:lnTo>
                    <a:pt x="29777" y="120609"/>
                  </a:lnTo>
                  <a:lnTo>
                    <a:pt x="28318" y="118857"/>
                  </a:lnTo>
                  <a:lnTo>
                    <a:pt x="30460" y="109385"/>
                  </a:lnTo>
                  <a:lnTo>
                    <a:pt x="38232" y="95062"/>
                  </a:lnTo>
                  <a:lnTo>
                    <a:pt x="73848" y="55241"/>
                  </a:lnTo>
                  <a:lnTo>
                    <a:pt x="117257" y="10934"/>
                  </a:lnTo>
                  <a:lnTo>
                    <a:pt x="128081" y="0"/>
                  </a:lnTo>
                  <a:lnTo>
                    <a:pt x="127720" y="352"/>
                  </a:lnTo>
                  <a:lnTo>
                    <a:pt x="109387" y="43088"/>
                  </a:lnTo>
                  <a:lnTo>
                    <a:pt x="107278" y="71677"/>
                  </a:lnTo>
                  <a:lnTo>
                    <a:pt x="113296" y="87476"/>
                  </a:lnTo>
                  <a:lnTo>
                    <a:pt x="117864" y="94652"/>
                  </a:lnTo>
                  <a:lnTo>
                    <a:pt x="137991" y="106388"/>
                  </a:lnTo>
                  <a:lnTo>
                    <a:pt x="177800" y="121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864">
              <a:extLst>
                <a:ext uri="{FF2B5EF4-FFF2-40B4-BE49-F238E27FC236}">
                  <a16:creationId xmlns:a16="http://schemas.microsoft.com/office/drawing/2014/main" xmlns="" id="{58CAADB8-F065-46AD-9A97-33B7383BAC62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1035050" y="561725"/>
              <a:ext cx="215901" cy="318704"/>
            </a:xfrm>
            <a:custGeom>
              <a:avLst/>
              <a:gdLst/>
              <a:ahLst/>
              <a:cxnLst/>
              <a:rect l="0" t="0" r="0" b="0"/>
              <a:pathLst>
                <a:path w="215901" h="318704">
                  <a:moveTo>
                    <a:pt x="0" y="41525"/>
                  </a:moveTo>
                  <a:lnTo>
                    <a:pt x="0" y="41525"/>
                  </a:lnTo>
                  <a:lnTo>
                    <a:pt x="705" y="51664"/>
                  </a:lnTo>
                  <a:lnTo>
                    <a:pt x="3371" y="59202"/>
                  </a:lnTo>
                  <a:lnTo>
                    <a:pt x="8789" y="65374"/>
                  </a:lnTo>
                  <a:lnTo>
                    <a:pt x="12209" y="68008"/>
                  </a:lnTo>
                  <a:lnTo>
                    <a:pt x="37249" y="71714"/>
                  </a:lnTo>
                  <a:lnTo>
                    <a:pt x="78221" y="62700"/>
                  </a:lnTo>
                  <a:lnTo>
                    <a:pt x="109789" y="50466"/>
                  </a:lnTo>
                  <a:lnTo>
                    <a:pt x="153650" y="29593"/>
                  </a:lnTo>
                  <a:lnTo>
                    <a:pt x="189963" y="6948"/>
                  </a:lnTo>
                  <a:lnTo>
                    <a:pt x="192964" y="3657"/>
                  </a:lnTo>
                  <a:lnTo>
                    <a:pt x="193554" y="1463"/>
                  </a:lnTo>
                  <a:lnTo>
                    <a:pt x="192536" y="0"/>
                  </a:lnTo>
                  <a:lnTo>
                    <a:pt x="170877" y="4684"/>
                  </a:lnTo>
                  <a:lnTo>
                    <a:pt x="130907" y="21750"/>
                  </a:lnTo>
                  <a:lnTo>
                    <a:pt x="86687" y="51423"/>
                  </a:lnTo>
                  <a:lnTo>
                    <a:pt x="52418" y="80284"/>
                  </a:lnTo>
                  <a:lnTo>
                    <a:pt x="46234" y="89237"/>
                  </a:lnTo>
                  <a:lnTo>
                    <a:pt x="41245" y="106710"/>
                  </a:lnTo>
                  <a:lnTo>
                    <a:pt x="43019" y="113204"/>
                  </a:lnTo>
                  <a:lnTo>
                    <a:pt x="47023" y="118239"/>
                  </a:lnTo>
                  <a:lnTo>
                    <a:pt x="52516" y="122301"/>
                  </a:lnTo>
                  <a:lnTo>
                    <a:pt x="95406" y="133890"/>
                  </a:lnTo>
                  <a:lnTo>
                    <a:pt x="139912" y="145140"/>
                  </a:lnTo>
                  <a:lnTo>
                    <a:pt x="142664" y="147996"/>
                  </a:lnTo>
                  <a:lnTo>
                    <a:pt x="143087" y="151311"/>
                  </a:lnTo>
                  <a:lnTo>
                    <a:pt x="141958" y="154933"/>
                  </a:lnTo>
                  <a:lnTo>
                    <a:pt x="104659" y="186798"/>
                  </a:lnTo>
                  <a:lnTo>
                    <a:pt x="64720" y="220271"/>
                  </a:lnTo>
                  <a:lnTo>
                    <a:pt x="28584" y="252845"/>
                  </a:lnTo>
                  <a:lnTo>
                    <a:pt x="13645" y="274204"/>
                  </a:lnTo>
                  <a:lnTo>
                    <a:pt x="7946" y="291694"/>
                  </a:lnTo>
                  <a:lnTo>
                    <a:pt x="7414" y="299321"/>
                  </a:lnTo>
                  <a:lnTo>
                    <a:pt x="9881" y="305111"/>
                  </a:lnTo>
                  <a:lnTo>
                    <a:pt x="20149" y="313426"/>
                  </a:lnTo>
                  <a:lnTo>
                    <a:pt x="55281" y="318703"/>
                  </a:lnTo>
                  <a:lnTo>
                    <a:pt x="101438" y="313525"/>
                  </a:lnTo>
                  <a:lnTo>
                    <a:pt x="134219" y="306817"/>
                  </a:lnTo>
                  <a:lnTo>
                    <a:pt x="178763" y="295108"/>
                  </a:lnTo>
                  <a:lnTo>
                    <a:pt x="215900" y="282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9" name="SMARTInkShape-2865">
            <a:extLst>
              <a:ext uri="{FF2B5EF4-FFF2-40B4-BE49-F238E27FC236}">
                <a16:creationId xmlns:a16="http://schemas.microsoft.com/office/drawing/2014/main" xmlns="" id="{D1149516-86B3-478D-8B3B-D4FA7CD8DDD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4500" y="551445"/>
            <a:ext cx="317501" cy="220721"/>
          </a:xfrm>
          <a:custGeom>
            <a:avLst/>
            <a:gdLst/>
            <a:ahLst/>
            <a:cxnLst/>
            <a:rect l="0" t="0" r="0" b="0"/>
            <a:pathLst>
              <a:path w="317501" h="220721">
                <a:moveTo>
                  <a:pt x="0" y="32755"/>
                </a:moveTo>
                <a:lnTo>
                  <a:pt x="0" y="32755"/>
                </a:lnTo>
                <a:lnTo>
                  <a:pt x="13815" y="23966"/>
                </a:lnTo>
                <a:lnTo>
                  <a:pt x="36595" y="8990"/>
                </a:lnTo>
                <a:lnTo>
                  <a:pt x="73559" y="0"/>
                </a:lnTo>
                <a:lnTo>
                  <a:pt x="120259" y="2981"/>
                </a:lnTo>
                <a:lnTo>
                  <a:pt x="145641" y="12937"/>
                </a:lnTo>
                <a:lnTo>
                  <a:pt x="156361" y="19543"/>
                </a:lnTo>
                <a:lnTo>
                  <a:pt x="162096" y="28886"/>
                </a:lnTo>
                <a:lnTo>
                  <a:pt x="164706" y="52437"/>
                </a:lnTo>
                <a:lnTo>
                  <a:pt x="155517" y="77486"/>
                </a:lnTo>
                <a:lnTo>
                  <a:pt x="128629" y="117270"/>
                </a:lnTo>
                <a:lnTo>
                  <a:pt x="93851" y="156574"/>
                </a:lnTo>
                <a:lnTo>
                  <a:pt x="57658" y="198089"/>
                </a:lnTo>
                <a:lnTo>
                  <a:pt x="48363" y="214701"/>
                </a:lnTo>
                <a:lnTo>
                  <a:pt x="51998" y="217552"/>
                </a:lnTo>
                <a:lnTo>
                  <a:pt x="69206" y="220720"/>
                </a:lnTo>
                <a:lnTo>
                  <a:pt x="104606" y="220247"/>
                </a:lnTo>
                <a:lnTo>
                  <a:pt x="151619" y="216979"/>
                </a:lnTo>
                <a:lnTo>
                  <a:pt x="177985" y="214132"/>
                </a:lnTo>
                <a:lnTo>
                  <a:pt x="205440" y="210823"/>
                </a:lnTo>
                <a:lnTo>
                  <a:pt x="252879" y="209028"/>
                </a:lnTo>
                <a:lnTo>
                  <a:pt x="317500" y="21055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2" name="SMARTInkShape-Group599">
            <a:extLst>
              <a:ext uri="{FF2B5EF4-FFF2-40B4-BE49-F238E27FC236}">
                <a16:creationId xmlns:a16="http://schemas.microsoft.com/office/drawing/2014/main" xmlns="" id="{7801B4D2-9677-40F3-B392-21703530E079}"/>
              </a:ext>
            </a:extLst>
          </p:cNvPr>
          <p:cNvGrpSpPr/>
          <p:nvPr/>
        </p:nvGrpSpPr>
        <p:grpSpPr>
          <a:xfrm>
            <a:off x="2857500" y="568129"/>
            <a:ext cx="323851" cy="378022"/>
            <a:chOff x="2857500" y="568129"/>
            <a:chExt cx="323851" cy="378022"/>
          </a:xfrm>
        </p:grpSpPr>
        <p:sp>
          <p:nvSpPr>
            <p:cNvPr id="240" name="SMARTInkShape-2866">
              <a:extLst>
                <a:ext uri="{FF2B5EF4-FFF2-40B4-BE49-F238E27FC236}">
                  <a16:creationId xmlns:a16="http://schemas.microsoft.com/office/drawing/2014/main" xmlns="" id="{6F47149C-0210-4E96-8002-3936DE5C98AA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2882900" y="568129"/>
              <a:ext cx="298451" cy="378022"/>
            </a:xfrm>
            <a:custGeom>
              <a:avLst/>
              <a:gdLst/>
              <a:ahLst/>
              <a:cxnLst/>
              <a:rect l="0" t="0" r="0" b="0"/>
              <a:pathLst>
                <a:path w="298451" h="378022">
                  <a:moveTo>
                    <a:pt x="298450" y="3371"/>
                  </a:moveTo>
                  <a:lnTo>
                    <a:pt x="298450" y="3371"/>
                  </a:lnTo>
                  <a:lnTo>
                    <a:pt x="298450" y="0"/>
                  </a:lnTo>
                  <a:lnTo>
                    <a:pt x="297038" y="418"/>
                  </a:lnTo>
                  <a:lnTo>
                    <a:pt x="277109" y="20636"/>
                  </a:lnTo>
                  <a:lnTo>
                    <a:pt x="243208" y="64931"/>
                  </a:lnTo>
                  <a:lnTo>
                    <a:pt x="216042" y="105520"/>
                  </a:lnTo>
                  <a:lnTo>
                    <a:pt x="187506" y="149430"/>
                  </a:lnTo>
                  <a:lnTo>
                    <a:pt x="154597" y="196697"/>
                  </a:lnTo>
                  <a:lnTo>
                    <a:pt x="136932" y="221155"/>
                  </a:lnTo>
                  <a:lnTo>
                    <a:pt x="100370" y="267145"/>
                  </a:lnTo>
                  <a:lnTo>
                    <a:pt x="65775" y="308282"/>
                  </a:lnTo>
                  <a:lnTo>
                    <a:pt x="27877" y="352419"/>
                  </a:lnTo>
                  <a:lnTo>
                    <a:pt x="0" y="37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867">
              <a:extLst>
                <a:ext uri="{FF2B5EF4-FFF2-40B4-BE49-F238E27FC236}">
                  <a16:creationId xmlns:a16="http://schemas.microsoft.com/office/drawing/2014/main" xmlns="" id="{91750DDB-AD2A-48BC-B08F-FA4763018FD9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2857500" y="622300"/>
              <a:ext cx="273051" cy="285751"/>
            </a:xfrm>
            <a:custGeom>
              <a:avLst/>
              <a:gdLst/>
              <a:ahLst/>
              <a:cxnLst/>
              <a:rect l="0" t="0" r="0" b="0"/>
              <a:pathLst>
                <a:path w="273051" h="285751">
                  <a:moveTo>
                    <a:pt x="0" y="0"/>
                  </a:moveTo>
                  <a:lnTo>
                    <a:pt x="0" y="0"/>
                  </a:lnTo>
                  <a:lnTo>
                    <a:pt x="28248" y="35156"/>
                  </a:lnTo>
                  <a:lnTo>
                    <a:pt x="54183" y="65014"/>
                  </a:lnTo>
                  <a:lnTo>
                    <a:pt x="86876" y="101802"/>
                  </a:lnTo>
                  <a:lnTo>
                    <a:pt x="126336" y="141671"/>
                  </a:lnTo>
                  <a:lnTo>
                    <a:pt x="167627" y="180793"/>
                  </a:lnTo>
                  <a:lnTo>
                    <a:pt x="204793" y="214643"/>
                  </a:lnTo>
                  <a:lnTo>
                    <a:pt x="243967" y="254725"/>
                  </a:lnTo>
                  <a:lnTo>
                    <a:pt x="2730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3" name="SMARTInkShape-2868">
            <a:extLst>
              <a:ext uri="{FF2B5EF4-FFF2-40B4-BE49-F238E27FC236}">
                <a16:creationId xmlns:a16="http://schemas.microsoft.com/office/drawing/2014/main" xmlns="" id="{080852A8-C4C9-4042-902E-39BA17937F0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19369" y="749300"/>
            <a:ext cx="271582" cy="84867"/>
          </a:xfrm>
          <a:custGeom>
            <a:avLst/>
            <a:gdLst/>
            <a:ahLst/>
            <a:cxnLst/>
            <a:rect l="0" t="0" r="0" b="0"/>
            <a:pathLst>
              <a:path w="271582" h="84867">
                <a:moveTo>
                  <a:pt x="11231" y="82550"/>
                </a:moveTo>
                <a:lnTo>
                  <a:pt x="11231" y="82550"/>
                </a:lnTo>
                <a:lnTo>
                  <a:pt x="2393" y="73712"/>
                </a:lnTo>
                <a:lnTo>
                  <a:pt x="248" y="67803"/>
                </a:lnTo>
                <a:lnTo>
                  <a:pt x="0" y="59063"/>
                </a:lnTo>
                <a:lnTo>
                  <a:pt x="2241" y="45770"/>
                </a:lnTo>
                <a:lnTo>
                  <a:pt x="14212" y="25791"/>
                </a:lnTo>
                <a:lnTo>
                  <a:pt x="27137" y="16637"/>
                </a:lnTo>
                <a:lnTo>
                  <a:pt x="34535" y="13208"/>
                </a:lnTo>
                <a:lnTo>
                  <a:pt x="50281" y="13161"/>
                </a:lnTo>
                <a:lnTo>
                  <a:pt x="58431" y="15124"/>
                </a:lnTo>
                <a:lnTo>
                  <a:pt x="73131" y="24831"/>
                </a:lnTo>
                <a:lnTo>
                  <a:pt x="119598" y="68476"/>
                </a:lnTo>
                <a:lnTo>
                  <a:pt x="140941" y="82848"/>
                </a:lnTo>
                <a:lnTo>
                  <a:pt x="146388" y="84866"/>
                </a:lnTo>
                <a:lnTo>
                  <a:pt x="159966" y="83344"/>
                </a:lnTo>
                <a:lnTo>
                  <a:pt x="174702" y="77258"/>
                </a:lnTo>
                <a:lnTo>
                  <a:pt x="194898" y="61227"/>
                </a:lnTo>
                <a:lnTo>
                  <a:pt x="239420" y="15389"/>
                </a:lnTo>
                <a:lnTo>
                  <a:pt x="250920" y="5657"/>
                </a:lnTo>
                <a:lnTo>
                  <a:pt x="259106" y="2514"/>
                </a:lnTo>
                <a:lnTo>
                  <a:pt x="27158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4" name="SMARTInkShape-Group601">
            <a:extLst>
              <a:ext uri="{FF2B5EF4-FFF2-40B4-BE49-F238E27FC236}">
                <a16:creationId xmlns:a16="http://schemas.microsoft.com/office/drawing/2014/main" xmlns="" id="{93CE5B8E-E15F-47CB-8097-539E3D406E38}"/>
              </a:ext>
            </a:extLst>
          </p:cNvPr>
          <p:cNvGrpSpPr/>
          <p:nvPr/>
        </p:nvGrpSpPr>
        <p:grpSpPr>
          <a:xfrm>
            <a:off x="4089228" y="541018"/>
            <a:ext cx="1289223" cy="484958"/>
            <a:chOff x="4089228" y="541018"/>
            <a:chExt cx="1289223" cy="484958"/>
          </a:xfrm>
        </p:grpSpPr>
        <p:sp>
          <p:nvSpPr>
            <p:cNvPr id="244" name="SMARTInkShape-2869">
              <a:extLst>
                <a:ext uri="{FF2B5EF4-FFF2-40B4-BE49-F238E27FC236}">
                  <a16:creationId xmlns:a16="http://schemas.microsoft.com/office/drawing/2014/main" xmlns="" id="{BD50B219-246E-4386-8C4E-456901268CBD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355304" y="725306"/>
              <a:ext cx="76997" cy="163695"/>
            </a:xfrm>
            <a:custGeom>
              <a:avLst/>
              <a:gdLst/>
              <a:ahLst/>
              <a:cxnLst/>
              <a:rect l="0" t="0" r="0" b="0"/>
              <a:pathLst>
                <a:path w="76997" h="163695">
                  <a:moveTo>
                    <a:pt x="76996" y="17644"/>
                  </a:moveTo>
                  <a:lnTo>
                    <a:pt x="76996" y="17644"/>
                  </a:lnTo>
                  <a:lnTo>
                    <a:pt x="68268" y="8210"/>
                  </a:lnTo>
                  <a:lnTo>
                    <a:pt x="64767" y="1757"/>
                  </a:lnTo>
                  <a:lnTo>
                    <a:pt x="61448" y="0"/>
                  </a:lnTo>
                  <a:lnTo>
                    <a:pt x="55740" y="6745"/>
                  </a:lnTo>
                  <a:lnTo>
                    <a:pt x="32125" y="47070"/>
                  </a:lnTo>
                  <a:lnTo>
                    <a:pt x="13830" y="87871"/>
                  </a:lnTo>
                  <a:lnTo>
                    <a:pt x="0" y="129902"/>
                  </a:lnTo>
                  <a:lnTo>
                    <a:pt x="677" y="145383"/>
                  </a:lnTo>
                  <a:lnTo>
                    <a:pt x="7146" y="16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870">
              <a:extLst>
                <a:ext uri="{FF2B5EF4-FFF2-40B4-BE49-F238E27FC236}">
                  <a16:creationId xmlns:a16="http://schemas.microsoft.com/office/drawing/2014/main" xmlns="" id="{8B4B03B9-51F1-495F-BD66-795010CF9D49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4452673" y="696396"/>
              <a:ext cx="140384" cy="329580"/>
            </a:xfrm>
            <a:custGeom>
              <a:avLst/>
              <a:gdLst/>
              <a:ahLst/>
              <a:cxnLst/>
              <a:rect l="0" t="0" r="0" b="0"/>
              <a:pathLst>
                <a:path w="140384" h="329580">
                  <a:moveTo>
                    <a:pt x="43127" y="59254"/>
                  </a:moveTo>
                  <a:lnTo>
                    <a:pt x="43127" y="59254"/>
                  </a:lnTo>
                  <a:lnTo>
                    <a:pt x="36385" y="69367"/>
                  </a:lnTo>
                  <a:lnTo>
                    <a:pt x="32192" y="92511"/>
                  </a:lnTo>
                  <a:lnTo>
                    <a:pt x="30950" y="128453"/>
                  </a:lnTo>
                  <a:lnTo>
                    <a:pt x="28778" y="159859"/>
                  </a:lnTo>
                  <a:lnTo>
                    <a:pt x="24755" y="194984"/>
                  </a:lnTo>
                  <a:lnTo>
                    <a:pt x="18263" y="231762"/>
                  </a:lnTo>
                  <a:lnTo>
                    <a:pt x="12556" y="267393"/>
                  </a:lnTo>
                  <a:lnTo>
                    <a:pt x="5376" y="309778"/>
                  </a:lnTo>
                  <a:lnTo>
                    <a:pt x="0" y="329579"/>
                  </a:lnTo>
                  <a:lnTo>
                    <a:pt x="5758" y="289882"/>
                  </a:lnTo>
                  <a:lnTo>
                    <a:pt x="9585" y="254183"/>
                  </a:lnTo>
                  <a:lnTo>
                    <a:pt x="11594" y="230834"/>
                  </a:lnTo>
                  <a:lnTo>
                    <a:pt x="13638" y="205391"/>
                  </a:lnTo>
                  <a:lnTo>
                    <a:pt x="16412" y="179256"/>
                  </a:lnTo>
                  <a:lnTo>
                    <a:pt x="19673" y="152661"/>
                  </a:lnTo>
                  <a:lnTo>
                    <a:pt x="23257" y="125759"/>
                  </a:lnTo>
                  <a:lnTo>
                    <a:pt x="34766" y="82697"/>
                  </a:lnTo>
                  <a:lnTo>
                    <a:pt x="53350" y="36332"/>
                  </a:lnTo>
                  <a:lnTo>
                    <a:pt x="64604" y="15905"/>
                  </a:lnTo>
                  <a:lnTo>
                    <a:pt x="79013" y="2123"/>
                  </a:lnTo>
                  <a:lnTo>
                    <a:pt x="87512" y="0"/>
                  </a:lnTo>
                  <a:lnTo>
                    <a:pt x="106363" y="3286"/>
                  </a:lnTo>
                  <a:lnTo>
                    <a:pt x="122736" y="17446"/>
                  </a:lnTo>
                  <a:lnTo>
                    <a:pt x="130067" y="27148"/>
                  </a:lnTo>
                  <a:lnTo>
                    <a:pt x="138212" y="51100"/>
                  </a:lnTo>
                  <a:lnTo>
                    <a:pt x="140383" y="64401"/>
                  </a:lnTo>
                  <a:lnTo>
                    <a:pt x="135271" y="88588"/>
                  </a:lnTo>
                  <a:lnTo>
                    <a:pt x="114644" y="122038"/>
                  </a:lnTo>
                  <a:lnTo>
                    <a:pt x="95373" y="142191"/>
                  </a:lnTo>
                  <a:lnTo>
                    <a:pt x="49477" y="173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871">
              <a:extLst>
                <a:ext uri="{FF2B5EF4-FFF2-40B4-BE49-F238E27FC236}">
                  <a16:creationId xmlns:a16="http://schemas.microsoft.com/office/drawing/2014/main" xmlns="" id="{E9936FEC-5963-4301-A7CA-9D97F453820D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4775589" y="542038"/>
              <a:ext cx="132962" cy="308863"/>
            </a:xfrm>
            <a:custGeom>
              <a:avLst/>
              <a:gdLst/>
              <a:ahLst/>
              <a:cxnLst/>
              <a:rect l="0" t="0" r="0" b="0"/>
              <a:pathLst>
                <a:path w="132962" h="308863">
                  <a:moveTo>
                    <a:pt x="120261" y="23112"/>
                  </a:moveTo>
                  <a:lnTo>
                    <a:pt x="120261" y="23112"/>
                  </a:lnTo>
                  <a:lnTo>
                    <a:pt x="111472" y="9297"/>
                  </a:lnTo>
                  <a:lnTo>
                    <a:pt x="108052" y="5435"/>
                  </a:lnTo>
                  <a:lnTo>
                    <a:pt x="98607" y="1145"/>
                  </a:lnTo>
                  <a:lnTo>
                    <a:pt x="93125" y="0"/>
                  </a:lnTo>
                  <a:lnTo>
                    <a:pt x="79508" y="4374"/>
                  </a:lnTo>
                  <a:lnTo>
                    <a:pt x="71926" y="8503"/>
                  </a:lnTo>
                  <a:lnTo>
                    <a:pt x="47770" y="37912"/>
                  </a:lnTo>
                  <a:lnTo>
                    <a:pt x="31128" y="71553"/>
                  </a:lnTo>
                  <a:lnTo>
                    <a:pt x="15735" y="112375"/>
                  </a:lnTo>
                  <a:lnTo>
                    <a:pt x="4190" y="156388"/>
                  </a:lnTo>
                  <a:lnTo>
                    <a:pt x="0" y="196175"/>
                  </a:lnTo>
                  <a:lnTo>
                    <a:pt x="3311" y="231262"/>
                  </a:lnTo>
                  <a:lnTo>
                    <a:pt x="16543" y="260968"/>
                  </a:lnTo>
                  <a:lnTo>
                    <a:pt x="39827" y="282637"/>
                  </a:lnTo>
                  <a:lnTo>
                    <a:pt x="68990" y="297206"/>
                  </a:lnTo>
                  <a:lnTo>
                    <a:pt x="111500" y="305408"/>
                  </a:lnTo>
                  <a:lnTo>
                    <a:pt x="132961" y="308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872">
              <a:extLst>
                <a:ext uri="{FF2B5EF4-FFF2-40B4-BE49-F238E27FC236}">
                  <a16:creationId xmlns:a16="http://schemas.microsoft.com/office/drawing/2014/main" xmlns="" id="{FFA979EB-BD85-4EE8-A755-C71131C526CE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4131369" y="762000"/>
              <a:ext cx="104082" cy="25401"/>
            </a:xfrm>
            <a:custGeom>
              <a:avLst/>
              <a:gdLst/>
              <a:ahLst/>
              <a:cxnLst/>
              <a:rect l="0" t="0" r="0" b="0"/>
              <a:pathLst>
                <a:path w="104082" h="25401">
                  <a:moveTo>
                    <a:pt x="15181" y="25400"/>
                  </a:moveTo>
                  <a:lnTo>
                    <a:pt x="15181" y="25400"/>
                  </a:lnTo>
                  <a:lnTo>
                    <a:pt x="3247" y="20374"/>
                  </a:lnTo>
                  <a:lnTo>
                    <a:pt x="875" y="19933"/>
                  </a:lnTo>
                  <a:lnTo>
                    <a:pt x="0" y="18933"/>
                  </a:lnTo>
                  <a:lnTo>
                    <a:pt x="121" y="17561"/>
                  </a:lnTo>
                  <a:lnTo>
                    <a:pt x="908" y="15940"/>
                  </a:lnTo>
                  <a:lnTo>
                    <a:pt x="12128" y="10289"/>
                  </a:lnTo>
                  <a:lnTo>
                    <a:pt x="50796" y="2764"/>
                  </a:lnTo>
                  <a:lnTo>
                    <a:pt x="1040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873">
              <a:extLst>
                <a:ext uri="{FF2B5EF4-FFF2-40B4-BE49-F238E27FC236}">
                  <a16:creationId xmlns:a16="http://schemas.microsoft.com/office/drawing/2014/main" xmlns="" id="{D987BBBD-74B1-4711-B8CF-AFFAF3C3ACA1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4089228" y="541018"/>
              <a:ext cx="215190" cy="351536"/>
            </a:xfrm>
            <a:custGeom>
              <a:avLst/>
              <a:gdLst/>
              <a:ahLst/>
              <a:cxnLst/>
              <a:rect l="0" t="0" r="0" b="0"/>
              <a:pathLst>
                <a:path w="215190" h="351536">
                  <a:moveTo>
                    <a:pt x="209722" y="30482"/>
                  </a:moveTo>
                  <a:lnTo>
                    <a:pt x="209722" y="30482"/>
                  </a:lnTo>
                  <a:lnTo>
                    <a:pt x="214748" y="18549"/>
                  </a:lnTo>
                  <a:lnTo>
                    <a:pt x="215189" y="16176"/>
                  </a:lnTo>
                  <a:lnTo>
                    <a:pt x="214778" y="13889"/>
                  </a:lnTo>
                  <a:lnTo>
                    <a:pt x="212439" y="9467"/>
                  </a:lnTo>
                  <a:lnTo>
                    <a:pt x="200414" y="3010"/>
                  </a:lnTo>
                  <a:lnTo>
                    <a:pt x="176703" y="0"/>
                  </a:lnTo>
                  <a:lnTo>
                    <a:pt x="147335" y="5850"/>
                  </a:lnTo>
                  <a:lnTo>
                    <a:pt x="119662" y="19891"/>
                  </a:lnTo>
                  <a:lnTo>
                    <a:pt x="105960" y="35182"/>
                  </a:lnTo>
                  <a:lnTo>
                    <a:pt x="85666" y="73744"/>
                  </a:lnTo>
                  <a:lnTo>
                    <a:pt x="75755" y="114953"/>
                  </a:lnTo>
                  <a:lnTo>
                    <a:pt x="68350" y="159541"/>
                  </a:lnTo>
                  <a:lnTo>
                    <a:pt x="58225" y="192969"/>
                  </a:lnTo>
                  <a:lnTo>
                    <a:pt x="45729" y="226876"/>
                  </a:lnTo>
                  <a:lnTo>
                    <a:pt x="30055" y="269060"/>
                  </a:lnTo>
                  <a:lnTo>
                    <a:pt x="8035" y="315276"/>
                  </a:lnTo>
                  <a:lnTo>
                    <a:pt x="844" y="334152"/>
                  </a:lnTo>
                  <a:lnTo>
                    <a:pt x="0" y="344893"/>
                  </a:lnTo>
                  <a:lnTo>
                    <a:pt x="1469" y="348039"/>
                  </a:lnTo>
                  <a:lnTo>
                    <a:pt x="3858" y="350137"/>
                  </a:lnTo>
                  <a:lnTo>
                    <a:pt x="6863" y="351535"/>
                  </a:lnTo>
                  <a:lnTo>
                    <a:pt x="34688" y="350132"/>
                  </a:lnTo>
                  <a:lnTo>
                    <a:pt x="77584" y="338506"/>
                  </a:lnTo>
                  <a:lnTo>
                    <a:pt x="122671" y="328398"/>
                  </a:lnTo>
                  <a:lnTo>
                    <a:pt x="165533" y="313592"/>
                  </a:lnTo>
                  <a:lnTo>
                    <a:pt x="190672" y="297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874">
              <a:extLst>
                <a:ext uri="{FF2B5EF4-FFF2-40B4-BE49-F238E27FC236}">
                  <a16:creationId xmlns:a16="http://schemas.microsoft.com/office/drawing/2014/main" xmlns="" id="{2507295D-5ADC-4894-8796-79166A88338C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4302230" y="717550"/>
              <a:ext cx="136421" cy="107951"/>
            </a:xfrm>
            <a:custGeom>
              <a:avLst/>
              <a:gdLst/>
              <a:ahLst/>
              <a:cxnLst/>
              <a:rect l="0" t="0" r="0" b="0"/>
              <a:pathLst>
                <a:path w="136421" h="107951">
                  <a:moveTo>
                    <a:pt x="9420" y="0"/>
                  </a:moveTo>
                  <a:lnTo>
                    <a:pt x="9420" y="0"/>
                  </a:lnTo>
                  <a:lnTo>
                    <a:pt x="582" y="0"/>
                  </a:lnTo>
                  <a:lnTo>
                    <a:pt x="0" y="706"/>
                  </a:lnTo>
                  <a:lnTo>
                    <a:pt x="318" y="1881"/>
                  </a:lnTo>
                  <a:lnTo>
                    <a:pt x="1235" y="3371"/>
                  </a:lnTo>
                  <a:lnTo>
                    <a:pt x="41633" y="35974"/>
                  </a:lnTo>
                  <a:lnTo>
                    <a:pt x="81191" y="67444"/>
                  </a:lnTo>
                  <a:lnTo>
                    <a:pt x="126914" y="101258"/>
                  </a:lnTo>
                  <a:lnTo>
                    <a:pt x="13642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875">
              <a:extLst>
                <a:ext uri="{FF2B5EF4-FFF2-40B4-BE49-F238E27FC236}">
                  <a16:creationId xmlns:a16="http://schemas.microsoft.com/office/drawing/2014/main" xmlns="" id="{7FE91495-73D5-4847-BB56-498EB2D1A942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5372100" y="831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876">
              <a:extLst>
                <a:ext uri="{FF2B5EF4-FFF2-40B4-BE49-F238E27FC236}">
                  <a16:creationId xmlns:a16="http://schemas.microsoft.com/office/drawing/2014/main" xmlns="" id="{6F291979-BCD0-4945-A07F-83E4F0B0CDB4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213350" y="584200"/>
              <a:ext cx="60461" cy="317501"/>
            </a:xfrm>
            <a:custGeom>
              <a:avLst/>
              <a:gdLst/>
              <a:ahLst/>
              <a:cxnLst/>
              <a:rect l="0" t="0" r="0" b="0"/>
              <a:pathLst>
                <a:path w="60461" h="317501">
                  <a:moveTo>
                    <a:pt x="25400" y="0"/>
                  </a:moveTo>
                  <a:lnTo>
                    <a:pt x="25400" y="0"/>
                  </a:lnTo>
                  <a:lnTo>
                    <a:pt x="32142" y="3371"/>
                  </a:lnTo>
                  <a:lnTo>
                    <a:pt x="43076" y="22322"/>
                  </a:lnTo>
                  <a:lnTo>
                    <a:pt x="55253" y="63764"/>
                  </a:lnTo>
                  <a:lnTo>
                    <a:pt x="59835" y="98190"/>
                  </a:lnTo>
                  <a:lnTo>
                    <a:pt x="60460" y="135362"/>
                  </a:lnTo>
                  <a:lnTo>
                    <a:pt x="56035" y="175402"/>
                  </a:lnTo>
                  <a:lnTo>
                    <a:pt x="45600" y="214834"/>
                  </a:lnTo>
                  <a:lnTo>
                    <a:pt x="31555" y="252115"/>
                  </a:lnTo>
                  <a:lnTo>
                    <a:pt x="10604" y="295932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877">
              <a:extLst>
                <a:ext uri="{FF2B5EF4-FFF2-40B4-BE49-F238E27FC236}">
                  <a16:creationId xmlns:a16="http://schemas.microsoft.com/office/drawing/2014/main" xmlns="" id="{B1332B24-0E0B-4687-8EDC-DDAF6D5DECE1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042674" y="717550"/>
              <a:ext cx="107177" cy="158751"/>
            </a:xfrm>
            <a:custGeom>
              <a:avLst/>
              <a:gdLst/>
              <a:ahLst/>
              <a:cxnLst/>
              <a:rect l="0" t="0" r="0" b="0"/>
              <a:pathLst>
                <a:path w="107177" h="158751">
                  <a:moveTo>
                    <a:pt x="107176" y="0"/>
                  </a:moveTo>
                  <a:lnTo>
                    <a:pt x="107176" y="0"/>
                  </a:lnTo>
                  <a:lnTo>
                    <a:pt x="91261" y="6481"/>
                  </a:lnTo>
                  <a:lnTo>
                    <a:pt x="69614" y="22381"/>
                  </a:lnTo>
                  <a:lnTo>
                    <a:pt x="35132" y="60526"/>
                  </a:lnTo>
                  <a:lnTo>
                    <a:pt x="4673" y="105246"/>
                  </a:lnTo>
                  <a:lnTo>
                    <a:pt x="0" y="124857"/>
                  </a:lnTo>
                  <a:lnTo>
                    <a:pt x="981" y="140864"/>
                  </a:lnTo>
                  <a:lnTo>
                    <a:pt x="11926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878">
              <a:extLst>
                <a:ext uri="{FF2B5EF4-FFF2-40B4-BE49-F238E27FC236}">
                  <a16:creationId xmlns:a16="http://schemas.microsoft.com/office/drawing/2014/main" xmlns="" id="{E4C5E226-EB67-4930-A158-28927AD06644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023544" y="595196"/>
              <a:ext cx="164136" cy="230309"/>
            </a:xfrm>
            <a:custGeom>
              <a:avLst/>
              <a:gdLst/>
              <a:ahLst/>
              <a:cxnLst/>
              <a:rect l="0" t="0" r="0" b="0"/>
              <a:pathLst>
                <a:path w="164136" h="230309">
                  <a:moveTo>
                    <a:pt x="88206" y="65204"/>
                  </a:moveTo>
                  <a:lnTo>
                    <a:pt x="88206" y="65204"/>
                  </a:lnTo>
                  <a:lnTo>
                    <a:pt x="44015" y="77413"/>
                  </a:lnTo>
                  <a:lnTo>
                    <a:pt x="23685" y="82227"/>
                  </a:lnTo>
                  <a:lnTo>
                    <a:pt x="11552" y="79590"/>
                  </a:lnTo>
                  <a:lnTo>
                    <a:pt x="5354" y="76912"/>
                  </a:lnTo>
                  <a:lnTo>
                    <a:pt x="1926" y="71598"/>
                  </a:lnTo>
                  <a:lnTo>
                    <a:pt x="0" y="56286"/>
                  </a:lnTo>
                  <a:lnTo>
                    <a:pt x="6254" y="31204"/>
                  </a:lnTo>
                  <a:lnTo>
                    <a:pt x="17044" y="12640"/>
                  </a:lnTo>
                  <a:lnTo>
                    <a:pt x="26945" y="4683"/>
                  </a:lnTo>
                  <a:lnTo>
                    <a:pt x="32549" y="1573"/>
                  </a:lnTo>
                  <a:lnTo>
                    <a:pt x="46300" y="0"/>
                  </a:lnTo>
                  <a:lnTo>
                    <a:pt x="53919" y="568"/>
                  </a:lnTo>
                  <a:lnTo>
                    <a:pt x="81496" y="14851"/>
                  </a:lnTo>
                  <a:lnTo>
                    <a:pt x="112010" y="40328"/>
                  </a:lnTo>
                  <a:lnTo>
                    <a:pt x="136651" y="76962"/>
                  </a:lnTo>
                  <a:lnTo>
                    <a:pt x="153988" y="122467"/>
                  </a:lnTo>
                  <a:lnTo>
                    <a:pt x="161319" y="168327"/>
                  </a:lnTo>
                  <a:lnTo>
                    <a:pt x="163796" y="215109"/>
                  </a:lnTo>
                  <a:lnTo>
                    <a:pt x="164135" y="226608"/>
                  </a:lnTo>
                  <a:lnTo>
                    <a:pt x="163520" y="229251"/>
                  </a:lnTo>
                  <a:lnTo>
                    <a:pt x="162404" y="230308"/>
                  </a:lnTo>
                  <a:lnTo>
                    <a:pt x="158056" y="230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MARTInkShape-Group602">
            <a:extLst>
              <a:ext uri="{FF2B5EF4-FFF2-40B4-BE49-F238E27FC236}">
                <a16:creationId xmlns:a16="http://schemas.microsoft.com/office/drawing/2014/main" xmlns="" id="{75CBBA9E-A050-4928-A6A0-5DE68EDFA290}"/>
              </a:ext>
            </a:extLst>
          </p:cNvPr>
          <p:cNvGrpSpPr/>
          <p:nvPr/>
        </p:nvGrpSpPr>
        <p:grpSpPr>
          <a:xfrm>
            <a:off x="6927207" y="816790"/>
            <a:ext cx="1149994" cy="430202"/>
            <a:chOff x="6927207" y="816790"/>
            <a:chExt cx="1149994" cy="430202"/>
          </a:xfrm>
        </p:grpSpPr>
        <p:sp>
          <p:nvSpPr>
            <p:cNvPr id="255" name="SMARTInkShape-2879">
              <a:extLst>
                <a:ext uri="{FF2B5EF4-FFF2-40B4-BE49-F238E27FC236}">
                  <a16:creationId xmlns:a16="http://schemas.microsoft.com/office/drawing/2014/main" xmlns="" id="{F8A73CD8-8E60-45EF-9EC5-DD255A790816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556500" y="882650"/>
              <a:ext cx="128741" cy="317501"/>
            </a:xfrm>
            <a:custGeom>
              <a:avLst/>
              <a:gdLst/>
              <a:ahLst/>
              <a:cxnLst/>
              <a:rect l="0" t="0" r="0" b="0"/>
              <a:pathLst>
                <a:path w="128741" h="3175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8017" y="6481"/>
                  </a:lnTo>
                  <a:lnTo>
                    <a:pt x="43752" y="24498"/>
                  </a:lnTo>
                  <a:lnTo>
                    <a:pt x="77874" y="64722"/>
                  </a:lnTo>
                  <a:lnTo>
                    <a:pt x="102344" y="98615"/>
                  </a:lnTo>
                  <a:lnTo>
                    <a:pt x="119804" y="136727"/>
                  </a:lnTo>
                  <a:lnTo>
                    <a:pt x="128740" y="176479"/>
                  </a:lnTo>
                  <a:lnTo>
                    <a:pt x="125657" y="215313"/>
                  </a:lnTo>
                  <a:lnTo>
                    <a:pt x="108650" y="262763"/>
                  </a:lnTo>
                  <a:lnTo>
                    <a:pt x="7620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880">
              <a:extLst>
                <a:ext uri="{FF2B5EF4-FFF2-40B4-BE49-F238E27FC236}">
                  <a16:creationId xmlns:a16="http://schemas.microsoft.com/office/drawing/2014/main" xmlns="" id="{3CCF15F1-FD4E-4DA6-B182-B6EC9A4EB46F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7294962" y="1041824"/>
              <a:ext cx="172639" cy="150551"/>
            </a:xfrm>
            <a:custGeom>
              <a:avLst/>
              <a:gdLst/>
              <a:ahLst/>
              <a:cxnLst/>
              <a:rect l="0" t="0" r="0" b="0"/>
              <a:pathLst>
                <a:path w="172639" h="150551">
                  <a:moveTo>
                    <a:pt x="20238" y="37676"/>
                  </a:moveTo>
                  <a:lnTo>
                    <a:pt x="20238" y="37676"/>
                  </a:lnTo>
                  <a:lnTo>
                    <a:pt x="465" y="17903"/>
                  </a:lnTo>
                  <a:lnTo>
                    <a:pt x="0" y="15322"/>
                  </a:lnTo>
                  <a:lnTo>
                    <a:pt x="1103" y="12895"/>
                  </a:lnTo>
                  <a:lnTo>
                    <a:pt x="3245" y="10572"/>
                  </a:lnTo>
                  <a:lnTo>
                    <a:pt x="11275" y="7991"/>
                  </a:lnTo>
                  <a:lnTo>
                    <a:pt x="23310" y="7549"/>
                  </a:lnTo>
                  <a:lnTo>
                    <a:pt x="40418" y="9705"/>
                  </a:lnTo>
                  <a:lnTo>
                    <a:pt x="56017" y="20541"/>
                  </a:lnTo>
                  <a:lnTo>
                    <a:pt x="68596" y="37821"/>
                  </a:lnTo>
                  <a:lnTo>
                    <a:pt x="76537" y="59613"/>
                  </a:lnTo>
                  <a:lnTo>
                    <a:pt x="76775" y="83409"/>
                  </a:lnTo>
                  <a:lnTo>
                    <a:pt x="74863" y="95681"/>
                  </a:lnTo>
                  <a:lnTo>
                    <a:pt x="63331" y="118725"/>
                  </a:lnTo>
                  <a:lnTo>
                    <a:pt x="37295" y="148779"/>
                  </a:lnTo>
                  <a:lnTo>
                    <a:pt x="33021" y="150550"/>
                  </a:lnTo>
                  <a:lnTo>
                    <a:pt x="29465" y="150320"/>
                  </a:lnTo>
                  <a:lnTo>
                    <a:pt x="26388" y="148755"/>
                  </a:lnTo>
                  <a:lnTo>
                    <a:pt x="26455" y="143479"/>
                  </a:lnTo>
                  <a:lnTo>
                    <a:pt x="43651" y="102712"/>
                  </a:lnTo>
                  <a:lnTo>
                    <a:pt x="65981" y="65412"/>
                  </a:lnTo>
                  <a:lnTo>
                    <a:pt x="102182" y="24575"/>
                  </a:lnTo>
                  <a:lnTo>
                    <a:pt x="131752" y="1587"/>
                  </a:lnTo>
                  <a:lnTo>
                    <a:pt x="136208" y="211"/>
                  </a:lnTo>
                  <a:lnTo>
                    <a:pt x="139885" y="0"/>
                  </a:lnTo>
                  <a:lnTo>
                    <a:pt x="140924" y="2681"/>
                  </a:lnTo>
                  <a:lnTo>
                    <a:pt x="128915" y="41708"/>
                  </a:lnTo>
                  <a:lnTo>
                    <a:pt x="127306" y="76971"/>
                  </a:lnTo>
                  <a:lnTo>
                    <a:pt x="134668" y="107488"/>
                  </a:lnTo>
                  <a:lnTo>
                    <a:pt x="147531" y="121855"/>
                  </a:lnTo>
                  <a:lnTo>
                    <a:pt x="172638" y="139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881">
              <a:extLst>
                <a:ext uri="{FF2B5EF4-FFF2-40B4-BE49-F238E27FC236}">
                  <a16:creationId xmlns:a16="http://schemas.microsoft.com/office/drawing/2014/main" xmlns="" id="{BF34626C-B6FE-4335-9BA0-F42390A644E9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7163821" y="917211"/>
              <a:ext cx="106930" cy="304988"/>
            </a:xfrm>
            <a:custGeom>
              <a:avLst/>
              <a:gdLst/>
              <a:ahLst/>
              <a:cxnLst/>
              <a:rect l="0" t="0" r="0" b="0"/>
              <a:pathLst>
                <a:path w="106930" h="304988">
                  <a:moveTo>
                    <a:pt x="94229" y="35289"/>
                  </a:moveTo>
                  <a:lnTo>
                    <a:pt x="94229" y="35289"/>
                  </a:lnTo>
                  <a:lnTo>
                    <a:pt x="94229" y="0"/>
                  </a:lnTo>
                  <a:lnTo>
                    <a:pt x="92112" y="474"/>
                  </a:lnTo>
                  <a:lnTo>
                    <a:pt x="84116" y="4764"/>
                  </a:lnTo>
                  <a:lnTo>
                    <a:pt x="60324" y="37047"/>
                  </a:lnTo>
                  <a:lnTo>
                    <a:pt x="42707" y="67115"/>
                  </a:lnTo>
                  <a:lnTo>
                    <a:pt x="24998" y="105408"/>
                  </a:lnTo>
                  <a:lnTo>
                    <a:pt x="9838" y="147592"/>
                  </a:lnTo>
                  <a:lnTo>
                    <a:pt x="747" y="189859"/>
                  </a:lnTo>
                  <a:lnTo>
                    <a:pt x="0" y="228400"/>
                  </a:lnTo>
                  <a:lnTo>
                    <a:pt x="5782" y="261522"/>
                  </a:lnTo>
                  <a:lnTo>
                    <a:pt x="17760" y="285650"/>
                  </a:lnTo>
                  <a:lnTo>
                    <a:pt x="38135" y="300136"/>
                  </a:lnTo>
                  <a:lnTo>
                    <a:pt x="50483" y="304987"/>
                  </a:lnTo>
                  <a:lnTo>
                    <a:pt x="73610" y="304733"/>
                  </a:lnTo>
                  <a:lnTo>
                    <a:pt x="106929" y="29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882">
              <a:extLst>
                <a:ext uri="{FF2B5EF4-FFF2-40B4-BE49-F238E27FC236}">
                  <a16:creationId xmlns:a16="http://schemas.microsoft.com/office/drawing/2014/main" xmlns="" id="{D4A6B15E-4E70-40EE-A2F4-3D3CF8AF3042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6995696" y="816790"/>
              <a:ext cx="97255" cy="430202"/>
            </a:xfrm>
            <a:custGeom>
              <a:avLst/>
              <a:gdLst/>
              <a:ahLst/>
              <a:cxnLst/>
              <a:rect l="0" t="0" r="0" b="0"/>
              <a:pathLst>
                <a:path w="97255" h="430202">
                  <a:moveTo>
                    <a:pt x="97254" y="15060"/>
                  </a:moveTo>
                  <a:lnTo>
                    <a:pt x="97254" y="15060"/>
                  </a:lnTo>
                  <a:lnTo>
                    <a:pt x="74110" y="754"/>
                  </a:lnTo>
                  <a:lnTo>
                    <a:pt x="63685" y="0"/>
                  </a:lnTo>
                  <a:lnTo>
                    <a:pt x="57941" y="787"/>
                  </a:lnTo>
                  <a:lnTo>
                    <a:pt x="45914" y="7305"/>
                  </a:lnTo>
                  <a:lnTo>
                    <a:pt x="39744" y="12007"/>
                  </a:lnTo>
                  <a:lnTo>
                    <a:pt x="17576" y="45592"/>
                  </a:lnTo>
                  <a:lnTo>
                    <a:pt x="8926" y="79195"/>
                  </a:lnTo>
                  <a:lnTo>
                    <a:pt x="4374" y="117648"/>
                  </a:lnTo>
                  <a:lnTo>
                    <a:pt x="0" y="158256"/>
                  </a:lnTo>
                  <a:lnTo>
                    <a:pt x="1349" y="201705"/>
                  </a:lnTo>
                  <a:lnTo>
                    <a:pt x="7357" y="246180"/>
                  </a:lnTo>
                  <a:lnTo>
                    <a:pt x="17083" y="289465"/>
                  </a:lnTo>
                  <a:lnTo>
                    <a:pt x="24698" y="330340"/>
                  </a:lnTo>
                  <a:lnTo>
                    <a:pt x="31140" y="367557"/>
                  </a:lnTo>
                  <a:lnTo>
                    <a:pt x="41288" y="409487"/>
                  </a:lnTo>
                  <a:lnTo>
                    <a:pt x="44158" y="425781"/>
                  </a:lnTo>
                  <a:lnTo>
                    <a:pt x="43512" y="429280"/>
                  </a:lnTo>
                  <a:lnTo>
                    <a:pt x="41671" y="430201"/>
                  </a:lnTo>
                  <a:lnTo>
                    <a:pt x="33754" y="427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883">
              <a:extLst>
                <a:ext uri="{FF2B5EF4-FFF2-40B4-BE49-F238E27FC236}">
                  <a16:creationId xmlns:a16="http://schemas.microsoft.com/office/drawing/2014/main" xmlns="" id="{70BD82D5-34D8-49FC-8C4B-6E872776C90D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6927207" y="1104900"/>
              <a:ext cx="184794" cy="44451"/>
            </a:xfrm>
            <a:custGeom>
              <a:avLst/>
              <a:gdLst/>
              <a:ahLst/>
              <a:cxnLst/>
              <a:rect l="0" t="0" r="0" b="0"/>
              <a:pathLst>
                <a:path w="184794" h="44451">
                  <a:moveTo>
                    <a:pt x="26043" y="44450"/>
                  </a:moveTo>
                  <a:lnTo>
                    <a:pt x="26043" y="44450"/>
                  </a:lnTo>
                  <a:lnTo>
                    <a:pt x="735" y="34324"/>
                  </a:lnTo>
                  <a:lnTo>
                    <a:pt x="0" y="33466"/>
                  </a:lnTo>
                  <a:lnTo>
                    <a:pt x="214" y="32894"/>
                  </a:lnTo>
                  <a:lnTo>
                    <a:pt x="24364" y="21837"/>
                  </a:lnTo>
                  <a:lnTo>
                    <a:pt x="69288" y="10860"/>
                  </a:lnTo>
                  <a:lnTo>
                    <a:pt x="104530" y="5297"/>
                  </a:lnTo>
                  <a:lnTo>
                    <a:pt x="137597" y="2354"/>
                  </a:lnTo>
                  <a:lnTo>
                    <a:pt x="1847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884">
              <a:extLst>
                <a:ext uri="{FF2B5EF4-FFF2-40B4-BE49-F238E27FC236}">
                  <a16:creationId xmlns:a16="http://schemas.microsoft.com/office/drawing/2014/main" xmlns="" id="{91B91E4D-CE36-491C-856D-31184E8B7142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7864279" y="1031288"/>
              <a:ext cx="181172" cy="10113"/>
            </a:xfrm>
            <a:custGeom>
              <a:avLst/>
              <a:gdLst/>
              <a:ahLst/>
              <a:cxnLst/>
              <a:rect l="0" t="0" r="0" b="0"/>
              <a:pathLst>
                <a:path w="181172" h="10113">
                  <a:moveTo>
                    <a:pt x="3371" y="10112"/>
                  </a:moveTo>
                  <a:lnTo>
                    <a:pt x="3371" y="10112"/>
                  </a:lnTo>
                  <a:lnTo>
                    <a:pt x="0" y="10112"/>
                  </a:lnTo>
                  <a:lnTo>
                    <a:pt x="40651" y="3370"/>
                  </a:lnTo>
                  <a:lnTo>
                    <a:pt x="74033" y="60"/>
                  </a:lnTo>
                  <a:lnTo>
                    <a:pt x="110976" y="0"/>
                  </a:lnTo>
                  <a:lnTo>
                    <a:pt x="157864" y="6489"/>
                  </a:lnTo>
                  <a:lnTo>
                    <a:pt x="181171" y="10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885">
              <a:extLst>
                <a:ext uri="{FF2B5EF4-FFF2-40B4-BE49-F238E27FC236}">
                  <a16:creationId xmlns:a16="http://schemas.microsoft.com/office/drawing/2014/main" xmlns="" id="{B9E0AF48-7D8F-4489-8D6B-F3375AAFEA3C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7895741" y="1130300"/>
              <a:ext cx="181460" cy="11818"/>
            </a:xfrm>
            <a:custGeom>
              <a:avLst/>
              <a:gdLst/>
              <a:ahLst/>
              <a:cxnLst/>
              <a:rect l="0" t="0" r="0" b="0"/>
              <a:pathLst>
                <a:path w="181460" h="11818">
                  <a:moveTo>
                    <a:pt x="3659" y="6350"/>
                  </a:moveTo>
                  <a:lnTo>
                    <a:pt x="3659" y="6350"/>
                  </a:lnTo>
                  <a:lnTo>
                    <a:pt x="288" y="9721"/>
                  </a:lnTo>
                  <a:lnTo>
                    <a:pt x="0" y="10714"/>
                  </a:lnTo>
                  <a:lnTo>
                    <a:pt x="514" y="11376"/>
                  </a:lnTo>
                  <a:lnTo>
                    <a:pt x="1563" y="11817"/>
                  </a:lnTo>
                  <a:lnTo>
                    <a:pt x="38538" y="10702"/>
                  </a:lnTo>
                  <a:lnTo>
                    <a:pt x="68550" y="7579"/>
                  </a:lnTo>
                  <a:lnTo>
                    <a:pt x="105406" y="3839"/>
                  </a:lnTo>
                  <a:lnTo>
                    <a:pt x="152340" y="1137"/>
                  </a:lnTo>
                  <a:lnTo>
                    <a:pt x="1814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3" name="SMARTInkShape-2886">
            <a:extLst>
              <a:ext uri="{FF2B5EF4-FFF2-40B4-BE49-F238E27FC236}">
                <a16:creationId xmlns:a16="http://schemas.microsoft.com/office/drawing/2014/main" xmlns="" id="{75006388-9239-413E-9499-646D4D7F78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504677" y="684364"/>
            <a:ext cx="315474" cy="1041197"/>
          </a:xfrm>
          <a:custGeom>
            <a:avLst/>
            <a:gdLst/>
            <a:ahLst/>
            <a:cxnLst/>
            <a:rect l="0" t="0" r="0" b="0"/>
            <a:pathLst>
              <a:path w="315474" h="1041197">
                <a:moveTo>
                  <a:pt x="188473" y="45886"/>
                </a:moveTo>
                <a:lnTo>
                  <a:pt x="188473" y="45886"/>
                </a:lnTo>
                <a:lnTo>
                  <a:pt x="189178" y="35747"/>
                </a:lnTo>
                <a:lnTo>
                  <a:pt x="192129" y="24929"/>
                </a:lnTo>
                <a:lnTo>
                  <a:pt x="190569" y="19403"/>
                </a:lnTo>
                <a:lnTo>
                  <a:pt x="178981" y="8955"/>
                </a:lnTo>
                <a:lnTo>
                  <a:pt x="162141" y="293"/>
                </a:lnTo>
                <a:lnTo>
                  <a:pt x="133634" y="0"/>
                </a:lnTo>
                <a:lnTo>
                  <a:pt x="105118" y="7752"/>
                </a:lnTo>
                <a:lnTo>
                  <a:pt x="68082" y="29495"/>
                </a:lnTo>
                <a:lnTo>
                  <a:pt x="32935" y="56395"/>
                </a:lnTo>
                <a:lnTo>
                  <a:pt x="12722" y="86002"/>
                </a:lnTo>
                <a:lnTo>
                  <a:pt x="4998" y="104167"/>
                </a:lnTo>
                <a:lnTo>
                  <a:pt x="4858" y="119767"/>
                </a:lnTo>
                <a:lnTo>
                  <a:pt x="6796" y="126890"/>
                </a:lnTo>
                <a:lnTo>
                  <a:pt x="39674" y="170653"/>
                </a:lnTo>
                <a:lnTo>
                  <a:pt x="82487" y="218149"/>
                </a:lnTo>
                <a:lnTo>
                  <a:pt x="112463" y="259048"/>
                </a:lnTo>
                <a:lnTo>
                  <a:pt x="129105" y="302446"/>
                </a:lnTo>
                <a:lnTo>
                  <a:pt x="130102" y="335596"/>
                </a:lnTo>
                <a:lnTo>
                  <a:pt x="123725" y="369379"/>
                </a:lnTo>
                <a:lnTo>
                  <a:pt x="109131" y="398505"/>
                </a:lnTo>
                <a:lnTo>
                  <a:pt x="77710" y="431961"/>
                </a:lnTo>
                <a:lnTo>
                  <a:pt x="44960" y="453006"/>
                </a:lnTo>
                <a:lnTo>
                  <a:pt x="5669" y="464674"/>
                </a:lnTo>
                <a:lnTo>
                  <a:pt x="47739" y="482279"/>
                </a:lnTo>
                <a:lnTo>
                  <a:pt x="79982" y="503663"/>
                </a:lnTo>
                <a:lnTo>
                  <a:pt x="96510" y="522157"/>
                </a:lnTo>
                <a:lnTo>
                  <a:pt x="110973" y="559145"/>
                </a:lnTo>
                <a:lnTo>
                  <a:pt x="112985" y="604755"/>
                </a:lnTo>
                <a:lnTo>
                  <a:pt x="106945" y="639289"/>
                </a:lnTo>
                <a:lnTo>
                  <a:pt x="95088" y="677215"/>
                </a:lnTo>
                <a:lnTo>
                  <a:pt x="75707" y="719941"/>
                </a:lnTo>
                <a:lnTo>
                  <a:pt x="54864" y="762920"/>
                </a:lnTo>
                <a:lnTo>
                  <a:pt x="35253" y="804129"/>
                </a:lnTo>
                <a:lnTo>
                  <a:pt x="19480" y="841259"/>
                </a:lnTo>
                <a:lnTo>
                  <a:pt x="7296" y="876576"/>
                </a:lnTo>
                <a:lnTo>
                  <a:pt x="0" y="910382"/>
                </a:lnTo>
                <a:lnTo>
                  <a:pt x="1460" y="941869"/>
                </a:lnTo>
                <a:lnTo>
                  <a:pt x="16959" y="983992"/>
                </a:lnTo>
                <a:lnTo>
                  <a:pt x="39101" y="1006570"/>
                </a:lnTo>
                <a:lnTo>
                  <a:pt x="52909" y="1016542"/>
                </a:lnTo>
                <a:lnTo>
                  <a:pt x="90829" y="1027622"/>
                </a:lnTo>
                <a:lnTo>
                  <a:pt x="134493" y="1033252"/>
                </a:lnTo>
                <a:lnTo>
                  <a:pt x="177416" y="1038106"/>
                </a:lnTo>
                <a:lnTo>
                  <a:pt x="218131" y="1040734"/>
                </a:lnTo>
                <a:lnTo>
                  <a:pt x="255276" y="1041196"/>
                </a:lnTo>
                <a:lnTo>
                  <a:pt x="315473" y="103648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SMARTInkShape-2887">
            <a:extLst>
              <a:ext uri="{FF2B5EF4-FFF2-40B4-BE49-F238E27FC236}">
                <a16:creationId xmlns:a16="http://schemas.microsoft.com/office/drawing/2014/main" xmlns="" id="{872972CA-C452-4E7E-A1E7-6181A775909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143340" y="571500"/>
            <a:ext cx="186105" cy="281811"/>
          </a:xfrm>
          <a:custGeom>
            <a:avLst/>
            <a:gdLst/>
            <a:ahLst/>
            <a:cxnLst/>
            <a:rect l="0" t="0" r="0" b="0"/>
            <a:pathLst>
              <a:path w="186105" h="281811">
                <a:moveTo>
                  <a:pt x="165760" y="38100"/>
                </a:moveTo>
                <a:lnTo>
                  <a:pt x="165760" y="38100"/>
                </a:lnTo>
                <a:lnTo>
                  <a:pt x="155621" y="24302"/>
                </a:lnTo>
                <a:lnTo>
                  <a:pt x="148083" y="18327"/>
                </a:lnTo>
                <a:lnTo>
                  <a:pt x="129164" y="10996"/>
                </a:lnTo>
                <a:lnTo>
                  <a:pt x="115627" y="10296"/>
                </a:lnTo>
                <a:lnTo>
                  <a:pt x="109054" y="11098"/>
                </a:lnTo>
                <a:lnTo>
                  <a:pt x="82952" y="25709"/>
                </a:lnTo>
                <a:lnTo>
                  <a:pt x="49503" y="61397"/>
                </a:lnTo>
                <a:lnTo>
                  <a:pt x="28953" y="93610"/>
                </a:lnTo>
                <a:lnTo>
                  <a:pt x="12529" y="129093"/>
                </a:lnTo>
                <a:lnTo>
                  <a:pt x="2878" y="166030"/>
                </a:lnTo>
                <a:lnTo>
                  <a:pt x="0" y="201732"/>
                </a:lnTo>
                <a:lnTo>
                  <a:pt x="220" y="219155"/>
                </a:lnTo>
                <a:lnTo>
                  <a:pt x="9871" y="247921"/>
                </a:lnTo>
                <a:lnTo>
                  <a:pt x="17385" y="260530"/>
                </a:lnTo>
                <a:lnTo>
                  <a:pt x="40784" y="276423"/>
                </a:lnTo>
                <a:lnTo>
                  <a:pt x="54926" y="281648"/>
                </a:lnTo>
                <a:lnTo>
                  <a:pt x="85693" y="281810"/>
                </a:lnTo>
                <a:lnTo>
                  <a:pt x="116768" y="272710"/>
                </a:lnTo>
                <a:lnTo>
                  <a:pt x="144691" y="254555"/>
                </a:lnTo>
                <a:lnTo>
                  <a:pt x="165570" y="226730"/>
                </a:lnTo>
                <a:lnTo>
                  <a:pt x="179786" y="189669"/>
                </a:lnTo>
                <a:lnTo>
                  <a:pt x="183578" y="165957"/>
                </a:lnTo>
                <a:lnTo>
                  <a:pt x="186104" y="140271"/>
                </a:lnTo>
                <a:lnTo>
                  <a:pt x="184967" y="115386"/>
                </a:lnTo>
                <a:lnTo>
                  <a:pt x="181389" y="91035"/>
                </a:lnTo>
                <a:lnTo>
                  <a:pt x="167766" y="48927"/>
                </a:lnTo>
                <a:lnTo>
                  <a:pt x="145250" y="23156"/>
                </a:lnTo>
                <a:lnTo>
                  <a:pt x="120660" y="10292"/>
                </a:lnTo>
                <a:lnTo>
                  <a:pt x="8321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8" name="SMARTInkShape-Group605">
            <a:extLst>
              <a:ext uri="{FF2B5EF4-FFF2-40B4-BE49-F238E27FC236}">
                <a16:creationId xmlns:a16="http://schemas.microsoft.com/office/drawing/2014/main" xmlns="" id="{5C3BEC20-6E55-46D9-A1ED-521AA0C1E379}"/>
              </a:ext>
            </a:extLst>
          </p:cNvPr>
          <p:cNvGrpSpPr/>
          <p:nvPr/>
        </p:nvGrpSpPr>
        <p:grpSpPr>
          <a:xfrm>
            <a:off x="10045347" y="737744"/>
            <a:ext cx="862438" cy="179734"/>
            <a:chOff x="10045347" y="737744"/>
            <a:chExt cx="862438" cy="179734"/>
          </a:xfrm>
        </p:grpSpPr>
        <p:sp>
          <p:nvSpPr>
            <p:cNvPr id="265" name="SMARTInkShape-2888">
              <a:extLst>
                <a:ext uri="{FF2B5EF4-FFF2-40B4-BE49-F238E27FC236}">
                  <a16:creationId xmlns:a16="http://schemas.microsoft.com/office/drawing/2014/main" xmlns="" id="{7E3E812B-A0B0-4BD1-AEE0-5DC11185AE53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0045347" y="738445"/>
              <a:ext cx="209904" cy="179033"/>
            </a:xfrm>
            <a:custGeom>
              <a:avLst/>
              <a:gdLst/>
              <a:ahLst/>
              <a:cxnLst/>
              <a:rect l="0" t="0" r="0" b="0"/>
              <a:pathLst>
                <a:path w="209904" h="179033">
                  <a:moveTo>
                    <a:pt x="353" y="29905"/>
                  </a:moveTo>
                  <a:lnTo>
                    <a:pt x="353" y="29905"/>
                  </a:lnTo>
                  <a:lnTo>
                    <a:pt x="351" y="24438"/>
                  </a:lnTo>
                  <a:lnTo>
                    <a:pt x="351" y="29905"/>
                  </a:lnTo>
                  <a:lnTo>
                    <a:pt x="351" y="23816"/>
                  </a:lnTo>
                  <a:lnTo>
                    <a:pt x="6625" y="17285"/>
                  </a:lnTo>
                  <a:lnTo>
                    <a:pt x="29067" y="17915"/>
                  </a:lnTo>
                  <a:lnTo>
                    <a:pt x="45785" y="22981"/>
                  </a:lnTo>
                  <a:lnTo>
                    <a:pt x="57939" y="29415"/>
                  </a:lnTo>
                  <a:lnTo>
                    <a:pt x="76681" y="47712"/>
                  </a:lnTo>
                  <a:lnTo>
                    <a:pt x="88900" y="71008"/>
                  </a:lnTo>
                  <a:lnTo>
                    <a:pt x="93616" y="99155"/>
                  </a:lnTo>
                  <a:lnTo>
                    <a:pt x="88271" y="126467"/>
                  </a:lnTo>
                  <a:lnTo>
                    <a:pt x="74380" y="152433"/>
                  </a:lnTo>
                  <a:lnTo>
                    <a:pt x="59125" y="165736"/>
                  </a:lnTo>
                  <a:lnTo>
                    <a:pt x="41995" y="174941"/>
                  </a:lnTo>
                  <a:lnTo>
                    <a:pt x="27327" y="179032"/>
                  </a:lnTo>
                  <a:lnTo>
                    <a:pt x="21157" y="178712"/>
                  </a:lnTo>
                  <a:lnTo>
                    <a:pt x="10539" y="174593"/>
                  </a:lnTo>
                  <a:lnTo>
                    <a:pt x="2999" y="166177"/>
                  </a:lnTo>
                  <a:lnTo>
                    <a:pt x="0" y="160970"/>
                  </a:lnTo>
                  <a:lnTo>
                    <a:pt x="117" y="155382"/>
                  </a:lnTo>
                  <a:lnTo>
                    <a:pt x="5893" y="143528"/>
                  </a:lnTo>
                  <a:lnTo>
                    <a:pt x="19277" y="133086"/>
                  </a:lnTo>
                  <a:lnTo>
                    <a:pt x="63358" y="108142"/>
                  </a:lnTo>
                  <a:lnTo>
                    <a:pt x="105180" y="84288"/>
                  </a:lnTo>
                  <a:lnTo>
                    <a:pt x="152005" y="50943"/>
                  </a:lnTo>
                  <a:lnTo>
                    <a:pt x="183176" y="15463"/>
                  </a:lnTo>
                  <a:lnTo>
                    <a:pt x="185031" y="11105"/>
                  </a:lnTo>
                  <a:lnTo>
                    <a:pt x="185560" y="7494"/>
                  </a:lnTo>
                  <a:lnTo>
                    <a:pt x="185208" y="4381"/>
                  </a:lnTo>
                  <a:lnTo>
                    <a:pt x="184270" y="2306"/>
                  </a:lnTo>
                  <a:lnTo>
                    <a:pt x="182936" y="922"/>
                  </a:lnTo>
                  <a:lnTo>
                    <a:pt x="181343" y="0"/>
                  </a:lnTo>
                  <a:lnTo>
                    <a:pt x="168985" y="2073"/>
                  </a:lnTo>
                  <a:lnTo>
                    <a:pt x="157850" y="10950"/>
                  </a:lnTo>
                  <a:lnTo>
                    <a:pt x="139682" y="35578"/>
                  </a:lnTo>
                  <a:lnTo>
                    <a:pt x="121322" y="78454"/>
                  </a:lnTo>
                  <a:lnTo>
                    <a:pt x="116629" y="106928"/>
                  </a:lnTo>
                  <a:lnTo>
                    <a:pt x="118793" y="114415"/>
                  </a:lnTo>
                  <a:lnTo>
                    <a:pt x="128723" y="126496"/>
                  </a:lnTo>
                  <a:lnTo>
                    <a:pt x="150180" y="137861"/>
                  </a:lnTo>
                  <a:lnTo>
                    <a:pt x="192984" y="138588"/>
                  </a:lnTo>
                  <a:lnTo>
                    <a:pt x="209903" y="137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889">
              <a:extLst>
                <a:ext uri="{FF2B5EF4-FFF2-40B4-BE49-F238E27FC236}">
                  <a16:creationId xmlns:a16="http://schemas.microsoft.com/office/drawing/2014/main" xmlns="" id="{8067A008-407E-4459-9D8B-09F9963519EE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0409965" y="737744"/>
              <a:ext cx="232636" cy="176657"/>
            </a:xfrm>
            <a:custGeom>
              <a:avLst/>
              <a:gdLst/>
              <a:ahLst/>
              <a:cxnLst/>
              <a:rect l="0" t="0" r="0" b="0"/>
              <a:pathLst>
                <a:path w="232636" h="176657">
                  <a:moveTo>
                    <a:pt x="175485" y="11556"/>
                  </a:moveTo>
                  <a:lnTo>
                    <a:pt x="175485" y="11556"/>
                  </a:lnTo>
                  <a:lnTo>
                    <a:pt x="178856" y="8185"/>
                  </a:lnTo>
                  <a:lnTo>
                    <a:pt x="180510" y="4648"/>
                  </a:lnTo>
                  <a:lnTo>
                    <a:pt x="181572" y="0"/>
                  </a:lnTo>
                  <a:lnTo>
                    <a:pt x="175016" y="2566"/>
                  </a:lnTo>
                  <a:lnTo>
                    <a:pt x="130927" y="28118"/>
                  </a:lnTo>
                  <a:lnTo>
                    <a:pt x="93999" y="44450"/>
                  </a:lnTo>
                  <a:lnTo>
                    <a:pt x="51780" y="59324"/>
                  </a:lnTo>
                  <a:lnTo>
                    <a:pt x="9904" y="79404"/>
                  </a:lnTo>
                  <a:lnTo>
                    <a:pt x="5831" y="82188"/>
                  </a:lnTo>
                  <a:lnTo>
                    <a:pt x="3115" y="85455"/>
                  </a:lnTo>
                  <a:lnTo>
                    <a:pt x="98" y="92848"/>
                  </a:lnTo>
                  <a:lnTo>
                    <a:pt x="0" y="96090"/>
                  </a:lnTo>
                  <a:lnTo>
                    <a:pt x="1772" y="101573"/>
                  </a:lnTo>
                  <a:lnTo>
                    <a:pt x="16849" y="115368"/>
                  </a:lnTo>
                  <a:lnTo>
                    <a:pt x="52673" y="126120"/>
                  </a:lnTo>
                  <a:lnTo>
                    <a:pt x="86801" y="135145"/>
                  </a:lnTo>
                  <a:lnTo>
                    <a:pt x="123370" y="145507"/>
                  </a:lnTo>
                  <a:lnTo>
                    <a:pt x="170311" y="158568"/>
                  </a:lnTo>
                  <a:lnTo>
                    <a:pt x="212850" y="169660"/>
                  </a:lnTo>
                  <a:lnTo>
                    <a:pt x="232635" y="17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890">
              <a:extLst>
                <a:ext uri="{FF2B5EF4-FFF2-40B4-BE49-F238E27FC236}">
                  <a16:creationId xmlns:a16="http://schemas.microsoft.com/office/drawing/2014/main" xmlns="" id="{6FA0CAF9-C0FC-443C-8A91-7FD26178178A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0752743" y="757878"/>
              <a:ext cx="155042" cy="149725"/>
            </a:xfrm>
            <a:custGeom>
              <a:avLst/>
              <a:gdLst/>
              <a:ahLst/>
              <a:cxnLst/>
              <a:rect l="0" t="0" r="0" b="0"/>
              <a:pathLst>
                <a:path w="155042" h="149725">
                  <a:moveTo>
                    <a:pt x="112107" y="42222"/>
                  </a:moveTo>
                  <a:lnTo>
                    <a:pt x="112107" y="42222"/>
                  </a:lnTo>
                  <a:lnTo>
                    <a:pt x="120946" y="24545"/>
                  </a:lnTo>
                  <a:lnTo>
                    <a:pt x="121527" y="21265"/>
                  </a:lnTo>
                  <a:lnTo>
                    <a:pt x="121210" y="18373"/>
                  </a:lnTo>
                  <a:lnTo>
                    <a:pt x="120290" y="15739"/>
                  </a:lnTo>
                  <a:lnTo>
                    <a:pt x="112259" y="5291"/>
                  </a:lnTo>
                  <a:lnTo>
                    <a:pt x="103001" y="1114"/>
                  </a:lnTo>
                  <a:lnTo>
                    <a:pt x="97569" y="0"/>
                  </a:lnTo>
                  <a:lnTo>
                    <a:pt x="73071" y="5174"/>
                  </a:lnTo>
                  <a:lnTo>
                    <a:pt x="43469" y="19015"/>
                  </a:lnTo>
                  <a:lnTo>
                    <a:pt x="19098" y="43264"/>
                  </a:lnTo>
                  <a:lnTo>
                    <a:pt x="5214" y="72791"/>
                  </a:lnTo>
                  <a:lnTo>
                    <a:pt x="0" y="100512"/>
                  </a:lnTo>
                  <a:lnTo>
                    <a:pt x="5199" y="126599"/>
                  </a:lnTo>
                  <a:lnTo>
                    <a:pt x="17555" y="139930"/>
                  </a:lnTo>
                  <a:lnTo>
                    <a:pt x="25790" y="145461"/>
                  </a:lnTo>
                  <a:lnTo>
                    <a:pt x="44344" y="149724"/>
                  </a:lnTo>
                  <a:lnTo>
                    <a:pt x="85004" y="146713"/>
                  </a:lnTo>
                  <a:lnTo>
                    <a:pt x="113091" y="134565"/>
                  </a:lnTo>
                  <a:lnTo>
                    <a:pt x="139289" y="114190"/>
                  </a:lnTo>
                  <a:lnTo>
                    <a:pt x="148882" y="98432"/>
                  </a:lnTo>
                  <a:lnTo>
                    <a:pt x="154283" y="69930"/>
                  </a:lnTo>
                  <a:lnTo>
                    <a:pt x="155041" y="58578"/>
                  </a:lnTo>
                  <a:lnTo>
                    <a:pt x="150239" y="40319"/>
                  </a:lnTo>
                  <a:lnTo>
                    <a:pt x="145994" y="32487"/>
                  </a:lnTo>
                  <a:lnTo>
                    <a:pt x="131872" y="20021"/>
                  </a:lnTo>
                  <a:lnTo>
                    <a:pt x="105757" y="4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606">
            <a:extLst>
              <a:ext uri="{FF2B5EF4-FFF2-40B4-BE49-F238E27FC236}">
                <a16:creationId xmlns:a16="http://schemas.microsoft.com/office/drawing/2014/main" xmlns="" id="{9E20757F-9336-43C0-96D2-C1193F98CD0E}"/>
              </a:ext>
            </a:extLst>
          </p:cNvPr>
          <p:cNvGrpSpPr/>
          <p:nvPr/>
        </p:nvGrpSpPr>
        <p:grpSpPr>
          <a:xfrm>
            <a:off x="9157268" y="1284400"/>
            <a:ext cx="1091633" cy="614251"/>
            <a:chOff x="9157268" y="1284400"/>
            <a:chExt cx="1091633" cy="614251"/>
          </a:xfrm>
        </p:grpSpPr>
        <p:sp>
          <p:nvSpPr>
            <p:cNvPr id="269" name="SMARTInkShape-2891">
              <a:extLst>
                <a:ext uri="{FF2B5EF4-FFF2-40B4-BE49-F238E27FC236}">
                  <a16:creationId xmlns:a16="http://schemas.microsoft.com/office/drawing/2014/main" xmlns="" id="{9759762D-48BF-47D6-AB5C-101C3AC9F00A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0134600" y="1400868"/>
              <a:ext cx="114301" cy="110433"/>
            </a:xfrm>
            <a:custGeom>
              <a:avLst/>
              <a:gdLst/>
              <a:ahLst/>
              <a:cxnLst/>
              <a:rect l="0" t="0" r="0" b="0"/>
              <a:pathLst>
                <a:path w="114301" h="110433">
                  <a:moveTo>
                    <a:pt x="0" y="15182"/>
                  </a:moveTo>
                  <a:lnTo>
                    <a:pt x="0" y="15182"/>
                  </a:lnTo>
                  <a:lnTo>
                    <a:pt x="0" y="8440"/>
                  </a:lnTo>
                  <a:lnTo>
                    <a:pt x="1881" y="3248"/>
                  </a:lnTo>
                  <a:lnTo>
                    <a:pt x="3370" y="876"/>
                  </a:lnTo>
                  <a:lnTo>
                    <a:pt x="5776" y="0"/>
                  </a:lnTo>
                  <a:lnTo>
                    <a:pt x="12209" y="909"/>
                  </a:lnTo>
                  <a:lnTo>
                    <a:pt x="23764" y="8758"/>
                  </a:lnTo>
                  <a:lnTo>
                    <a:pt x="36126" y="26762"/>
                  </a:lnTo>
                  <a:lnTo>
                    <a:pt x="36988" y="43847"/>
                  </a:lnTo>
                  <a:lnTo>
                    <a:pt x="29539" y="69536"/>
                  </a:lnTo>
                  <a:lnTo>
                    <a:pt x="14378" y="93809"/>
                  </a:lnTo>
                  <a:lnTo>
                    <a:pt x="5360" y="104409"/>
                  </a:lnTo>
                  <a:lnTo>
                    <a:pt x="3572" y="105711"/>
                  </a:lnTo>
                  <a:lnTo>
                    <a:pt x="2381" y="105874"/>
                  </a:lnTo>
                  <a:lnTo>
                    <a:pt x="1585" y="105276"/>
                  </a:lnTo>
                  <a:lnTo>
                    <a:pt x="3842" y="94323"/>
                  </a:lnTo>
                  <a:lnTo>
                    <a:pt x="12349" y="74301"/>
                  </a:lnTo>
                  <a:lnTo>
                    <a:pt x="52540" y="37776"/>
                  </a:lnTo>
                  <a:lnTo>
                    <a:pt x="75131" y="25472"/>
                  </a:lnTo>
                  <a:lnTo>
                    <a:pt x="86947" y="22051"/>
                  </a:lnTo>
                  <a:lnTo>
                    <a:pt x="86893" y="22583"/>
                  </a:lnTo>
                  <a:lnTo>
                    <a:pt x="66098" y="50790"/>
                  </a:lnTo>
                  <a:lnTo>
                    <a:pt x="61597" y="64404"/>
                  </a:lnTo>
                  <a:lnTo>
                    <a:pt x="61526" y="70574"/>
                  </a:lnTo>
                  <a:lnTo>
                    <a:pt x="65209" y="81193"/>
                  </a:lnTo>
                  <a:lnTo>
                    <a:pt x="78588" y="95105"/>
                  </a:lnTo>
                  <a:lnTo>
                    <a:pt x="114300" y="110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892">
              <a:extLst>
                <a:ext uri="{FF2B5EF4-FFF2-40B4-BE49-F238E27FC236}">
                  <a16:creationId xmlns:a16="http://schemas.microsoft.com/office/drawing/2014/main" xmlns="" id="{7824A317-1C8F-4EF8-92B1-12F9421BD4E4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9937750" y="1413562"/>
              <a:ext cx="101601" cy="116789"/>
            </a:xfrm>
            <a:custGeom>
              <a:avLst/>
              <a:gdLst/>
              <a:ahLst/>
              <a:cxnLst/>
              <a:rect l="0" t="0" r="0" b="0"/>
              <a:pathLst>
                <a:path w="101601" h="116789">
                  <a:moveTo>
                    <a:pt x="101600" y="8838"/>
                  </a:moveTo>
                  <a:lnTo>
                    <a:pt x="101600" y="8838"/>
                  </a:lnTo>
                  <a:lnTo>
                    <a:pt x="87295" y="0"/>
                  </a:lnTo>
                  <a:lnTo>
                    <a:pt x="84302" y="124"/>
                  </a:lnTo>
                  <a:lnTo>
                    <a:pt x="77213" y="4024"/>
                  </a:lnTo>
                  <a:lnTo>
                    <a:pt x="37788" y="45414"/>
                  </a:lnTo>
                  <a:lnTo>
                    <a:pt x="9680" y="81858"/>
                  </a:lnTo>
                  <a:lnTo>
                    <a:pt x="0" y="116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893">
              <a:extLst>
                <a:ext uri="{FF2B5EF4-FFF2-40B4-BE49-F238E27FC236}">
                  <a16:creationId xmlns:a16="http://schemas.microsoft.com/office/drawing/2014/main" xmlns="" id="{CDAF9C79-58FB-408B-940C-228C4C8A94E2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9891976" y="1284400"/>
              <a:ext cx="161556" cy="233251"/>
            </a:xfrm>
            <a:custGeom>
              <a:avLst/>
              <a:gdLst/>
              <a:ahLst/>
              <a:cxnLst/>
              <a:rect l="0" t="0" r="0" b="0"/>
              <a:pathLst>
                <a:path w="161556" h="233251">
                  <a:moveTo>
                    <a:pt x="39424" y="68150"/>
                  </a:moveTo>
                  <a:lnTo>
                    <a:pt x="39424" y="68150"/>
                  </a:lnTo>
                  <a:lnTo>
                    <a:pt x="29286" y="67444"/>
                  </a:lnTo>
                  <a:lnTo>
                    <a:pt x="21747" y="64779"/>
                  </a:lnTo>
                  <a:lnTo>
                    <a:pt x="9569" y="55941"/>
                  </a:lnTo>
                  <a:lnTo>
                    <a:pt x="397" y="44385"/>
                  </a:lnTo>
                  <a:lnTo>
                    <a:pt x="0" y="39606"/>
                  </a:lnTo>
                  <a:lnTo>
                    <a:pt x="9755" y="13957"/>
                  </a:lnTo>
                  <a:lnTo>
                    <a:pt x="15888" y="6905"/>
                  </a:lnTo>
                  <a:lnTo>
                    <a:pt x="19502" y="4037"/>
                  </a:lnTo>
                  <a:lnTo>
                    <a:pt x="29158" y="850"/>
                  </a:lnTo>
                  <a:lnTo>
                    <a:pt x="34696" y="0"/>
                  </a:lnTo>
                  <a:lnTo>
                    <a:pt x="46496" y="2819"/>
                  </a:lnTo>
                  <a:lnTo>
                    <a:pt x="59500" y="10186"/>
                  </a:lnTo>
                  <a:lnTo>
                    <a:pt x="81983" y="30906"/>
                  </a:lnTo>
                  <a:lnTo>
                    <a:pt x="110782" y="71037"/>
                  </a:lnTo>
                  <a:lnTo>
                    <a:pt x="133239" y="107105"/>
                  </a:lnTo>
                  <a:lnTo>
                    <a:pt x="149536" y="144603"/>
                  </a:lnTo>
                  <a:lnTo>
                    <a:pt x="161362" y="188458"/>
                  </a:lnTo>
                  <a:lnTo>
                    <a:pt x="161555" y="212217"/>
                  </a:lnTo>
                  <a:lnTo>
                    <a:pt x="158850" y="222256"/>
                  </a:lnTo>
                  <a:lnTo>
                    <a:pt x="153724" y="233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894">
              <a:extLst>
                <a:ext uri="{FF2B5EF4-FFF2-40B4-BE49-F238E27FC236}">
                  <a16:creationId xmlns:a16="http://schemas.microsoft.com/office/drawing/2014/main" xmlns="" id="{BCB9B04D-2CC1-42EE-953C-3610C2700DA1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9652883" y="1441450"/>
              <a:ext cx="145168" cy="12701"/>
            </a:xfrm>
            <a:custGeom>
              <a:avLst/>
              <a:gdLst/>
              <a:ahLst/>
              <a:cxnLst/>
              <a:rect l="0" t="0" r="0" b="0"/>
              <a:pathLst>
                <a:path w="1451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11785" y="10818"/>
                  </a:lnTo>
                  <a:lnTo>
                    <a:pt x="50694" y="7233"/>
                  </a:lnTo>
                  <a:lnTo>
                    <a:pt x="88247" y="3241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895">
              <a:extLst>
                <a:ext uri="{FF2B5EF4-FFF2-40B4-BE49-F238E27FC236}">
                  <a16:creationId xmlns:a16="http://schemas.microsoft.com/office/drawing/2014/main" xmlns="" id="{DB5B0579-E738-4BA9-A960-5CED44951958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9604797" y="1666273"/>
              <a:ext cx="250404" cy="207830"/>
            </a:xfrm>
            <a:custGeom>
              <a:avLst/>
              <a:gdLst/>
              <a:ahLst/>
              <a:cxnLst/>
              <a:rect l="0" t="0" r="0" b="0"/>
              <a:pathLst>
                <a:path w="250404" h="207830">
                  <a:moveTo>
                    <a:pt x="34503" y="54577"/>
                  </a:moveTo>
                  <a:lnTo>
                    <a:pt x="34503" y="54577"/>
                  </a:lnTo>
                  <a:lnTo>
                    <a:pt x="37873" y="57948"/>
                  </a:lnTo>
                  <a:lnTo>
                    <a:pt x="50083" y="60044"/>
                  </a:lnTo>
                  <a:lnTo>
                    <a:pt x="67106" y="57294"/>
                  </a:lnTo>
                  <a:lnTo>
                    <a:pt x="92296" y="48640"/>
                  </a:lnTo>
                  <a:lnTo>
                    <a:pt x="106285" y="39239"/>
                  </a:lnTo>
                  <a:lnTo>
                    <a:pt x="123393" y="19327"/>
                  </a:lnTo>
                  <a:lnTo>
                    <a:pt x="124807" y="14849"/>
                  </a:lnTo>
                  <a:lnTo>
                    <a:pt x="124497" y="6111"/>
                  </a:lnTo>
                  <a:lnTo>
                    <a:pt x="122015" y="3216"/>
                  </a:lnTo>
                  <a:lnTo>
                    <a:pt x="113614" y="0"/>
                  </a:lnTo>
                  <a:lnTo>
                    <a:pt x="90241" y="1560"/>
                  </a:lnTo>
                  <a:lnTo>
                    <a:pt x="60973" y="16604"/>
                  </a:lnTo>
                  <a:lnTo>
                    <a:pt x="29960" y="42306"/>
                  </a:lnTo>
                  <a:lnTo>
                    <a:pt x="8541" y="75636"/>
                  </a:lnTo>
                  <a:lnTo>
                    <a:pt x="0" y="115693"/>
                  </a:lnTo>
                  <a:lnTo>
                    <a:pt x="3646" y="140536"/>
                  </a:lnTo>
                  <a:lnTo>
                    <a:pt x="7581" y="152100"/>
                  </a:lnTo>
                  <a:lnTo>
                    <a:pt x="23244" y="170593"/>
                  </a:lnTo>
                  <a:lnTo>
                    <a:pt x="55862" y="191022"/>
                  </a:lnTo>
                  <a:lnTo>
                    <a:pt x="96099" y="204131"/>
                  </a:lnTo>
                  <a:lnTo>
                    <a:pt x="128907" y="207829"/>
                  </a:lnTo>
                  <a:lnTo>
                    <a:pt x="167007" y="204769"/>
                  </a:lnTo>
                  <a:lnTo>
                    <a:pt x="201814" y="198705"/>
                  </a:lnTo>
                  <a:lnTo>
                    <a:pt x="250403" y="187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896">
              <a:extLst>
                <a:ext uri="{FF2B5EF4-FFF2-40B4-BE49-F238E27FC236}">
                  <a16:creationId xmlns:a16="http://schemas.microsoft.com/office/drawing/2014/main" xmlns="" id="{355DABFD-7A60-4913-8559-C9D01061EAF4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9157268" y="1483217"/>
              <a:ext cx="310583" cy="390034"/>
            </a:xfrm>
            <a:custGeom>
              <a:avLst/>
              <a:gdLst/>
              <a:ahLst/>
              <a:cxnLst/>
              <a:rect l="0" t="0" r="0" b="0"/>
              <a:pathLst>
                <a:path w="310583" h="390034">
                  <a:moveTo>
                    <a:pt x="24832" y="97933"/>
                  </a:moveTo>
                  <a:lnTo>
                    <a:pt x="24832" y="97933"/>
                  </a:lnTo>
                  <a:lnTo>
                    <a:pt x="18089" y="97933"/>
                  </a:lnTo>
                  <a:lnTo>
                    <a:pt x="16105" y="97227"/>
                  </a:lnTo>
                  <a:lnTo>
                    <a:pt x="14779" y="96051"/>
                  </a:lnTo>
                  <a:lnTo>
                    <a:pt x="13897" y="94562"/>
                  </a:lnTo>
                  <a:lnTo>
                    <a:pt x="3752" y="86396"/>
                  </a:lnTo>
                  <a:lnTo>
                    <a:pt x="1352" y="79635"/>
                  </a:lnTo>
                  <a:lnTo>
                    <a:pt x="0" y="61153"/>
                  </a:lnTo>
                  <a:lnTo>
                    <a:pt x="6342" y="37803"/>
                  </a:lnTo>
                  <a:lnTo>
                    <a:pt x="17158" y="16382"/>
                  </a:lnTo>
                  <a:lnTo>
                    <a:pt x="36474" y="5008"/>
                  </a:lnTo>
                  <a:lnTo>
                    <a:pt x="49527" y="0"/>
                  </a:lnTo>
                  <a:lnTo>
                    <a:pt x="75319" y="79"/>
                  </a:lnTo>
                  <a:lnTo>
                    <a:pt x="88123" y="3064"/>
                  </a:lnTo>
                  <a:lnTo>
                    <a:pt x="126370" y="27490"/>
                  </a:lnTo>
                  <a:lnTo>
                    <a:pt x="167885" y="75023"/>
                  </a:lnTo>
                  <a:lnTo>
                    <a:pt x="196832" y="109858"/>
                  </a:lnTo>
                  <a:lnTo>
                    <a:pt x="224042" y="145566"/>
                  </a:lnTo>
                  <a:lnTo>
                    <a:pt x="245544" y="184955"/>
                  </a:lnTo>
                  <a:lnTo>
                    <a:pt x="260746" y="222217"/>
                  </a:lnTo>
                  <a:lnTo>
                    <a:pt x="272204" y="257592"/>
                  </a:lnTo>
                  <a:lnTo>
                    <a:pt x="282003" y="292130"/>
                  </a:lnTo>
                  <a:lnTo>
                    <a:pt x="288708" y="333194"/>
                  </a:lnTo>
                  <a:lnTo>
                    <a:pt x="302219" y="379224"/>
                  </a:lnTo>
                  <a:lnTo>
                    <a:pt x="303596" y="382827"/>
                  </a:lnTo>
                  <a:lnTo>
                    <a:pt x="305219" y="385229"/>
                  </a:lnTo>
                  <a:lnTo>
                    <a:pt x="310582" y="390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897">
              <a:extLst>
                <a:ext uri="{FF2B5EF4-FFF2-40B4-BE49-F238E27FC236}">
                  <a16:creationId xmlns:a16="http://schemas.microsoft.com/office/drawing/2014/main" xmlns="" id="{14ED63C4-8006-4737-AE7C-2BB030CE0749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9200436" y="1685442"/>
              <a:ext cx="222965" cy="213209"/>
            </a:xfrm>
            <a:custGeom>
              <a:avLst/>
              <a:gdLst/>
              <a:ahLst/>
              <a:cxnLst/>
              <a:rect l="0" t="0" r="0" b="0"/>
              <a:pathLst>
                <a:path w="222965" h="213209">
                  <a:moveTo>
                    <a:pt x="222964" y="3658"/>
                  </a:moveTo>
                  <a:lnTo>
                    <a:pt x="222964" y="3658"/>
                  </a:lnTo>
                  <a:lnTo>
                    <a:pt x="219593" y="287"/>
                  </a:lnTo>
                  <a:lnTo>
                    <a:pt x="217188" y="0"/>
                  </a:lnTo>
                  <a:lnTo>
                    <a:pt x="210755" y="1562"/>
                  </a:lnTo>
                  <a:lnTo>
                    <a:pt x="195828" y="9779"/>
                  </a:lnTo>
                  <a:lnTo>
                    <a:pt x="158035" y="49037"/>
                  </a:lnTo>
                  <a:lnTo>
                    <a:pt x="125409" y="85386"/>
                  </a:lnTo>
                  <a:lnTo>
                    <a:pt x="82189" y="127435"/>
                  </a:lnTo>
                  <a:lnTo>
                    <a:pt x="43748" y="164432"/>
                  </a:lnTo>
                  <a:lnTo>
                    <a:pt x="0" y="205529"/>
                  </a:lnTo>
                  <a:lnTo>
                    <a:pt x="237" y="208089"/>
                  </a:lnTo>
                  <a:lnTo>
                    <a:pt x="2515" y="209795"/>
                  </a:lnTo>
                  <a:lnTo>
                    <a:pt x="13414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SMARTInkShape-Group607">
            <a:extLst>
              <a:ext uri="{FF2B5EF4-FFF2-40B4-BE49-F238E27FC236}">
                <a16:creationId xmlns:a16="http://schemas.microsoft.com/office/drawing/2014/main" xmlns="" id="{01A88BC8-8E26-4776-8C71-18983BE996D0}"/>
              </a:ext>
            </a:extLst>
          </p:cNvPr>
          <p:cNvGrpSpPr/>
          <p:nvPr/>
        </p:nvGrpSpPr>
        <p:grpSpPr>
          <a:xfrm>
            <a:off x="10712361" y="1670933"/>
            <a:ext cx="820954" cy="289685"/>
            <a:chOff x="10712361" y="1670933"/>
            <a:chExt cx="820954" cy="289685"/>
          </a:xfrm>
        </p:grpSpPr>
        <p:sp>
          <p:nvSpPr>
            <p:cNvPr id="277" name="SMARTInkShape-2898">
              <a:extLst>
                <a:ext uri="{FF2B5EF4-FFF2-40B4-BE49-F238E27FC236}">
                  <a16:creationId xmlns:a16="http://schemas.microsoft.com/office/drawing/2014/main" xmlns="" id="{7BB101D1-0BC0-4BE0-8473-85AC9D3F5622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1106150" y="1841500"/>
              <a:ext cx="177801" cy="88901"/>
            </a:xfrm>
            <a:custGeom>
              <a:avLst/>
              <a:gdLst/>
              <a:ahLst/>
              <a:cxnLst/>
              <a:rect l="0" t="0" r="0" b="0"/>
              <a:pathLst>
                <a:path w="177801" h="88901">
                  <a:moveTo>
                    <a:pt x="177800" y="0"/>
                  </a:moveTo>
                  <a:lnTo>
                    <a:pt x="177800" y="0"/>
                  </a:lnTo>
                  <a:lnTo>
                    <a:pt x="172024" y="5069"/>
                  </a:lnTo>
                  <a:lnTo>
                    <a:pt x="130140" y="27888"/>
                  </a:lnTo>
                  <a:lnTo>
                    <a:pt x="95004" y="45187"/>
                  </a:lnTo>
                  <a:lnTo>
                    <a:pt x="52608" y="6183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899">
              <a:extLst>
                <a:ext uri="{FF2B5EF4-FFF2-40B4-BE49-F238E27FC236}">
                  <a16:creationId xmlns:a16="http://schemas.microsoft.com/office/drawing/2014/main" xmlns="" id="{AC3DFB78-323C-403C-8AD4-B117D758215E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1336143" y="1752600"/>
              <a:ext cx="197172" cy="208018"/>
            </a:xfrm>
            <a:custGeom>
              <a:avLst/>
              <a:gdLst/>
              <a:ahLst/>
              <a:cxnLst/>
              <a:rect l="0" t="0" r="0" b="0"/>
              <a:pathLst>
                <a:path w="197172" h="208018">
                  <a:moveTo>
                    <a:pt x="151007" y="63500"/>
                  </a:moveTo>
                  <a:lnTo>
                    <a:pt x="151007" y="63500"/>
                  </a:lnTo>
                  <a:lnTo>
                    <a:pt x="151007" y="53387"/>
                  </a:lnTo>
                  <a:lnTo>
                    <a:pt x="151712" y="50408"/>
                  </a:lnTo>
                  <a:lnTo>
                    <a:pt x="152888" y="48422"/>
                  </a:lnTo>
                  <a:lnTo>
                    <a:pt x="154377" y="47098"/>
                  </a:lnTo>
                  <a:lnTo>
                    <a:pt x="156033" y="43745"/>
                  </a:lnTo>
                  <a:lnTo>
                    <a:pt x="156474" y="41864"/>
                  </a:lnTo>
                  <a:lnTo>
                    <a:pt x="154651" y="40609"/>
                  </a:lnTo>
                  <a:lnTo>
                    <a:pt x="146982" y="39215"/>
                  </a:lnTo>
                  <a:lnTo>
                    <a:pt x="108192" y="49870"/>
                  </a:lnTo>
                  <a:lnTo>
                    <a:pt x="64393" y="70672"/>
                  </a:lnTo>
                  <a:lnTo>
                    <a:pt x="23352" y="99570"/>
                  </a:lnTo>
                  <a:lnTo>
                    <a:pt x="7018" y="122570"/>
                  </a:lnTo>
                  <a:lnTo>
                    <a:pt x="699" y="145022"/>
                  </a:lnTo>
                  <a:lnTo>
                    <a:pt x="0" y="155948"/>
                  </a:lnTo>
                  <a:lnTo>
                    <a:pt x="2359" y="165348"/>
                  </a:lnTo>
                  <a:lnTo>
                    <a:pt x="12504" y="181438"/>
                  </a:lnTo>
                  <a:lnTo>
                    <a:pt x="44195" y="202396"/>
                  </a:lnTo>
                  <a:lnTo>
                    <a:pt x="70844" y="208017"/>
                  </a:lnTo>
                  <a:lnTo>
                    <a:pt x="98446" y="206047"/>
                  </a:lnTo>
                  <a:lnTo>
                    <a:pt x="137081" y="188364"/>
                  </a:lnTo>
                  <a:lnTo>
                    <a:pt x="160104" y="170736"/>
                  </a:lnTo>
                  <a:lnTo>
                    <a:pt x="186158" y="134236"/>
                  </a:lnTo>
                  <a:lnTo>
                    <a:pt x="197171" y="92141"/>
                  </a:lnTo>
                  <a:lnTo>
                    <a:pt x="193692" y="51760"/>
                  </a:lnTo>
                  <a:lnTo>
                    <a:pt x="1700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900">
              <a:extLst>
                <a:ext uri="{FF2B5EF4-FFF2-40B4-BE49-F238E27FC236}">
                  <a16:creationId xmlns:a16="http://schemas.microsoft.com/office/drawing/2014/main" xmlns="" id="{3C9A4645-E325-476D-AD30-F55C005C6134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0712361" y="1712273"/>
              <a:ext cx="190590" cy="198086"/>
            </a:xfrm>
            <a:custGeom>
              <a:avLst/>
              <a:gdLst/>
              <a:ahLst/>
              <a:cxnLst/>
              <a:rect l="0" t="0" r="0" b="0"/>
              <a:pathLst>
                <a:path w="190590" h="198086">
                  <a:moveTo>
                    <a:pt x="6439" y="14927"/>
                  </a:moveTo>
                  <a:lnTo>
                    <a:pt x="6439" y="14927"/>
                  </a:lnTo>
                  <a:lnTo>
                    <a:pt x="12213" y="9857"/>
                  </a:lnTo>
                  <a:lnTo>
                    <a:pt x="30204" y="0"/>
                  </a:lnTo>
                  <a:lnTo>
                    <a:pt x="42166" y="1472"/>
                  </a:lnTo>
                  <a:lnTo>
                    <a:pt x="49305" y="3841"/>
                  </a:lnTo>
                  <a:lnTo>
                    <a:pt x="62886" y="15879"/>
                  </a:lnTo>
                  <a:lnTo>
                    <a:pt x="74565" y="34400"/>
                  </a:lnTo>
                  <a:lnTo>
                    <a:pt x="82108" y="59095"/>
                  </a:lnTo>
                  <a:lnTo>
                    <a:pt x="80210" y="104135"/>
                  </a:lnTo>
                  <a:lnTo>
                    <a:pt x="63965" y="146487"/>
                  </a:lnTo>
                  <a:lnTo>
                    <a:pt x="37908" y="179105"/>
                  </a:lnTo>
                  <a:lnTo>
                    <a:pt x="14587" y="196530"/>
                  </a:lnTo>
                  <a:lnTo>
                    <a:pt x="9047" y="198085"/>
                  </a:lnTo>
                  <a:lnTo>
                    <a:pt x="4651" y="197710"/>
                  </a:lnTo>
                  <a:lnTo>
                    <a:pt x="1014" y="196049"/>
                  </a:lnTo>
                  <a:lnTo>
                    <a:pt x="0" y="192119"/>
                  </a:lnTo>
                  <a:lnTo>
                    <a:pt x="2637" y="180227"/>
                  </a:lnTo>
                  <a:lnTo>
                    <a:pt x="31742" y="138752"/>
                  </a:lnTo>
                  <a:lnTo>
                    <a:pt x="66853" y="99437"/>
                  </a:lnTo>
                  <a:lnTo>
                    <a:pt x="110261" y="65524"/>
                  </a:lnTo>
                  <a:lnTo>
                    <a:pt x="153843" y="32186"/>
                  </a:lnTo>
                  <a:lnTo>
                    <a:pt x="173140" y="18336"/>
                  </a:lnTo>
                  <a:lnTo>
                    <a:pt x="173310" y="17905"/>
                  </a:lnTo>
                  <a:lnTo>
                    <a:pt x="169738" y="19308"/>
                  </a:lnTo>
                  <a:lnTo>
                    <a:pt x="138159" y="62462"/>
                  </a:lnTo>
                  <a:lnTo>
                    <a:pt x="115713" y="104045"/>
                  </a:lnTo>
                  <a:lnTo>
                    <a:pt x="116681" y="113144"/>
                  </a:lnTo>
                  <a:lnTo>
                    <a:pt x="127167" y="130781"/>
                  </a:lnTo>
                  <a:lnTo>
                    <a:pt x="137019" y="136613"/>
                  </a:lnTo>
                  <a:lnTo>
                    <a:pt x="190589" y="148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901">
              <a:extLst>
                <a:ext uri="{FF2B5EF4-FFF2-40B4-BE49-F238E27FC236}">
                  <a16:creationId xmlns:a16="http://schemas.microsoft.com/office/drawing/2014/main" xmlns="" id="{D4307680-EF3B-4CF0-957E-E09EA0CCE559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1061700" y="1670933"/>
              <a:ext cx="203515" cy="189618"/>
            </a:xfrm>
            <a:custGeom>
              <a:avLst/>
              <a:gdLst/>
              <a:ahLst/>
              <a:cxnLst/>
              <a:rect l="0" t="0" r="0" b="0"/>
              <a:pathLst>
                <a:path w="203515" h="1896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1114" y="9904"/>
                  </a:lnTo>
                  <a:lnTo>
                    <a:pt x="87206" y="27713"/>
                  </a:lnTo>
                  <a:lnTo>
                    <a:pt x="120603" y="42871"/>
                  </a:lnTo>
                  <a:lnTo>
                    <a:pt x="161792" y="65860"/>
                  </a:lnTo>
                  <a:lnTo>
                    <a:pt x="196065" y="86985"/>
                  </a:lnTo>
                  <a:lnTo>
                    <a:pt x="200561" y="91562"/>
                  </a:lnTo>
                  <a:lnTo>
                    <a:pt x="202850" y="96025"/>
                  </a:lnTo>
                  <a:lnTo>
                    <a:pt x="203514" y="104746"/>
                  </a:lnTo>
                  <a:lnTo>
                    <a:pt x="200587" y="108342"/>
                  </a:lnTo>
                  <a:lnTo>
                    <a:pt x="161134" y="128236"/>
                  </a:lnTo>
                  <a:lnTo>
                    <a:pt x="114222" y="146866"/>
                  </a:lnTo>
                  <a:lnTo>
                    <a:pt x="72134" y="164134"/>
                  </a:lnTo>
                  <a:lnTo>
                    <a:pt x="39367" y="180303"/>
                  </a:lnTo>
                  <a:lnTo>
                    <a:pt x="3175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2" name="SMARTInkShape-2902">
            <a:extLst>
              <a:ext uri="{FF2B5EF4-FFF2-40B4-BE49-F238E27FC236}">
                <a16:creationId xmlns:a16="http://schemas.microsoft.com/office/drawing/2014/main" xmlns="" id="{5B78EE44-6FB4-4BD7-BD84-D19C8D796B0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156698" y="2063750"/>
            <a:ext cx="1009653" cy="127001"/>
          </a:xfrm>
          <a:custGeom>
            <a:avLst/>
            <a:gdLst/>
            <a:ahLst/>
            <a:cxnLst/>
            <a:rect l="0" t="0" r="0" b="0"/>
            <a:pathLst>
              <a:path w="1009653" h="127001">
                <a:moveTo>
                  <a:pt x="2" y="0"/>
                </a:moveTo>
                <a:lnTo>
                  <a:pt x="2" y="0"/>
                </a:lnTo>
                <a:lnTo>
                  <a:pt x="0" y="10113"/>
                </a:lnTo>
                <a:lnTo>
                  <a:pt x="7528" y="22604"/>
                </a:lnTo>
                <a:lnTo>
                  <a:pt x="35355" y="50248"/>
                </a:lnTo>
                <a:lnTo>
                  <a:pt x="69823" y="69686"/>
                </a:lnTo>
                <a:lnTo>
                  <a:pt x="104646" y="74951"/>
                </a:lnTo>
                <a:lnTo>
                  <a:pt x="147404" y="72823"/>
                </a:lnTo>
                <a:lnTo>
                  <a:pt x="171648" y="68304"/>
                </a:lnTo>
                <a:lnTo>
                  <a:pt x="196982" y="62469"/>
                </a:lnTo>
                <a:lnTo>
                  <a:pt x="221633" y="56463"/>
                </a:lnTo>
                <a:lnTo>
                  <a:pt x="245827" y="50342"/>
                </a:lnTo>
                <a:lnTo>
                  <a:pt x="290586" y="40013"/>
                </a:lnTo>
                <a:lnTo>
                  <a:pt x="326943" y="35422"/>
                </a:lnTo>
                <a:lnTo>
                  <a:pt x="358320" y="36209"/>
                </a:lnTo>
                <a:lnTo>
                  <a:pt x="369273" y="41023"/>
                </a:lnTo>
                <a:lnTo>
                  <a:pt x="376496" y="48571"/>
                </a:lnTo>
                <a:lnTo>
                  <a:pt x="382056" y="58982"/>
                </a:lnTo>
                <a:lnTo>
                  <a:pt x="394405" y="68783"/>
                </a:lnTo>
                <a:lnTo>
                  <a:pt x="428718" y="84115"/>
                </a:lnTo>
                <a:lnTo>
                  <a:pt x="463592" y="95946"/>
                </a:lnTo>
                <a:lnTo>
                  <a:pt x="507314" y="108259"/>
                </a:lnTo>
                <a:lnTo>
                  <a:pt x="553088" y="115143"/>
                </a:lnTo>
                <a:lnTo>
                  <a:pt x="598596" y="118202"/>
                </a:lnTo>
                <a:lnTo>
                  <a:pt x="642340" y="119562"/>
                </a:lnTo>
                <a:lnTo>
                  <a:pt x="687181" y="120167"/>
                </a:lnTo>
                <a:lnTo>
                  <a:pt x="733685" y="119730"/>
                </a:lnTo>
                <a:lnTo>
                  <a:pt x="757943" y="118625"/>
                </a:lnTo>
                <a:lnTo>
                  <a:pt x="782580" y="117184"/>
                </a:lnTo>
                <a:lnTo>
                  <a:pt x="807469" y="116222"/>
                </a:lnTo>
                <a:lnTo>
                  <a:pt x="832530" y="115582"/>
                </a:lnTo>
                <a:lnTo>
                  <a:pt x="857705" y="115154"/>
                </a:lnTo>
                <a:lnTo>
                  <a:pt x="902610" y="116561"/>
                </a:lnTo>
                <a:lnTo>
                  <a:pt x="942322" y="119538"/>
                </a:lnTo>
                <a:lnTo>
                  <a:pt x="987507" y="124475"/>
                </a:lnTo>
                <a:lnTo>
                  <a:pt x="1009652" y="1270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0" name="SMARTInkShape-Group609">
            <a:extLst>
              <a:ext uri="{FF2B5EF4-FFF2-40B4-BE49-F238E27FC236}">
                <a16:creationId xmlns:a16="http://schemas.microsoft.com/office/drawing/2014/main" xmlns="" id="{AFB3B85B-9260-44B6-936B-4149BA348DBF}"/>
              </a:ext>
            </a:extLst>
          </p:cNvPr>
          <p:cNvGrpSpPr/>
          <p:nvPr/>
        </p:nvGrpSpPr>
        <p:grpSpPr>
          <a:xfrm>
            <a:off x="9118600" y="2594067"/>
            <a:ext cx="946151" cy="1227663"/>
            <a:chOff x="9118600" y="2594067"/>
            <a:chExt cx="946151" cy="1227663"/>
          </a:xfrm>
        </p:grpSpPr>
        <p:sp>
          <p:nvSpPr>
            <p:cNvPr id="283" name="SMARTInkShape-2903">
              <a:extLst>
                <a:ext uri="{FF2B5EF4-FFF2-40B4-BE49-F238E27FC236}">
                  <a16:creationId xmlns:a16="http://schemas.microsoft.com/office/drawing/2014/main" xmlns="" id="{EDD15888-2EE8-4C91-BC64-09E315E30CE5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9538039" y="3247166"/>
              <a:ext cx="202862" cy="224211"/>
            </a:xfrm>
            <a:custGeom>
              <a:avLst/>
              <a:gdLst/>
              <a:ahLst/>
              <a:cxnLst/>
              <a:rect l="0" t="0" r="0" b="0"/>
              <a:pathLst>
                <a:path w="202862" h="224211">
                  <a:moveTo>
                    <a:pt x="12361" y="67534"/>
                  </a:moveTo>
                  <a:lnTo>
                    <a:pt x="12361" y="67534"/>
                  </a:lnTo>
                  <a:lnTo>
                    <a:pt x="1376" y="46829"/>
                  </a:lnTo>
                  <a:lnTo>
                    <a:pt x="0" y="27853"/>
                  </a:lnTo>
                  <a:lnTo>
                    <a:pt x="1693" y="19794"/>
                  </a:lnTo>
                  <a:lnTo>
                    <a:pt x="3131" y="16657"/>
                  </a:lnTo>
                  <a:lnTo>
                    <a:pt x="15272" y="5501"/>
                  </a:lnTo>
                  <a:lnTo>
                    <a:pt x="26355" y="1158"/>
                  </a:lnTo>
                  <a:lnTo>
                    <a:pt x="32274" y="0"/>
                  </a:lnTo>
                  <a:lnTo>
                    <a:pt x="57458" y="5112"/>
                  </a:lnTo>
                  <a:lnTo>
                    <a:pt x="73327" y="15567"/>
                  </a:lnTo>
                  <a:lnTo>
                    <a:pt x="116710" y="59880"/>
                  </a:lnTo>
                  <a:lnTo>
                    <a:pt x="143155" y="98584"/>
                  </a:lnTo>
                  <a:lnTo>
                    <a:pt x="167452" y="136471"/>
                  </a:lnTo>
                  <a:lnTo>
                    <a:pt x="187139" y="177473"/>
                  </a:lnTo>
                  <a:lnTo>
                    <a:pt x="202437" y="224210"/>
                  </a:lnTo>
                  <a:lnTo>
                    <a:pt x="202578" y="224196"/>
                  </a:lnTo>
                  <a:lnTo>
                    <a:pt x="202861" y="2199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904">
              <a:extLst>
                <a:ext uri="{FF2B5EF4-FFF2-40B4-BE49-F238E27FC236}">
                  <a16:creationId xmlns:a16="http://schemas.microsoft.com/office/drawing/2014/main" xmlns="" id="{2B281C4B-F1A5-4186-80C9-65DC942D7F60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9296400" y="3528709"/>
              <a:ext cx="292101" cy="293021"/>
            </a:xfrm>
            <a:custGeom>
              <a:avLst/>
              <a:gdLst/>
              <a:ahLst/>
              <a:cxnLst/>
              <a:rect l="0" t="0" r="0" b="0"/>
              <a:pathLst>
                <a:path w="292101" h="293021">
                  <a:moveTo>
                    <a:pt x="0" y="135241"/>
                  </a:moveTo>
                  <a:lnTo>
                    <a:pt x="0" y="135241"/>
                  </a:lnTo>
                  <a:lnTo>
                    <a:pt x="38724" y="135241"/>
                  </a:lnTo>
                  <a:lnTo>
                    <a:pt x="75288" y="128499"/>
                  </a:lnTo>
                  <a:lnTo>
                    <a:pt x="110658" y="114193"/>
                  </a:lnTo>
                  <a:lnTo>
                    <a:pt x="140112" y="93178"/>
                  </a:lnTo>
                  <a:lnTo>
                    <a:pt x="159969" y="65706"/>
                  </a:lnTo>
                  <a:lnTo>
                    <a:pt x="164465" y="45540"/>
                  </a:lnTo>
                  <a:lnTo>
                    <a:pt x="164676" y="35224"/>
                  </a:lnTo>
                  <a:lnTo>
                    <a:pt x="159267" y="18117"/>
                  </a:lnTo>
                  <a:lnTo>
                    <a:pt x="154862" y="10590"/>
                  </a:lnTo>
                  <a:lnTo>
                    <a:pt x="148396" y="5574"/>
                  </a:lnTo>
                  <a:lnTo>
                    <a:pt x="131806" y="0"/>
                  </a:lnTo>
                  <a:lnTo>
                    <a:pt x="108909" y="3167"/>
                  </a:lnTo>
                  <a:lnTo>
                    <a:pt x="95889" y="6975"/>
                  </a:lnTo>
                  <a:lnTo>
                    <a:pt x="70133" y="26258"/>
                  </a:lnTo>
                  <a:lnTo>
                    <a:pt x="35598" y="70729"/>
                  </a:lnTo>
                  <a:lnTo>
                    <a:pt x="17938" y="105158"/>
                  </a:lnTo>
                  <a:lnTo>
                    <a:pt x="5385" y="139274"/>
                  </a:lnTo>
                  <a:lnTo>
                    <a:pt x="2627" y="173252"/>
                  </a:lnTo>
                  <a:lnTo>
                    <a:pt x="8225" y="205757"/>
                  </a:lnTo>
                  <a:lnTo>
                    <a:pt x="22470" y="234315"/>
                  </a:lnTo>
                  <a:lnTo>
                    <a:pt x="46204" y="255474"/>
                  </a:lnTo>
                  <a:lnTo>
                    <a:pt x="76979" y="271228"/>
                  </a:lnTo>
                  <a:lnTo>
                    <a:pt x="114176" y="282933"/>
                  </a:lnTo>
                  <a:lnTo>
                    <a:pt x="154225" y="289077"/>
                  </a:lnTo>
                  <a:lnTo>
                    <a:pt x="193429" y="291807"/>
                  </a:lnTo>
                  <a:lnTo>
                    <a:pt x="227314" y="293020"/>
                  </a:lnTo>
                  <a:lnTo>
                    <a:pt x="271986" y="288730"/>
                  </a:lnTo>
                  <a:lnTo>
                    <a:pt x="292100" y="2812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905">
              <a:extLst>
                <a:ext uri="{FF2B5EF4-FFF2-40B4-BE49-F238E27FC236}">
                  <a16:creationId xmlns:a16="http://schemas.microsoft.com/office/drawing/2014/main" xmlns="" id="{22F997E0-8D61-41BC-899D-B4F893668258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9118600" y="3109486"/>
              <a:ext cx="654051" cy="46465"/>
            </a:xfrm>
            <a:custGeom>
              <a:avLst/>
              <a:gdLst/>
              <a:ahLst/>
              <a:cxnLst/>
              <a:rect l="0" t="0" r="0" b="0"/>
              <a:pathLst>
                <a:path w="654051" h="46465">
                  <a:moveTo>
                    <a:pt x="0" y="46464"/>
                  </a:moveTo>
                  <a:lnTo>
                    <a:pt x="0" y="46464"/>
                  </a:lnTo>
                  <a:lnTo>
                    <a:pt x="38916" y="44583"/>
                  </a:lnTo>
                  <a:lnTo>
                    <a:pt x="80091" y="40689"/>
                  </a:lnTo>
                  <a:lnTo>
                    <a:pt x="109839" y="37675"/>
                  </a:lnTo>
                  <a:lnTo>
                    <a:pt x="143076" y="34255"/>
                  </a:lnTo>
                  <a:lnTo>
                    <a:pt x="181462" y="30563"/>
                  </a:lnTo>
                  <a:lnTo>
                    <a:pt x="223282" y="26691"/>
                  </a:lnTo>
                  <a:lnTo>
                    <a:pt x="267386" y="22699"/>
                  </a:lnTo>
                  <a:lnTo>
                    <a:pt x="313019" y="18626"/>
                  </a:lnTo>
                  <a:lnTo>
                    <a:pt x="359668" y="14500"/>
                  </a:lnTo>
                  <a:lnTo>
                    <a:pt x="406995" y="10338"/>
                  </a:lnTo>
                  <a:lnTo>
                    <a:pt x="448425" y="6858"/>
                  </a:lnTo>
                  <a:lnTo>
                    <a:pt x="485922" y="3832"/>
                  </a:lnTo>
                  <a:lnTo>
                    <a:pt x="520797" y="1109"/>
                  </a:lnTo>
                  <a:lnTo>
                    <a:pt x="549693" y="0"/>
                  </a:lnTo>
                  <a:lnTo>
                    <a:pt x="596848" y="648"/>
                  </a:lnTo>
                  <a:lnTo>
                    <a:pt x="641288" y="6813"/>
                  </a:lnTo>
                  <a:lnTo>
                    <a:pt x="654050" y="147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906">
              <a:extLst>
                <a:ext uri="{FF2B5EF4-FFF2-40B4-BE49-F238E27FC236}">
                  <a16:creationId xmlns:a16="http://schemas.microsoft.com/office/drawing/2014/main" xmlns="" id="{6AD80F76-E4B5-4BC7-A432-FB02FB744CFC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9398000" y="2768861"/>
              <a:ext cx="152401" cy="171190"/>
            </a:xfrm>
            <a:custGeom>
              <a:avLst/>
              <a:gdLst/>
              <a:ahLst/>
              <a:cxnLst/>
              <a:rect l="0" t="0" r="0" b="0"/>
              <a:pathLst>
                <a:path w="152401" h="171190">
                  <a:moveTo>
                    <a:pt x="152400" y="6089"/>
                  </a:moveTo>
                  <a:lnTo>
                    <a:pt x="152400" y="6089"/>
                  </a:lnTo>
                  <a:lnTo>
                    <a:pt x="152400" y="0"/>
                  </a:lnTo>
                  <a:lnTo>
                    <a:pt x="152400" y="9929"/>
                  </a:lnTo>
                  <a:lnTo>
                    <a:pt x="145657" y="26277"/>
                  </a:lnTo>
                  <a:lnTo>
                    <a:pt x="104066" y="70854"/>
                  </a:lnTo>
                  <a:lnTo>
                    <a:pt x="66818" y="101714"/>
                  </a:lnTo>
                  <a:lnTo>
                    <a:pt x="20097" y="140375"/>
                  </a:lnTo>
                  <a:lnTo>
                    <a:pt x="0" y="1711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907">
              <a:extLst>
                <a:ext uri="{FF2B5EF4-FFF2-40B4-BE49-F238E27FC236}">
                  <a16:creationId xmlns:a16="http://schemas.microsoft.com/office/drawing/2014/main" xmlns="" id="{FB178829-AF97-4628-815B-2F32DBB47C92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9304389" y="2594067"/>
              <a:ext cx="284071" cy="334300"/>
            </a:xfrm>
            <a:custGeom>
              <a:avLst/>
              <a:gdLst/>
              <a:ahLst/>
              <a:cxnLst/>
              <a:rect l="0" t="0" r="0" b="0"/>
              <a:pathLst>
                <a:path w="284071" h="334300">
                  <a:moveTo>
                    <a:pt x="36461" y="123733"/>
                  </a:moveTo>
                  <a:lnTo>
                    <a:pt x="36461" y="123733"/>
                  </a:lnTo>
                  <a:lnTo>
                    <a:pt x="13316" y="129200"/>
                  </a:lnTo>
                  <a:lnTo>
                    <a:pt x="3890" y="129821"/>
                  </a:lnTo>
                  <a:lnTo>
                    <a:pt x="2047" y="128498"/>
                  </a:lnTo>
                  <a:lnTo>
                    <a:pt x="0" y="123263"/>
                  </a:lnTo>
                  <a:lnTo>
                    <a:pt x="2217" y="105641"/>
                  </a:lnTo>
                  <a:lnTo>
                    <a:pt x="10714" y="79175"/>
                  </a:lnTo>
                  <a:lnTo>
                    <a:pt x="28910" y="52362"/>
                  </a:lnTo>
                  <a:lnTo>
                    <a:pt x="66118" y="19428"/>
                  </a:lnTo>
                  <a:lnTo>
                    <a:pt x="100516" y="4085"/>
                  </a:lnTo>
                  <a:lnTo>
                    <a:pt x="122550" y="0"/>
                  </a:lnTo>
                  <a:lnTo>
                    <a:pt x="145984" y="3829"/>
                  </a:lnTo>
                  <a:lnTo>
                    <a:pt x="158159" y="7814"/>
                  </a:lnTo>
                  <a:lnTo>
                    <a:pt x="195523" y="40390"/>
                  </a:lnTo>
                  <a:lnTo>
                    <a:pt x="216986" y="71875"/>
                  </a:lnTo>
                  <a:lnTo>
                    <a:pt x="235933" y="107035"/>
                  </a:lnTo>
                  <a:lnTo>
                    <a:pt x="253760" y="143828"/>
                  </a:lnTo>
                  <a:lnTo>
                    <a:pt x="265448" y="181348"/>
                  </a:lnTo>
                  <a:lnTo>
                    <a:pt x="272995" y="217778"/>
                  </a:lnTo>
                  <a:lnTo>
                    <a:pt x="280504" y="264644"/>
                  </a:lnTo>
                  <a:lnTo>
                    <a:pt x="283398" y="309037"/>
                  </a:lnTo>
                  <a:lnTo>
                    <a:pt x="284049" y="334299"/>
                  </a:lnTo>
                  <a:lnTo>
                    <a:pt x="284070" y="333960"/>
                  </a:lnTo>
                  <a:lnTo>
                    <a:pt x="277761" y="3015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908">
              <a:extLst>
                <a:ext uri="{FF2B5EF4-FFF2-40B4-BE49-F238E27FC236}">
                  <a16:creationId xmlns:a16="http://schemas.microsoft.com/office/drawing/2014/main" xmlns="" id="{31F68D86-CA42-43F0-BD04-77F6D3E4A5D1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9590655" y="3360110"/>
              <a:ext cx="118496" cy="121180"/>
            </a:xfrm>
            <a:custGeom>
              <a:avLst/>
              <a:gdLst/>
              <a:ahLst/>
              <a:cxnLst/>
              <a:rect l="0" t="0" r="0" b="0"/>
              <a:pathLst>
                <a:path w="118496" h="121180">
                  <a:moveTo>
                    <a:pt x="118495" y="11740"/>
                  </a:moveTo>
                  <a:lnTo>
                    <a:pt x="118495" y="11740"/>
                  </a:lnTo>
                  <a:lnTo>
                    <a:pt x="113028" y="6273"/>
                  </a:lnTo>
                  <a:lnTo>
                    <a:pt x="112223" y="0"/>
                  </a:lnTo>
                  <a:lnTo>
                    <a:pt x="74483" y="30452"/>
                  </a:lnTo>
                  <a:lnTo>
                    <a:pt x="33623" y="73079"/>
                  </a:lnTo>
                  <a:lnTo>
                    <a:pt x="5117" y="108708"/>
                  </a:lnTo>
                  <a:lnTo>
                    <a:pt x="0" y="119807"/>
                  </a:lnTo>
                  <a:lnTo>
                    <a:pt x="2809" y="121179"/>
                  </a:lnTo>
                  <a:lnTo>
                    <a:pt x="29595" y="1196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909">
              <a:extLst>
                <a:ext uri="{FF2B5EF4-FFF2-40B4-BE49-F238E27FC236}">
                  <a16:creationId xmlns:a16="http://schemas.microsoft.com/office/drawing/2014/main" xmlns="" id="{1E0F6F7A-7A2A-4BA2-9BBD-933368776013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9820031" y="3321050"/>
              <a:ext cx="244720" cy="120651"/>
            </a:xfrm>
            <a:custGeom>
              <a:avLst/>
              <a:gdLst/>
              <a:ahLst/>
              <a:cxnLst/>
              <a:rect l="0" t="0" r="0" b="0"/>
              <a:pathLst>
                <a:path w="244720" h="120651">
                  <a:moveTo>
                    <a:pt x="28819" y="0"/>
                  </a:moveTo>
                  <a:lnTo>
                    <a:pt x="28819" y="0"/>
                  </a:lnTo>
                  <a:lnTo>
                    <a:pt x="32189" y="0"/>
                  </a:lnTo>
                  <a:lnTo>
                    <a:pt x="44399" y="6742"/>
                  </a:lnTo>
                  <a:lnTo>
                    <a:pt x="61422" y="21048"/>
                  </a:lnTo>
                  <a:lnTo>
                    <a:pt x="73130" y="42063"/>
                  </a:lnTo>
                  <a:lnTo>
                    <a:pt x="74854" y="57970"/>
                  </a:lnTo>
                  <a:lnTo>
                    <a:pt x="74326" y="66164"/>
                  </a:lnTo>
                  <a:lnTo>
                    <a:pt x="68094" y="80911"/>
                  </a:lnTo>
                  <a:lnTo>
                    <a:pt x="50804" y="101114"/>
                  </a:lnTo>
                  <a:lnTo>
                    <a:pt x="36474" y="111967"/>
                  </a:lnTo>
                  <a:lnTo>
                    <a:pt x="17208" y="118077"/>
                  </a:lnTo>
                  <a:lnTo>
                    <a:pt x="6961" y="119507"/>
                  </a:lnTo>
                  <a:lnTo>
                    <a:pt x="3663" y="118477"/>
                  </a:lnTo>
                  <a:lnTo>
                    <a:pt x="1466" y="116379"/>
                  </a:lnTo>
                  <a:lnTo>
                    <a:pt x="0" y="113569"/>
                  </a:lnTo>
                  <a:lnTo>
                    <a:pt x="5897" y="102921"/>
                  </a:lnTo>
                  <a:lnTo>
                    <a:pt x="36908" y="70024"/>
                  </a:lnTo>
                  <a:lnTo>
                    <a:pt x="74450" y="46366"/>
                  </a:lnTo>
                  <a:lnTo>
                    <a:pt x="120565" y="24241"/>
                  </a:lnTo>
                  <a:lnTo>
                    <a:pt x="151016" y="10147"/>
                  </a:lnTo>
                  <a:lnTo>
                    <a:pt x="152617" y="10293"/>
                  </a:lnTo>
                  <a:lnTo>
                    <a:pt x="153683" y="11095"/>
                  </a:lnTo>
                  <a:lnTo>
                    <a:pt x="149226" y="15750"/>
                  </a:lnTo>
                  <a:lnTo>
                    <a:pt x="136697" y="28185"/>
                  </a:lnTo>
                  <a:lnTo>
                    <a:pt x="129681" y="39338"/>
                  </a:lnTo>
                  <a:lnTo>
                    <a:pt x="126563" y="51350"/>
                  </a:lnTo>
                  <a:lnTo>
                    <a:pt x="128178" y="73384"/>
                  </a:lnTo>
                  <a:lnTo>
                    <a:pt x="133127" y="91044"/>
                  </a:lnTo>
                  <a:lnTo>
                    <a:pt x="142676" y="100671"/>
                  </a:lnTo>
                  <a:lnTo>
                    <a:pt x="157032" y="108948"/>
                  </a:lnTo>
                  <a:lnTo>
                    <a:pt x="187066" y="116869"/>
                  </a:lnTo>
                  <a:lnTo>
                    <a:pt x="244719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610">
            <a:extLst>
              <a:ext uri="{FF2B5EF4-FFF2-40B4-BE49-F238E27FC236}">
                <a16:creationId xmlns:a16="http://schemas.microsoft.com/office/drawing/2014/main" xmlns="" id="{75B7AE1E-6C37-4B5B-B372-2B862D888AD1}"/>
              </a:ext>
            </a:extLst>
          </p:cNvPr>
          <p:cNvGrpSpPr/>
          <p:nvPr/>
        </p:nvGrpSpPr>
        <p:grpSpPr>
          <a:xfrm>
            <a:off x="2286000" y="2501968"/>
            <a:ext cx="4878224" cy="3039367"/>
            <a:chOff x="2286000" y="2501968"/>
            <a:chExt cx="4878224" cy="3039367"/>
          </a:xfrm>
        </p:grpSpPr>
        <p:sp>
          <p:nvSpPr>
            <p:cNvPr id="291" name="SMARTInkShape-2910">
              <a:extLst>
                <a:ext uri="{FF2B5EF4-FFF2-40B4-BE49-F238E27FC236}">
                  <a16:creationId xmlns:a16="http://schemas.microsoft.com/office/drawing/2014/main" xmlns="" id="{CA476504-3251-4B9F-9759-2695660CF568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620027" y="5264150"/>
              <a:ext cx="159468" cy="277185"/>
            </a:xfrm>
            <a:custGeom>
              <a:avLst/>
              <a:gdLst/>
              <a:ahLst/>
              <a:cxnLst/>
              <a:rect l="0" t="0" r="0" b="0"/>
              <a:pathLst>
                <a:path w="159468" h="277185">
                  <a:moveTo>
                    <a:pt x="97773" y="57150"/>
                  </a:moveTo>
                  <a:lnTo>
                    <a:pt x="97773" y="57150"/>
                  </a:lnTo>
                  <a:lnTo>
                    <a:pt x="102137" y="47011"/>
                  </a:lnTo>
                  <a:lnTo>
                    <a:pt x="103861" y="27297"/>
                  </a:lnTo>
                  <a:lnTo>
                    <a:pt x="102125" y="20833"/>
                  </a:lnTo>
                  <a:lnTo>
                    <a:pt x="95262" y="10935"/>
                  </a:lnTo>
                  <a:lnTo>
                    <a:pt x="89366" y="8388"/>
                  </a:lnTo>
                  <a:lnTo>
                    <a:pt x="85818" y="7709"/>
                  </a:lnTo>
                  <a:lnTo>
                    <a:pt x="76232" y="12598"/>
                  </a:lnTo>
                  <a:lnTo>
                    <a:pt x="49460" y="39726"/>
                  </a:lnTo>
                  <a:lnTo>
                    <a:pt x="28660" y="82326"/>
                  </a:lnTo>
                  <a:lnTo>
                    <a:pt x="15550" y="117023"/>
                  </a:lnTo>
                  <a:lnTo>
                    <a:pt x="4785" y="153610"/>
                  </a:lnTo>
                  <a:lnTo>
                    <a:pt x="0" y="191038"/>
                  </a:lnTo>
                  <a:lnTo>
                    <a:pt x="678" y="237696"/>
                  </a:lnTo>
                  <a:lnTo>
                    <a:pt x="7347" y="259454"/>
                  </a:lnTo>
                  <a:lnTo>
                    <a:pt x="12089" y="268219"/>
                  </a:lnTo>
                  <a:lnTo>
                    <a:pt x="18778" y="273357"/>
                  </a:lnTo>
                  <a:lnTo>
                    <a:pt x="35618" y="277184"/>
                  </a:lnTo>
                  <a:lnTo>
                    <a:pt x="54861" y="270889"/>
                  </a:lnTo>
                  <a:lnTo>
                    <a:pt x="64932" y="265259"/>
                  </a:lnTo>
                  <a:lnTo>
                    <a:pt x="92589" y="233739"/>
                  </a:lnTo>
                  <a:lnTo>
                    <a:pt x="118658" y="186378"/>
                  </a:lnTo>
                  <a:lnTo>
                    <a:pt x="133866" y="148686"/>
                  </a:lnTo>
                  <a:lnTo>
                    <a:pt x="146975" y="111944"/>
                  </a:lnTo>
                  <a:lnTo>
                    <a:pt x="159467" y="71425"/>
                  </a:lnTo>
                  <a:lnTo>
                    <a:pt x="157883" y="48208"/>
                  </a:lnTo>
                  <a:lnTo>
                    <a:pt x="148712" y="29892"/>
                  </a:lnTo>
                  <a:lnTo>
                    <a:pt x="142316" y="22045"/>
                  </a:lnTo>
                  <a:lnTo>
                    <a:pt x="123920" y="11443"/>
                  </a:lnTo>
                  <a:lnTo>
                    <a:pt x="89763" y="3390"/>
                  </a:lnTo>
                  <a:lnTo>
                    <a:pt x="533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911">
              <a:extLst>
                <a:ext uri="{FF2B5EF4-FFF2-40B4-BE49-F238E27FC236}">
                  <a16:creationId xmlns:a16="http://schemas.microsoft.com/office/drawing/2014/main" xmlns="" id="{762B5146-433B-4114-9368-945160F70353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286000" y="4984277"/>
              <a:ext cx="4878224" cy="305274"/>
            </a:xfrm>
            <a:custGeom>
              <a:avLst/>
              <a:gdLst/>
              <a:ahLst/>
              <a:cxnLst/>
              <a:rect l="0" t="0" r="0" b="0"/>
              <a:pathLst>
                <a:path w="4878224" h="305274">
                  <a:moveTo>
                    <a:pt x="0" y="89373"/>
                  </a:moveTo>
                  <a:lnTo>
                    <a:pt x="0" y="89373"/>
                  </a:lnTo>
                  <a:lnTo>
                    <a:pt x="0" y="86002"/>
                  </a:lnTo>
                  <a:lnTo>
                    <a:pt x="33945" y="83611"/>
                  </a:lnTo>
                  <a:lnTo>
                    <a:pt x="69885" y="83285"/>
                  </a:lnTo>
                  <a:lnTo>
                    <a:pt x="93157" y="82492"/>
                  </a:lnTo>
                  <a:lnTo>
                    <a:pt x="119254" y="81258"/>
                  </a:lnTo>
                  <a:lnTo>
                    <a:pt x="147236" y="79729"/>
                  </a:lnTo>
                  <a:lnTo>
                    <a:pt x="182824" y="78005"/>
                  </a:lnTo>
                  <a:lnTo>
                    <a:pt x="223483" y="76150"/>
                  </a:lnTo>
                  <a:lnTo>
                    <a:pt x="267522" y="74208"/>
                  </a:lnTo>
                  <a:lnTo>
                    <a:pt x="321576" y="71502"/>
                  </a:lnTo>
                  <a:lnTo>
                    <a:pt x="382306" y="68287"/>
                  </a:lnTo>
                  <a:lnTo>
                    <a:pt x="447487" y="64731"/>
                  </a:lnTo>
                  <a:lnTo>
                    <a:pt x="521986" y="60246"/>
                  </a:lnTo>
                  <a:lnTo>
                    <a:pt x="602696" y="55139"/>
                  </a:lnTo>
                  <a:lnTo>
                    <a:pt x="687547" y="49616"/>
                  </a:lnTo>
                  <a:lnTo>
                    <a:pt x="782920" y="43819"/>
                  </a:lnTo>
                  <a:lnTo>
                    <a:pt x="885308" y="37837"/>
                  </a:lnTo>
                  <a:lnTo>
                    <a:pt x="992372" y="31732"/>
                  </a:lnTo>
                  <a:lnTo>
                    <a:pt x="1109609" y="25546"/>
                  </a:lnTo>
                  <a:lnTo>
                    <a:pt x="1233628" y="19305"/>
                  </a:lnTo>
                  <a:lnTo>
                    <a:pt x="1362168" y="13028"/>
                  </a:lnTo>
                  <a:lnTo>
                    <a:pt x="1496546" y="8136"/>
                  </a:lnTo>
                  <a:lnTo>
                    <a:pt x="1634814" y="4171"/>
                  </a:lnTo>
                  <a:lnTo>
                    <a:pt x="1775676" y="822"/>
                  </a:lnTo>
                  <a:lnTo>
                    <a:pt x="1920384" y="0"/>
                  </a:lnTo>
                  <a:lnTo>
                    <a:pt x="2067656" y="863"/>
                  </a:lnTo>
                  <a:lnTo>
                    <a:pt x="2216637" y="2850"/>
                  </a:lnTo>
                  <a:lnTo>
                    <a:pt x="2365347" y="6997"/>
                  </a:lnTo>
                  <a:lnTo>
                    <a:pt x="2513876" y="12583"/>
                  </a:lnTo>
                  <a:lnTo>
                    <a:pt x="2662284" y="19130"/>
                  </a:lnTo>
                  <a:lnTo>
                    <a:pt x="2811317" y="26316"/>
                  </a:lnTo>
                  <a:lnTo>
                    <a:pt x="2960767" y="33930"/>
                  </a:lnTo>
                  <a:lnTo>
                    <a:pt x="3110494" y="41827"/>
                  </a:lnTo>
                  <a:lnTo>
                    <a:pt x="3254058" y="49915"/>
                  </a:lnTo>
                  <a:lnTo>
                    <a:pt x="3393510" y="58130"/>
                  </a:lnTo>
                  <a:lnTo>
                    <a:pt x="3530224" y="66427"/>
                  </a:lnTo>
                  <a:lnTo>
                    <a:pt x="3657349" y="74782"/>
                  </a:lnTo>
                  <a:lnTo>
                    <a:pt x="3778083" y="83173"/>
                  </a:lnTo>
                  <a:lnTo>
                    <a:pt x="3894555" y="91589"/>
                  </a:lnTo>
                  <a:lnTo>
                    <a:pt x="4004659" y="100023"/>
                  </a:lnTo>
                  <a:lnTo>
                    <a:pt x="4110517" y="108468"/>
                  </a:lnTo>
                  <a:lnTo>
                    <a:pt x="4213546" y="116919"/>
                  </a:lnTo>
                  <a:lnTo>
                    <a:pt x="4306219" y="123965"/>
                  </a:lnTo>
                  <a:lnTo>
                    <a:pt x="4391990" y="130074"/>
                  </a:lnTo>
                  <a:lnTo>
                    <a:pt x="4473160" y="135556"/>
                  </a:lnTo>
                  <a:lnTo>
                    <a:pt x="4543501" y="139212"/>
                  </a:lnTo>
                  <a:lnTo>
                    <a:pt x="4606623" y="141649"/>
                  </a:lnTo>
                  <a:lnTo>
                    <a:pt x="4664932" y="143272"/>
                  </a:lnTo>
                  <a:lnTo>
                    <a:pt x="4712272" y="142240"/>
                  </a:lnTo>
                  <a:lnTo>
                    <a:pt x="4752298" y="139435"/>
                  </a:lnTo>
                  <a:lnTo>
                    <a:pt x="4787447" y="135447"/>
                  </a:lnTo>
                  <a:lnTo>
                    <a:pt x="4834031" y="123491"/>
                  </a:lnTo>
                  <a:lnTo>
                    <a:pt x="4862024" y="108769"/>
                  </a:lnTo>
                  <a:lnTo>
                    <a:pt x="4876818" y="92820"/>
                  </a:lnTo>
                  <a:lnTo>
                    <a:pt x="4878223" y="83909"/>
                  </a:lnTo>
                  <a:lnTo>
                    <a:pt x="4872258" y="64602"/>
                  </a:lnTo>
                  <a:lnTo>
                    <a:pt x="4853032" y="40641"/>
                  </a:lnTo>
                  <a:lnTo>
                    <a:pt x="4829463" y="26878"/>
                  </a:lnTo>
                  <a:lnTo>
                    <a:pt x="4816720" y="24673"/>
                  </a:lnTo>
                  <a:lnTo>
                    <a:pt x="4811347" y="25073"/>
                  </a:lnTo>
                  <a:lnTo>
                    <a:pt x="4807765" y="27457"/>
                  </a:lnTo>
                  <a:lnTo>
                    <a:pt x="4805376" y="31161"/>
                  </a:lnTo>
                  <a:lnTo>
                    <a:pt x="4803784" y="35750"/>
                  </a:lnTo>
                  <a:lnTo>
                    <a:pt x="4811368" y="73528"/>
                  </a:lnTo>
                  <a:lnTo>
                    <a:pt x="4823154" y="109373"/>
                  </a:lnTo>
                  <a:lnTo>
                    <a:pt x="4833907" y="134245"/>
                  </a:lnTo>
                  <a:lnTo>
                    <a:pt x="4836335" y="161292"/>
                  </a:lnTo>
                  <a:lnTo>
                    <a:pt x="4831299" y="190482"/>
                  </a:lnTo>
                  <a:lnTo>
                    <a:pt x="4819652" y="222269"/>
                  </a:lnTo>
                  <a:lnTo>
                    <a:pt x="4803188" y="255212"/>
                  </a:lnTo>
                  <a:lnTo>
                    <a:pt x="4775200" y="305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912">
              <a:extLst>
                <a:ext uri="{FF2B5EF4-FFF2-40B4-BE49-F238E27FC236}">
                  <a16:creationId xmlns:a16="http://schemas.microsoft.com/office/drawing/2014/main" xmlns="" id="{46A557CD-6978-44EF-9F26-6D42850CA24D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2917930" y="2501968"/>
              <a:ext cx="282471" cy="234883"/>
            </a:xfrm>
            <a:custGeom>
              <a:avLst/>
              <a:gdLst/>
              <a:ahLst/>
              <a:cxnLst/>
              <a:rect l="0" t="0" r="0" b="0"/>
              <a:pathLst>
                <a:path w="282471" h="234883">
                  <a:moveTo>
                    <a:pt x="9420" y="133282"/>
                  </a:moveTo>
                  <a:lnTo>
                    <a:pt x="9420" y="133282"/>
                  </a:lnTo>
                  <a:lnTo>
                    <a:pt x="6049" y="136653"/>
                  </a:lnTo>
                  <a:lnTo>
                    <a:pt x="2513" y="138308"/>
                  </a:lnTo>
                  <a:lnTo>
                    <a:pt x="582" y="138749"/>
                  </a:lnTo>
                  <a:lnTo>
                    <a:pt x="0" y="138338"/>
                  </a:lnTo>
                  <a:lnTo>
                    <a:pt x="318" y="137358"/>
                  </a:lnTo>
                  <a:lnTo>
                    <a:pt x="34221" y="91577"/>
                  </a:lnTo>
                  <a:lnTo>
                    <a:pt x="57131" y="59713"/>
                  </a:lnTo>
                  <a:lnTo>
                    <a:pt x="97091" y="14979"/>
                  </a:lnTo>
                  <a:lnTo>
                    <a:pt x="123174" y="35"/>
                  </a:lnTo>
                  <a:lnTo>
                    <a:pt x="136056" y="0"/>
                  </a:lnTo>
                  <a:lnTo>
                    <a:pt x="161658" y="11251"/>
                  </a:lnTo>
                  <a:lnTo>
                    <a:pt x="196501" y="54870"/>
                  </a:lnTo>
                  <a:lnTo>
                    <a:pt x="216509" y="98197"/>
                  </a:lnTo>
                  <a:lnTo>
                    <a:pt x="225797" y="122592"/>
                  </a:lnTo>
                  <a:lnTo>
                    <a:pt x="247404" y="168512"/>
                  </a:lnTo>
                  <a:lnTo>
                    <a:pt x="282470" y="23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913">
              <a:extLst>
                <a:ext uri="{FF2B5EF4-FFF2-40B4-BE49-F238E27FC236}">
                  <a16:creationId xmlns:a16="http://schemas.microsoft.com/office/drawing/2014/main" xmlns="" id="{5758C36B-D1A5-4ECC-A8F1-18CC47F8A40B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2714656" y="2609850"/>
              <a:ext cx="369980" cy="2521713"/>
            </a:xfrm>
            <a:custGeom>
              <a:avLst/>
              <a:gdLst/>
              <a:ahLst/>
              <a:cxnLst/>
              <a:rect l="0" t="0" r="0" b="0"/>
              <a:pathLst>
                <a:path w="369980" h="2521713">
                  <a:moveTo>
                    <a:pt x="3144" y="2451100"/>
                  </a:moveTo>
                  <a:lnTo>
                    <a:pt x="3144" y="2451100"/>
                  </a:lnTo>
                  <a:lnTo>
                    <a:pt x="0" y="2493808"/>
                  </a:lnTo>
                  <a:lnTo>
                    <a:pt x="4094" y="2514789"/>
                  </a:lnTo>
                  <a:lnTo>
                    <a:pt x="5894" y="2518959"/>
                  </a:lnTo>
                  <a:lnTo>
                    <a:pt x="7799" y="2521034"/>
                  </a:lnTo>
                  <a:lnTo>
                    <a:pt x="9775" y="2521712"/>
                  </a:lnTo>
                  <a:lnTo>
                    <a:pt x="11798" y="2521458"/>
                  </a:lnTo>
                  <a:lnTo>
                    <a:pt x="13147" y="2518466"/>
                  </a:lnTo>
                  <a:lnTo>
                    <a:pt x="18860" y="2475528"/>
                  </a:lnTo>
                  <a:lnTo>
                    <a:pt x="20712" y="2437498"/>
                  </a:lnTo>
                  <a:lnTo>
                    <a:pt x="21206" y="2414515"/>
                  </a:lnTo>
                  <a:lnTo>
                    <a:pt x="22241" y="2385788"/>
                  </a:lnTo>
                  <a:lnTo>
                    <a:pt x="23636" y="2353231"/>
                  </a:lnTo>
                  <a:lnTo>
                    <a:pt x="25272" y="2318121"/>
                  </a:lnTo>
                  <a:lnTo>
                    <a:pt x="27068" y="2275664"/>
                  </a:lnTo>
                  <a:lnTo>
                    <a:pt x="28971" y="2228309"/>
                  </a:lnTo>
                  <a:lnTo>
                    <a:pt x="30946" y="2177689"/>
                  </a:lnTo>
                  <a:lnTo>
                    <a:pt x="34379" y="2119249"/>
                  </a:lnTo>
                  <a:lnTo>
                    <a:pt x="38784" y="2055594"/>
                  </a:lnTo>
                  <a:lnTo>
                    <a:pt x="43837" y="1988462"/>
                  </a:lnTo>
                  <a:lnTo>
                    <a:pt x="50028" y="1914780"/>
                  </a:lnTo>
                  <a:lnTo>
                    <a:pt x="56978" y="1836731"/>
                  </a:lnTo>
                  <a:lnTo>
                    <a:pt x="64433" y="1755771"/>
                  </a:lnTo>
                  <a:lnTo>
                    <a:pt x="72931" y="1669342"/>
                  </a:lnTo>
                  <a:lnTo>
                    <a:pt x="82124" y="1579266"/>
                  </a:lnTo>
                  <a:lnTo>
                    <a:pt x="91781" y="1486761"/>
                  </a:lnTo>
                  <a:lnTo>
                    <a:pt x="102452" y="1391930"/>
                  </a:lnTo>
                  <a:lnTo>
                    <a:pt x="113799" y="1295548"/>
                  </a:lnTo>
                  <a:lnTo>
                    <a:pt x="125597" y="1198132"/>
                  </a:lnTo>
                  <a:lnTo>
                    <a:pt x="138402" y="1103554"/>
                  </a:lnTo>
                  <a:lnTo>
                    <a:pt x="151877" y="1010870"/>
                  </a:lnTo>
                  <a:lnTo>
                    <a:pt x="165800" y="919446"/>
                  </a:lnTo>
                  <a:lnTo>
                    <a:pt x="180020" y="832392"/>
                  </a:lnTo>
                  <a:lnTo>
                    <a:pt x="194439" y="748250"/>
                  </a:lnTo>
                  <a:lnTo>
                    <a:pt x="208991" y="666050"/>
                  </a:lnTo>
                  <a:lnTo>
                    <a:pt x="223631" y="590083"/>
                  </a:lnTo>
                  <a:lnTo>
                    <a:pt x="238329" y="518272"/>
                  </a:lnTo>
                  <a:lnTo>
                    <a:pt x="253068" y="449231"/>
                  </a:lnTo>
                  <a:lnTo>
                    <a:pt x="267832" y="388388"/>
                  </a:lnTo>
                  <a:lnTo>
                    <a:pt x="282614" y="333008"/>
                  </a:lnTo>
                  <a:lnTo>
                    <a:pt x="297407" y="281272"/>
                  </a:lnTo>
                  <a:lnTo>
                    <a:pt x="310797" y="236904"/>
                  </a:lnTo>
                  <a:lnTo>
                    <a:pt x="323252" y="197447"/>
                  </a:lnTo>
                  <a:lnTo>
                    <a:pt x="335082" y="161265"/>
                  </a:lnTo>
                  <a:lnTo>
                    <a:pt x="344381" y="132204"/>
                  </a:lnTo>
                  <a:lnTo>
                    <a:pt x="358475" y="86745"/>
                  </a:lnTo>
                  <a:lnTo>
                    <a:pt x="367601" y="43498"/>
                  </a:lnTo>
                  <a:lnTo>
                    <a:pt x="369979" y="18810"/>
                  </a:lnTo>
                  <a:lnTo>
                    <a:pt x="367736" y="12358"/>
                  </a:lnTo>
                  <a:lnTo>
                    <a:pt x="362505" y="7139"/>
                  </a:lnTo>
                  <a:lnTo>
                    <a:pt x="3523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SMARTInkShape-Group611">
            <a:extLst>
              <a:ext uri="{FF2B5EF4-FFF2-40B4-BE49-F238E27FC236}">
                <a16:creationId xmlns:a16="http://schemas.microsoft.com/office/drawing/2014/main" xmlns="" id="{FBCA96DE-0C12-43DF-A4E7-A7F0BD344EF1}"/>
              </a:ext>
            </a:extLst>
          </p:cNvPr>
          <p:cNvGrpSpPr/>
          <p:nvPr/>
        </p:nvGrpSpPr>
        <p:grpSpPr>
          <a:xfrm>
            <a:off x="2355960" y="3384550"/>
            <a:ext cx="3714641" cy="1651001"/>
            <a:chOff x="2355960" y="3384550"/>
            <a:chExt cx="3714641" cy="1651001"/>
          </a:xfrm>
        </p:grpSpPr>
        <p:sp>
          <p:nvSpPr>
            <p:cNvPr id="296" name="SMARTInkShape-2914">
              <a:extLst>
                <a:ext uri="{FF2B5EF4-FFF2-40B4-BE49-F238E27FC236}">
                  <a16:creationId xmlns:a16="http://schemas.microsoft.com/office/drawing/2014/main" xmlns="" id="{87AFCF53-5E23-4989-BBE2-52B0F6AD43AE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355960" y="3500342"/>
              <a:ext cx="332499" cy="276571"/>
            </a:xfrm>
            <a:custGeom>
              <a:avLst/>
              <a:gdLst/>
              <a:ahLst/>
              <a:cxnLst/>
              <a:rect l="0" t="0" r="0" b="0"/>
              <a:pathLst>
                <a:path w="332499" h="276571">
                  <a:moveTo>
                    <a:pt x="57040" y="119158"/>
                  </a:moveTo>
                  <a:lnTo>
                    <a:pt x="57040" y="119158"/>
                  </a:lnTo>
                  <a:lnTo>
                    <a:pt x="28429" y="119158"/>
                  </a:lnTo>
                  <a:lnTo>
                    <a:pt x="11639" y="112416"/>
                  </a:lnTo>
                  <a:lnTo>
                    <a:pt x="3230" y="99698"/>
                  </a:lnTo>
                  <a:lnTo>
                    <a:pt x="0" y="91368"/>
                  </a:lnTo>
                  <a:lnTo>
                    <a:pt x="174" y="72705"/>
                  </a:lnTo>
                  <a:lnTo>
                    <a:pt x="10087" y="42364"/>
                  </a:lnTo>
                  <a:lnTo>
                    <a:pt x="21355" y="22939"/>
                  </a:lnTo>
                  <a:lnTo>
                    <a:pt x="35771" y="7250"/>
                  </a:lnTo>
                  <a:lnTo>
                    <a:pt x="43566" y="2924"/>
                  </a:lnTo>
                  <a:lnTo>
                    <a:pt x="59753" y="0"/>
                  </a:lnTo>
                  <a:lnTo>
                    <a:pt x="94846" y="12434"/>
                  </a:lnTo>
                  <a:lnTo>
                    <a:pt x="139895" y="40734"/>
                  </a:lnTo>
                  <a:lnTo>
                    <a:pt x="185620" y="82673"/>
                  </a:lnTo>
                  <a:lnTo>
                    <a:pt x="215552" y="114466"/>
                  </a:lnTo>
                  <a:lnTo>
                    <a:pt x="243201" y="146706"/>
                  </a:lnTo>
                  <a:lnTo>
                    <a:pt x="274633" y="191212"/>
                  </a:lnTo>
                  <a:lnTo>
                    <a:pt x="306775" y="236689"/>
                  </a:lnTo>
                  <a:lnTo>
                    <a:pt x="326576" y="273838"/>
                  </a:lnTo>
                  <a:lnTo>
                    <a:pt x="329158" y="275901"/>
                  </a:lnTo>
                  <a:lnTo>
                    <a:pt x="331585" y="276570"/>
                  </a:lnTo>
                  <a:lnTo>
                    <a:pt x="332498" y="274899"/>
                  </a:lnTo>
                  <a:lnTo>
                    <a:pt x="330090" y="2588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915">
              <a:extLst>
                <a:ext uri="{FF2B5EF4-FFF2-40B4-BE49-F238E27FC236}">
                  <a16:creationId xmlns:a16="http://schemas.microsoft.com/office/drawing/2014/main" xmlns="" id="{3F0B2539-AB54-4D9E-8854-DE15DC929A45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2766742" y="3580967"/>
              <a:ext cx="154826" cy="91890"/>
            </a:xfrm>
            <a:custGeom>
              <a:avLst/>
              <a:gdLst/>
              <a:ahLst/>
              <a:cxnLst/>
              <a:rect l="0" t="0" r="0" b="0"/>
              <a:pathLst>
                <a:path w="154826" h="91890">
                  <a:moveTo>
                    <a:pt x="39958" y="70283"/>
                  </a:moveTo>
                  <a:lnTo>
                    <a:pt x="39958" y="70283"/>
                  </a:lnTo>
                  <a:lnTo>
                    <a:pt x="36587" y="34929"/>
                  </a:lnTo>
                  <a:lnTo>
                    <a:pt x="25031" y="3162"/>
                  </a:lnTo>
                  <a:lnTo>
                    <a:pt x="22246" y="842"/>
                  </a:lnTo>
                  <a:lnTo>
                    <a:pt x="18977" y="0"/>
                  </a:lnTo>
                  <a:lnTo>
                    <a:pt x="15388" y="144"/>
                  </a:lnTo>
                  <a:lnTo>
                    <a:pt x="12289" y="2357"/>
                  </a:lnTo>
                  <a:lnTo>
                    <a:pt x="6964" y="10460"/>
                  </a:lnTo>
                  <a:lnTo>
                    <a:pt x="0" y="33664"/>
                  </a:lnTo>
                  <a:lnTo>
                    <a:pt x="1268" y="50950"/>
                  </a:lnTo>
                  <a:lnTo>
                    <a:pt x="3581" y="59512"/>
                  </a:lnTo>
                  <a:lnTo>
                    <a:pt x="13678" y="72786"/>
                  </a:lnTo>
                  <a:lnTo>
                    <a:pt x="26867" y="81979"/>
                  </a:lnTo>
                  <a:lnTo>
                    <a:pt x="39784" y="86064"/>
                  </a:lnTo>
                  <a:lnTo>
                    <a:pt x="54462" y="82236"/>
                  </a:lnTo>
                  <a:lnTo>
                    <a:pt x="62327" y="78252"/>
                  </a:lnTo>
                  <a:lnTo>
                    <a:pt x="74830" y="64417"/>
                  </a:lnTo>
                  <a:lnTo>
                    <a:pt x="80139" y="55789"/>
                  </a:lnTo>
                  <a:lnTo>
                    <a:pt x="84157" y="36795"/>
                  </a:lnTo>
                  <a:lnTo>
                    <a:pt x="84241" y="26791"/>
                  </a:lnTo>
                  <a:lnTo>
                    <a:pt x="82180" y="18710"/>
                  </a:lnTo>
                  <a:lnTo>
                    <a:pt x="74245" y="5969"/>
                  </a:lnTo>
                  <a:lnTo>
                    <a:pt x="68461" y="2713"/>
                  </a:lnTo>
                  <a:lnTo>
                    <a:pt x="54507" y="976"/>
                  </a:lnTo>
                  <a:lnTo>
                    <a:pt x="38898" y="6319"/>
                  </a:lnTo>
                  <a:lnTo>
                    <a:pt x="23965" y="16454"/>
                  </a:lnTo>
                  <a:lnTo>
                    <a:pt x="12624" y="30366"/>
                  </a:lnTo>
                  <a:lnTo>
                    <a:pt x="10446" y="38028"/>
                  </a:lnTo>
                  <a:lnTo>
                    <a:pt x="11790" y="54066"/>
                  </a:lnTo>
                  <a:lnTo>
                    <a:pt x="15535" y="60883"/>
                  </a:lnTo>
                  <a:lnTo>
                    <a:pt x="27222" y="72220"/>
                  </a:lnTo>
                  <a:lnTo>
                    <a:pt x="49668" y="83165"/>
                  </a:lnTo>
                  <a:lnTo>
                    <a:pt x="65911" y="84710"/>
                  </a:lnTo>
                  <a:lnTo>
                    <a:pt x="87159" y="81613"/>
                  </a:lnTo>
                  <a:lnTo>
                    <a:pt x="92592" y="79953"/>
                  </a:lnTo>
                  <a:lnTo>
                    <a:pt x="95508" y="77435"/>
                  </a:lnTo>
                  <a:lnTo>
                    <a:pt x="96747" y="74346"/>
                  </a:lnTo>
                  <a:lnTo>
                    <a:pt x="96868" y="70875"/>
                  </a:lnTo>
                  <a:lnTo>
                    <a:pt x="91357" y="61373"/>
                  </a:lnTo>
                  <a:lnTo>
                    <a:pt x="86924" y="55877"/>
                  </a:lnTo>
                  <a:lnTo>
                    <a:pt x="74472" y="49769"/>
                  </a:lnTo>
                  <a:lnTo>
                    <a:pt x="59531" y="47760"/>
                  </a:lnTo>
                  <a:lnTo>
                    <a:pt x="43483" y="49219"/>
                  </a:lnTo>
                  <a:lnTo>
                    <a:pt x="30706" y="55982"/>
                  </a:lnTo>
                  <a:lnTo>
                    <a:pt x="21735" y="65338"/>
                  </a:lnTo>
                  <a:lnTo>
                    <a:pt x="17748" y="74200"/>
                  </a:lnTo>
                  <a:lnTo>
                    <a:pt x="18801" y="77833"/>
                  </a:lnTo>
                  <a:lnTo>
                    <a:pt x="21620" y="80961"/>
                  </a:lnTo>
                  <a:lnTo>
                    <a:pt x="31808" y="86317"/>
                  </a:lnTo>
                  <a:lnTo>
                    <a:pt x="56671" y="91889"/>
                  </a:lnTo>
                  <a:lnTo>
                    <a:pt x="73727" y="90939"/>
                  </a:lnTo>
                  <a:lnTo>
                    <a:pt x="95825" y="83067"/>
                  </a:lnTo>
                  <a:lnTo>
                    <a:pt x="112407" y="71797"/>
                  </a:lnTo>
                  <a:lnTo>
                    <a:pt x="112952" y="66353"/>
                  </a:lnTo>
                  <a:lnTo>
                    <a:pt x="106031" y="52779"/>
                  </a:lnTo>
                  <a:lnTo>
                    <a:pt x="100234" y="48030"/>
                  </a:lnTo>
                  <a:lnTo>
                    <a:pt x="86268" y="42754"/>
                  </a:lnTo>
                  <a:lnTo>
                    <a:pt x="68772" y="46053"/>
                  </a:lnTo>
                  <a:lnTo>
                    <a:pt x="35537" y="62047"/>
                  </a:lnTo>
                  <a:lnTo>
                    <a:pt x="27410" y="70386"/>
                  </a:lnTo>
                  <a:lnTo>
                    <a:pt x="25242" y="74585"/>
                  </a:lnTo>
                  <a:lnTo>
                    <a:pt x="25914" y="78090"/>
                  </a:lnTo>
                  <a:lnTo>
                    <a:pt x="28479" y="81132"/>
                  </a:lnTo>
                  <a:lnTo>
                    <a:pt x="32305" y="83866"/>
                  </a:lnTo>
                  <a:lnTo>
                    <a:pt x="61287" y="84342"/>
                  </a:lnTo>
                  <a:lnTo>
                    <a:pt x="103778" y="77476"/>
                  </a:lnTo>
                  <a:lnTo>
                    <a:pt x="124954" y="67867"/>
                  </a:lnTo>
                  <a:lnTo>
                    <a:pt x="130651" y="62624"/>
                  </a:lnTo>
                  <a:lnTo>
                    <a:pt x="130759" y="60238"/>
                  </a:lnTo>
                  <a:lnTo>
                    <a:pt x="129420" y="57942"/>
                  </a:lnTo>
                  <a:lnTo>
                    <a:pt x="127116" y="55705"/>
                  </a:lnTo>
                  <a:lnTo>
                    <a:pt x="107019" y="52558"/>
                  </a:lnTo>
                  <a:lnTo>
                    <a:pt x="78721" y="58368"/>
                  </a:lnTo>
                  <a:lnTo>
                    <a:pt x="49804" y="74379"/>
                  </a:lnTo>
                  <a:lnTo>
                    <a:pt x="67570" y="72594"/>
                  </a:lnTo>
                  <a:lnTo>
                    <a:pt x="114452" y="56237"/>
                  </a:lnTo>
                  <a:lnTo>
                    <a:pt x="154050" y="36615"/>
                  </a:lnTo>
                  <a:lnTo>
                    <a:pt x="154825" y="36548"/>
                  </a:lnTo>
                  <a:lnTo>
                    <a:pt x="154636" y="37210"/>
                  </a:lnTo>
                  <a:lnTo>
                    <a:pt x="107311" y="60118"/>
                  </a:lnTo>
                  <a:lnTo>
                    <a:pt x="95976" y="71818"/>
                  </a:lnTo>
                  <a:lnTo>
                    <a:pt x="90758" y="829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916">
              <a:extLst>
                <a:ext uri="{FF2B5EF4-FFF2-40B4-BE49-F238E27FC236}">
                  <a16:creationId xmlns:a16="http://schemas.microsoft.com/office/drawing/2014/main" xmlns="" id="{144191D6-594F-4C22-9AD9-1A1074974D9C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832100" y="3384550"/>
              <a:ext cx="3238501" cy="1651001"/>
            </a:xfrm>
            <a:custGeom>
              <a:avLst/>
              <a:gdLst/>
              <a:ahLst/>
              <a:cxnLst/>
              <a:rect l="0" t="0" r="0" b="0"/>
              <a:pathLst>
                <a:path w="3238501" h="165100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6907" y="4468"/>
                  </a:lnTo>
                  <a:lnTo>
                    <a:pt x="12700" y="0"/>
                  </a:lnTo>
                  <a:lnTo>
                    <a:pt x="12700" y="5467"/>
                  </a:lnTo>
                  <a:lnTo>
                    <a:pt x="13406" y="5762"/>
                  </a:lnTo>
                  <a:lnTo>
                    <a:pt x="16071" y="6088"/>
                  </a:lnTo>
                  <a:lnTo>
                    <a:pt x="17064" y="6881"/>
                  </a:lnTo>
                  <a:lnTo>
                    <a:pt x="18167" y="9643"/>
                  </a:lnTo>
                  <a:lnTo>
                    <a:pt x="20897" y="27327"/>
                  </a:lnTo>
                  <a:lnTo>
                    <a:pt x="24511" y="39343"/>
                  </a:lnTo>
                  <a:lnTo>
                    <a:pt x="25397" y="84278"/>
                  </a:lnTo>
                  <a:lnTo>
                    <a:pt x="24694" y="116484"/>
                  </a:lnTo>
                  <a:lnTo>
                    <a:pt x="14140" y="163777"/>
                  </a:lnTo>
                  <a:lnTo>
                    <a:pt x="12725" y="207411"/>
                  </a:lnTo>
                  <a:lnTo>
                    <a:pt x="18876" y="254544"/>
                  </a:lnTo>
                  <a:lnTo>
                    <a:pt x="19047" y="298423"/>
                  </a:lnTo>
                  <a:lnTo>
                    <a:pt x="19050" y="342507"/>
                  </a:lnTo>
                  <a:lnTo>
                    <a:pt x="19756" y="376751"/>
                  </a:lnTo>
                  <a:lnTo>
                    <a:pt x="24812" y="402165"/>
                  </a:lnTo>
                  <a:lnTo>
                    <a:pt x="25393" y="448733"/>
                  </a:lnTo>
                  <a:lnTo>
                    <a:pt x="25400" y="495300"/>
                  </a:lnTo>
                  <a:lnTo>
                    <a:pt x="25400" y="541004"/>
                  </a:lnTo>
                  <a:lnTo>
                    <a:pt x="32281" y="585560"/>
                  </a:lnTo>
                  <a:lnTo>
                    <a:pt x="36742" y="598213"/>
                  </a:lnTo>
                  <a:lnTo>
                    <a:pt x="39579" y="609989"/>
                  </a:lnTo>
                  <a:lnTo>
                    <a:pt x="43007" y="622415"/>
                  </a:lnTo>
                  <a:lnTo>
                    <a:pt x="45904" y="635034"/>
                  </a:lnTo>
                  <a:lnTo>
                    <a:pt x="48624" y="644187"/>
                  </a:lnTo>
                  <a:lnTo>
                    <a:pt x="57580" y="685965"/>
                  </a:lnTo>
                  <a:lnTo>
                    <a:pt x="66525" y="730259"/>
                  </a:lnTo>
                  <a:lnTo>
                    <a:pt x="78396" y="771722"/>
                  </a:lnTo>
                  <a:lnTo>
                    <a:pt x="90792" y="806058"/>
                  </a:lnTo>
                  <a:lnTo>
                    <a:pt x="116374" y="852870"/>
                  </a:lnTo>
                  <a:lnTo>
                    <a:pt x="138753" y="896309"/>
                  </a:lnTo>
                  <a:lnTo>
                    <a:pt x="170246" y="943065"/>
                  </a:lnTo>
                  <a:lnTo>
                    <a:pt x="203384" y="984441"/>
                  </a:lnTo>
                  <a:lnTo>
                    <a:pt x="242479" y="1029590"/>
                  </a:lnTo>
                  <a:lnTo>
                    <a:pt x="275693" y="1073202"/>
                  </a:lnTo>
                  <a:lnTo>
                    <a:pt x="317655" y="1117603"/>
                  </a:lnTo>
                  <a:lnTo>
                    <a:pt x="357495" y="1155700"/>
                  </a:lnTo>
                  <a:lnTo>
                    <a:pt x="404685" y="1188774"/>
                  </a:lnTo>
                  <a:lnTo>
                    <a:pt x="443699" y="1223033"/>
                  </a:lnTo>
                  <a:lnTo>
                    <a:pt x="483278" y="1245566"/>
                  </a:lnTo>
                  <a:lnTo>
                    <a:pt x="525067" y="1266820"/>
                  </a:lnTo>
                  <a:lnTo>
                    <a:pt x="571657" y="1288971"/>
                  </a:lnTo>
                  <a:lnTo>
                    <a:pt x="617444" y="1307666"/>
                  </a:lnTo>
                  <a:lnTo>
                    <a:pt x="654493" y="1320671"/>
                  </a:lnTo>
                  <a:lnTo>
                    <a:pt x="694163" y="1333462"/>
                  </a:lnTo>
                  <a:lnTo>
                    <a:pt x="737196" y="1344307"/>
                  </a:lnTo>
                  <a:lnTo>
                    <a:pt x="781227" y="1353871"/>
                  </a:lnTo>
                  <a:lnTo>
                    <a:pt x="825552" y="1363759"/>
                  </a:lnTo>
                  <a:lnTo>
                    <a:pt x="869966" y="1373040"/>
                  </a:lnTo>
                  <a:lnTo>
                    <a:pt x="916286" y="1384726"/>
                  </a:lnTo>
                  <a:lnTo>
                    <a:pt x="963877" y="1395244"/>
                  </a:lnTo>
                  <a:lnTo>
                    <a:pt x="1011139" y="1402830"/>
                  </a:lnTo>
                  <a:lnTo>
                    <a:pt x="1043473" y="1408057"/>
                  </a:lnTo>
                  <a:lnTo>
                    <a:pt x="1089443" y="1418229"/>
                  </a:lnTo>
                  <a:lnTo>
                    <a:pt x="1134344" y="1426025"/>
                  </a:lnTo>
                  <a:lnTo>
                    <a:pt x="1179633" y="1432803"/>
                  </a:lnTo>
                  <a:lnTo>
                    <a:pt x="1211962" y="1437137"/>
                  </a:lnTo>
                  <a:lnTo>
                    <a:pt x="1245146" y="1443296"/>
                  </a:lnTo>
                  <a:lnTo>
                    <a:pt x="1279415" y="1450032"/>
                  </a:lnTo>
                  <a:lnTo>
                    <a:pt x="1315812" y="1455377"/>
                  </a:lnTo>
                  <a:lnTo>
                    <a:pt x="1351274" y="1460104"/>
                  </a:lnTo>
                  <a:lnTo>
                    <a:pt x="1386555" y="1464558"/>
                  </a:lnTo>
                  <a:lnTo>
                    <a:pt x="1423402" y="1468888"/>
                  </a:lnTo>
                  <a:lnTo>
                    <a:pt x="1460945" y="1473165"/>
                  </a:lnTo>
                  <a:lnTo>
                    <a:pt x="1498798" y="1478123"/>
                  </a:lnTo>
                  <a:lnTo>
                    <a:pt x="1536788" y="1485031"/>
                  </a:lnTo>
                  <a:lnTo>
                    <a:pt x="1576720" y="1489041"/>
                  </a:lnTo>
                  <a:lnTo>
                    <a:pt x="1617281" y="1491530"/>
                  </a:lnTo>
                  <a:lnTo>
                    <a:pt x="1656474" y="1494987"/>
                  </a:lnTo>
                  <a:lnTo>
                    <a:pt x="1696943" y="1498875"/>
                  </a:lnTo>
                  <a:lnTo>
                    <a:pt x="1738447" y="1502956"/>
                  </a:lnTo>
                  <a:lnTo>
                    <a:pt x="1780411" y="1507122"/>
                  </a:lnTo>
                  <a:lnTo>
                    <a:pt x="1820700" y="1511324"/>
                  </a:lnTo>
                  <a:lnTo>
                    <a:pt x="1859772" y="1515544"/>
                  </a:lnTo>
                  <a:lnTo>
                    <a:pt x="1898304" y="1519772"/>
                  </a:lnTo>
                  <a:lnTo>
                    <a:pt x="1936596" y="1524002"/>
                  </a:lnTo>
                  <a:lnTo>
                    <a:pt x="1975488" y="1528234"/>
                  </a:lnTo>
                  <a:lnTo>
                    <a:pt x="2016290" y="1532467"/>
                  </a:lnTo>
                  <a:lnTo>
                    <a:pt x="2057943" y="1534818"/>
                  </a:lnTo>
                  <a:lnTo>
                    <a:pt x="2098563" y="1536569"/>
                  </a:lnTo>
                  <a:lnTo>
                    <a:pt x="2135432" y="1539699"/>
                  </a:lnTo>
                  <a:lnTo>
                    <a:pt x="2174396" y="1543442"/>
                  </a:lnTo>
                  <a:lnTo>
                    <a:pt x="2214526" y="1547457"/>
                  </a:lnTo>
                  <a:lnTo>
                    <a:pt x="2253528" y="1551594"/>
                  </a:lnTo>
                  <a:lnTo>
                    <a:pt x="2292029" y="1553902"/>
                  </a:lnTo>
                  <a:lnTo>
                    <a:pt x="2331013" y="1555635"/>
                  </a:lnTo>
                  <a:lnTo>
                    <a:pt x="2371857" y="1558756"/>
                  </a:lnTo>
                  <a:lnTo>
                    <a:pt x="2411647" y="1562495"/>
                  </a:lnTo>
                  <a:lnTo>
                    <a:pt x="2451205" y="1565803"/>
                  </a:lnTo>
                  <a:lnTo>
                    <a:pt x="2492304" y="1567273"/>
                  </a:lnTo>
                  <a:lnTo>
                    <a:pt x="2534089" y="1569808"/>
                  </a:lnTo>
                  <a:lnTo>
                    <a:pt x="2576178" y="1572581"/>
                  </a:lnTo>
                  <a:lnTo>
                    <a:pt x="2618403" y="1573814"/>
                  </a:lnTo>
                  <a:lnTo>
                    <a:pt x="2660688" y="1576243"/>
                  </a:lnTo>
                  <a:lnTo>
                    <a:pt x="2703001" y="1579674"/>
                  </a:lnTo>
                  <a:lnTo>
                    <a:pt x="2745325" y="1583551"/>
                  </a:lnTo>
                  <a:lnTo>
                    <a:pt x="2785772" y="1585745"/>
                  </a:lnTo>
                  <a:lnTo>
                    <a:pt x="2824915" y="1587426"/>
                  </a:lnTo>
                  <a:lnTo>
                    <a:pt x="2863479" y="1590524"/>
                  </a:lnTo>
                  <a:lnTo>
                    <a:pt x="2901785" y="1596135"/>
                  </a:lnTo>
                  <a:lnTo>
                    <a:pt x="2939271" y="1602627"/>
                  </a:lnTo>
                  <a:lnTo>
                    <a:pt x="2974746" y="1607863"/>
                  </a:lnTo>
                  <a:lnTo>
                    <a:pt x="3009328" y="1612543"/>
                  </a:lnTo>
                  <a:lnTo>
                    <a:pt x="3042806" y="1616974"/>
                  </a:lnTo>
                  <a:lnTo>
                    <a:pt x="3088715" y="1622731"/>
                  </a:lnTo>
                  <a:lnTo>
                    <a:pt x="3129443" y="1625456"/>
                  </a:lnTo>
                  <a:lnTo>
                    <a:pt x="3167616" y="1630418"/>
                  </a:lnTo>
                  <a:lnTo>
                    <a:pt x="3210596" y="1640298"/>
                  </a:lnTo>
                  <a:lnTo>
                    <a:pt x="3238500" y="165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917">
              <a:extLst>
                <a:ext uri="{FF2B5EF4-FFF2-40B4-BE49-F238E27FC236}">
                  <a16:creationId xmlns:a16="http://schemas.microsoft.com/office/drawing/2014/main" xmlns="" id="{CBA3EF1C-4F97-4A71-930E-94AC2531DBD2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488807" y="3638550"/>
              <a:ext cx="133744" cy="209551"/>
            </a:xfrm>
            <a:custGeom>
              <a:avLst/>
              <a:gdLst/>
              <a:ahLst/>
              <a:cxnLst/>
              <a:rect l="0" t="0" r="0" b="0"/>
              <a:pathLst>
                <a:path w="133744" h="209551">
                  <a:moveTo>
                    <a:pt x="133743" y="0"/>
                  </a:moveTo>
                  <a:lnTo>
                    <a:pt x="133743" y="0"/>
                  </a:lnTo>
                  <a:lnTo>
                    <a:pt x="128276" y="0"/>
                  </a:lnTo>
                  <a:lnTo>
                    <a:pt x="120729" y="24419"/>
                  </a:lnTo>
                  <a:lnTo>
                    <a:pt x="99265" y="66520"/>
                  </a:lnTo>
                  <a:lnTo>
                    <a:pt x="72414" y="108061"/>
                  </a:lnTo>
                  <a:lnTo>
                    <a:pt x="42115" y="152981"/>
                  </a:lnTo>
                  <a:lnTo>
                    <a:pt x="3213" y="197257"/>
                  </a:lnTo>
                  <a:lnTo>
                    <a:pt x="0" y="204086"/>
                  </a:lnTo>
                  <a:lnTo>
                    <a:pt x="393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1" name="SMARTInkShape-2918">
            <a:extLst>
              <a:ext uri="{FF2B5EF4-FFF2-40B4-BE49-F238E27FC236}">
                <a16:creationId xmlns:a16="http://schemas.microsoft.com/office/drawing/2014/main" xmlns="" id="{040A88D1-BF64-4B6A-BECD-FD5EECB9089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835764" y="3426006"/>
            <a:ext cx="761887" cy="22045"/>
          </a:xfrm>
          <a:custGeom>
            <a:avLst/>
            <a:gdLst/>
            <a:ahLst/>
            <a:cxnLst/>
            <a:rect l="0" t="0" r="0" b="0"/>
            <a:pathLst>
              <a:path w="761887" h="22045">
                <a:moveTo>
                  <a:pt x="25286" y="22044"/>
                </a:moveTo>
                <a:lnTo>
                  <a:pt x="25286" y="22044"/>
                </a:lnTo>
                <a:lnTo>
                  <a:pt x="0" y="22044"/>
                </a:lnTo>
                <a:lnTo>
                  <a:pt x="47581" y="20162"/>
                </a:lnTo>
                <a:lnTo>
                  <a:pt x="88816" y="17680"/>
                </a:lnTo>
                <a:lnTo>
                  <a:pt x="115618" y="17018"/>
                </a:lnTo>
                <a:lnTo>
                  <a:pt x="144774" y="16577"/>
                </a:lnTo>
                <a:lnTo>
                  <a:pt x="179028" y="16282"/>
                </a:lnTo>
                <a:lnTo>
                  <a:pt x="216681" y="16086"/>
                </a:lnTo>
                <a:lnTo>
                  <a:pt x="256599" y="15955"/>
                </a:lnTo>
                <a:lnTo>
                  <a:pt x="300145" y="15868"/>
                </a:lnTo>
                <a:lnTo>
                  <a:pt x="346108" y="15810"/>
                </a:lnTo>
                <a:lnTo>
                  <a:pt x="393684" y="15771"/>
                </a:lnTo>
                <a:lnTo>
                  <a:pt x="440217" y="15040"/>
                </a:lnTo>
                <a:lnTo>
                  <a:pt x="486056" y="13847"/>
                </a:lnTo>
                <a:lnTo>
                  <a:pt x="531434" y="12346"/>
                </a:lnTo>
                <a:lnTo>
                  <a:pt x="570857" y="10640"/>
                </a:lnTo>
                <a:lnTo>
                  <a:pt x="606309" y="8797"/>
                </a:lnTo>
                <a:lnTo>
                  <a:pt x="639119" y="6862"/>
                </a:lnTo>
                <a:lnTo>
                  <a:pt x="665224" y="5573"/>
                </a:lnTo>
                <a:lnTo>
                  <a:pt x="705520" y="4140"/>
                </a:lnTo>
                <a:lnTo>
                  <a:pt x="742948" y="0"/>
                </a:lnTo>
                <a:lnTo>
                  <a:pt x="747954" y="2403"/>
                </a:lnTo>
                <a:lnTo>
                  <a:pt x="761886" y="299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SMARTInkShape-2919">
            <a:extLst>
              <a:ext uri="{FF2B5EF4-FFF2-40B4-BE49-F238E27FC236}">
                <a16:creationId xmlns:a16="http://schemas.microsoft.com/office/drawing/2014/main" xmlns="" id="{8479B497-DBED-4655-8747-040E56D145D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841228" y="3258433"/>
            <a:ext cx="28590" cy="240418"/>
          </a:xfrm>
          <a:custGeom>
            <a:avLst/>
            <a:gdLst/>
            <a:ahLst/>
            <a:cxnLst/>
            <a:rect l="0" t="0" r="0" b="0"/>
            <a:pathLst>
              <a:path w="28590" h="240418">
                <a:moveTo>
                  <a:pt x="23122" y="5467"/>
                </a:moveTo>
                <a:lnTo>
                  <a:pt x="23122" y="5467"/>
                </a:lnTo>
                <a:lnTo>
                  <a:pt x="23122" y="0"/>
                </a:lnTo>
                <a:lnTo>
                  <a:pt x="25003" y="11785"/>
                </a:lnTo>
                <a:lnTo>
                  <a:pt x="28589" y="47323"/>
                </a:lnTo>
                <a:lnTo>
                  <a:pt x="25840" y="89522"/>
                </a:lnTo>
                <a:lnTo>
                  <a:pt x="17185" y="134403"/>
                </a:lnTo>
                <a:lnTo>
                  <a:pt x="5684" y="175609"/>
                </a:lnTo>
                <a:lnTo>
                  <a:pt x="0" y="215908"/>
                </a:lnTo>
                <a:lnTo>
                  <a:pt x="4072" y="24041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SMARTInkShape-2920">
            <a:extLst>
              <a:ext uri="{FF2B5EF4-FFF2-40B4-BE49-F238E27FC236}">
                <a16:creationId xmlns:a16="http://schemas.microsoft.com/office/drawing/2014/main" xmlns="" id="{CB4B555E-BDA7-4226-9A77-82FC90E97B2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671820" y="5010434"/>
            <a:ext cx="1090421" cy="88617"/>
          </a:xfrm>
          <a:custGeom>
            <a:avLst/>
            <a:gdLst/>
            <a:ahLst/>
            <a:cxnLst/>
            <a:rect l="0" t="0" r="0" b="0"/>
            <a:pathLst>
              <a:path w="1090421" h="88617">
                <a:moveTo>
                  <a:pt x="17280" y="88616"/>
                </a:moveTo>
                <a:lnTo>
                  <a:pt x="17280" y="88616"/>
                </a:lnTo>
                <a:lnTo>
                  <a:pt x="17280" y="82344"/>
                </a:lnTo>
                <a:lnTo>
                  <a:pt x="26118" y="82273"/>
                </a:lnTo>
                <a:lnTo>
                  <a:pt x="61555" y="88028"/>
                </a:lnTo>
                <a:lnTo>
                  <a:pt x="108944" y="88538"/>
                </a:lnTo>
                <a:lnTo>
                  <a:pt x="148470" y="88593"/>
                </a:lnTo>
                <a:lnTo>
                  <a:pt x="191461" y="85239"/>
                </a:lnTo>
                <a:lnTo>
                  <a:pt x="238849" y="83146"/>
                </a:lnTo>
                <a:lnTo>
                  <a:pt x="271918" y="80775"/>
                </a:lnTo>
                <a:lnTo>
                  <a:pt x="305430" y="78076"/>
                </a:lnTo>
                <a:lnTo>
                  <a:pt x="339139" y="76876"/>
                </a:lnTo>
                <a:lnTo>
                  <a:pt x="372936" y="74461"/>
                </a:lnTo>
                <a:lnTo>
                  <a:pt x="406771" y="71036"/>
                </a:lnTo>
                <a:lnTo>
                  <a:pt x="440624" y="67162"/>
                </a:lnTo>
                <a:lnTo>
                  <a:pt x="474485" y="64970"/>
                </a:lnTo>
                <a:lnTo>
                  <a:pt x="508349" y="63290"/>
                </a:lnTo>
                <a:lnTo>
                  <a:pt x="542214" y="60191"/>
                </a:lnTo>
                <a:lnTo>
                  <a:pt x="576081" y="56463"/>
                </a:lnTo>
                <a:lnTo>
                  <a:pt x="609241" y="53159"/>
                </a:lnTo>
                <a:lnTo>
                  <a:pt x="656383" y="50594"/>
                </a:lnTo>
                <a:lnTo>
                  <a:pt x="689146" y="47493"/>
                </a:lnTo>
                <a:lnTo>
                  <a:pt x="735954" y="41780"/>
                </a:lnTo>
                <a:lnTo>
                  <a:pt x="777731" y="35620"/>
                </a:lnTo>
                <a:lnTo>
                  <a:pt x="820292" y="32697"/>
                </a:lnTo>
                <a:lnTo>
                  <a:pt x="857440" y="31830"/>
                </a:lnTo>
                <a:lnTo>
                  <a:pt x="901598" y="27174"/>
                </a:lnTo>
                <a:lnTo>
                  <a:pt x="942410" y="23641"/>
                </a:lnTo>
                <a:lnTo>
                  <a:pt x="977857" y="19729"/>
                </a:lnTo>
                <a:lnTo>
                  <a:pt x="1011740" y="22037"/>
                </a:lnTo>
                <a:lnTo>
                  <a:pt x="1057510" y="15412"/>
                </a:lnTo>
                <a:lnTo>
                  <a:pt x="1081183" y="12591"/>
                </a:lnTo>
                <a:lnTo>
                  <a:pt x="1090420" y="12416"/>
                </a:lnTo>
                <a:lnTo>
                  <a:pt x="1087056" y="9045"/>
                </a:lnTo>
                <a:lnTo>
                  <a:pt x="1081639" y="7390"/>
                </a:lnTo>
                <a:lnTo>
                  <a:pt x="1038723" y="676"/>
                </a:lnTo>
                <a:lnTo>
                  <a:pt x="998988" y="0"/>
                </a:lnTo>
                <a:lnTo>
                  <a:pt x="963946" y="1724"/>
                </a:lnTo>
                <a:lnTo>
                  <a:pt x="924148" y="4842"/>
                </a:lnTo>
                <a:lnTo>
                  <a:pt x="880590" y="8579"/>
                </a:lnTo>
                <a:lnTo>
                  <a:pt x="835360" y="12592"/>
                </a:lnTo>
                <a:lnTo>
                  <a:pt x="788682" y="16727"/>
                </a:lnTo>
                <a:lnTo>
                  <a:pt x="764382" y="18818"/>
                </a:lnTo>
                <a:lnTo>
                  <a:pt x="739714" y="20917"/>
                </a:lnTo>
                <a:lnTo>
                  <a:pt x="693492" y="23250"/>
                </a:lnTo>
                <a:lnTo>
                  <a:pt x="650135" y="24287"/>
                </a:lnTo>
                <a:lnTo>
                  <a:pt x="609699" y="24747"/>
                </a:lnTo>
                <a:lnTo>
                  <a:pt x="572442" y="24952"/>
                </a:lnTo>
                <a:lnTo>
                  <a:pt x="537774" y="25044"/>
                </a:lnTo>
                <a:lnTo>
                  <a:pt x="491196" y="24389"/>
                </a:lnTo>
                <a:lnTo>
                  <a:pt x="450975" y="20040"/>
                </a:lnTo>
                <a:lnTo>
                  <a:pt x="405422" y="14131"/>
                </a:lnTo>
                <a:lnTo>
                  <a:pt x="359082" y="12755"/>
                </a:lnTo>
                <a:lnTo>
                  <a:pt x="315013" y="15887"/>
                </a:lnTo>
                <a:lnTo>
                  <a:pt x="282721" y="19368"/>
                </a:lnTo>
                <a:lnTo>
                  <a:pt x="249553" y="23267"/>
                </a:lnTo>
                <a:lnTo>
                  <a:pt x="215998" y="27352"/>
                </a:lnTo>
                <a:lnTo>
                  <a:pt x="172115" y="33618"/>
                </a:lnTo>
                <a:lnTo>
                  <a:pt x="125136" y="42056"/>
                </a:lnTo>
                <a:lnTo>
                  <a:pt x="79208" y="49262"/>
                </a:lnTo>
                <a:lnTo>
                  <a:pt x="38283" y="50351"/>
                </a:lnTo>
                <a:lnTo>
                  <a:pt x="0" y="50513"/>
                </a:lnTo>
                <a:lnTo>
                  <a:pt x="2125" y="50515"/>
                </a:lnTo>
                <a:lnTo>
                  <a:pt x="46579" y="65443"/>
                </a:lnTo>
                <a:lnTo>
                  <a:pt x="90566" y="73115"/>
                </a:lnTo>
                <a:lnTo>
                  <a:pt x="137380" y="75086"/>
                </a:lnTo>
                <a:lnTo>
                  <a:pt x="175315" y="75547"/>
                </a:lnTo>
                <a:lnTo>
                  <a:pt x="217575" y="73871"/>
                </a:lnTo>
                <a:lnTo>
                  <a:pt x="263639" y="71479"/>
                </a:lnTo>
                <a:lnTo>
                  <a:pt x="288764" y="70842"/>
                </a:lnTo>
                <a:lnTo>
                  <a:pt x="314686" y="70416"/>
                </a:lnTo>
                <a:lnTo>
                  <a:pt x="340434" y="68721"/>
                </a:lnTo>
                <a:lnTo>
                  <a:pt x="366066" y="66181"/>
                </a:lnTo>
                <a:lnTo>
                  <a:pt x="391621" y="63075"/>
                </a:lnTo>
                <a:lnTo>
                  <a:pt x="418535" y="60300"/>
                </a:lnTo>
                <a:lnTo>
                  <a:pt x="446355" y="57744"/>
                </a:lnTo>
                <a:lnTo>
                  <a:pt x="474780" y="55335"/>
                </a:lnTo>
                <a:lnTo>
                  <a:pt x="502902" y="53023"/>
                </a:lnTo>
                <a:lnTo>
                  <a:pt x="530823" y="50776"/>
                </a:lnTo>
                <a:lnTo>
                  <a:pt x="558608" y="48573"/>
                </a:lnTo>
                <a:lnTo>
                  <a:pt x="586304" y="45693"/>
                </a:lnTo>
                <a:lnTo>
                  <a:pt x="613941" y="42361"/>
                </a:lnTo>
                <a:lnTo>
                  <a:pt x="641537" y="38730"/>
                </a:lnTo>
                <a:lnTo>
                  <a:pt x="666990" y="35603"/>
                </a:lnTo>
                <a:lnTo>
                  <a:pt x="714086" y="30247"/>
                </a:lnTo>
                <a:lnTo>
                  <a:pt x="758536" y="25515"/>
                </a:lnTo>
                <a:lnTo>
                  <a:pt x="798988" y="21766"/>
                </a:lnTo>
                <a:lnTo>
                  <a:pt x="845562" y="18949"/>
                </a:lnTo>
                <a:lnTo>
                  <a:pt x="884762" y="14665"/>
                </a:lnTo>
                <a:lnTo>
                  <a:pt x="930830" y="12613"/>
                </a:lnTo>
                <a:lnTo>
                  <a:pt x="965803" y="12416"/>
                </a:lnTo>
                <a:lnTo>
                  <a:pt x="969894" y="14298"/>
                </a:lnTo>
                <a:lnTo>
                  <a:pt x="976130" y="1876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SMARTInkShape-2921">
            <a:extLst>
              <a:ext uri="{FF2B5EF4-FFF2-40B4-BE49-F238E27FC236}">
                <a16:creationId xmlns:a16="http://schemas.microsoft.com/office/drawing/2014/main" xmlns="" id="{11203E0A-33A2-4487-9571-9C9E946C5A9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733795" y="3422657"/>
            <a:ext cx="3279656" cy="1610151"/>
          </a:xfrm>
          <a:custGeom>
            <a:avLst/>
            <a:gdLst/>
            <a:ahLst/>
            <a:cxnLst/>
            <a:rect l="0" t="0" r="0" b="0"/>
            <a:pathLst>
              <a:path w="3279656" h="1610151">
                <a:moveTo>
                  <a:pt x="15755" y="1600193"/>
                </a:moveTo>
                <a:lnTo>
                  <a:pt x="15755" y="1600193"/>
                </a:lnTo>
                <a:lnTo>
                  <a:pt x="12384" y="1600193"/>
                </a:lnTo>
                <a:lnTo>
                  <a:pt x="11391" y="1600898"/>
                </a:lnTo>
                <a:lnTo>
                  <a:pt x="10729" y="1602075"/>
                </a:lnTo>
                <a:lnTo>
                  <a:pt x="9667" y="1605660"/>
                </a:lnTo>
                <a:lnTo>
                  <a:pt x="7640" y="1606150"/>
                </a:lnTo>
                <a:lnTo>
                  <a:pt x="6112" y="1606281"/>
                </a:lnTo>
                <a:lnTo>
                  <a:pt x="2532" y="1608308"/>
                </a:lnTo>
                <a:lnTo>
                  <a:pt x="0" y="1610150"/>
                </a:lnTo>
                <a:lnTo>
                  <a:pt x="1836" y="1607220"/>
                </a:lnTo>
                <a:lnTo>
                  <a:pt x="2948" y="1595832"/>
                </a:lnTo>
                <a:lnTo>
                  <a:pt x="3054" y="1552846"/>
                </a:lnTo>
                <a:lnTo>
                  <a:pt x="6426" y="1506926"/>
                </a:lnTo>
                <a:lnTo>
                  <a:pt x="9231" y="1459903"/>
                </a:lnTo>
                <a:lnTo>
                  <a:pt x="12753" y="1419920"/>
                </a:lnTo>
                <a:lnTo>
                  <a:pt x="22267" y="1379159"/>
                </a:lnTo>
                <a:lnTo>
                  <a:pt x="28346" y="1334620"/>
                </a:lnTo>
                <a:lnTo>
                  <a:pt x="37186" y="1293146"/>
                </a:lnTo>
                <a:lnTo>
                  <a:pt x="49645" y="1249207"/>
                </a:lnTo>
                <a:lnTo>
                  <a:pt x="60598" y="1201957"/>
                </a:lnTo>
                <a:lnTo>
                  <a:pt x="71058" y="1169877"/>
                </a:lnTo>
                <a:lnTo>
                  <a:pt x="73495" y="1159175"/>
                </a:lnTo>
                <a:lnTo>
                  <a:pt x="93790" y="1117991"/>
                </a:lnTo>
                <a:lnTo>
                  <a:pt x="117772" y="1073166"/>
                </a:lnTo>
                <a:lnTo>
                  <a:pt x="142792" y="1033163"/>
                </a:lnTo>
                <a:lnTo>
                  <a:pt x="168158" y="990986"/>
                </a:lnTo>
                <a:lnTo>
                  <a:pt x="197788" y="946166"/>
                </a:lnTo>
                <a:lnTo>
                  <a:pt x="233537" y="899420"/>
                </a:lnTo>
                <a:lnTo>
                  <a:pt x="251262" y="879382"/>
                </a:lnTo>
                <a:lnTo>
                  <a:pt x="262947" y="867788"/>
                </a:lnTo>
                <a:lnTo>
                  <a:pt x="295765" y="825954"/>
                </a:lnTo>
                <a:lnTo>
                  <a:pt x="338378" y="783070"/>
                </a:lnTo>
                <a:lnTo>
                  <a:pt x="384003" y="738756"/>
                </a:lnTo>
                <a:lnTo>
                  <a:pt x="424544" y="705127"/>
                </a:lnTo>
                <a:lnTo>
                  <a:pt x="468522" y="673131"/>
                </a:lnTo>
                <a:lnTo>
                  <a:pt x="514704" y="636984"/>
                </a:lnTo>
                <a:lnTo>
                  <a:pt x="560916" y="603505"/>
                </a:lnTo>
                <a:lnTo>
                  <a:pt x="605902" y="573409"/>
                </a:lnTo>
                <a:lnTo>
                  <a:pt x="643463" y="551567"/>
                </a:lnTo>
                <a:lnTo>
                  <a:pt x="684853" y="526870"/>
                </a:lnTo>
                <a:lnTo>
                  <a:pt x="727001" y="503490"/>
                </a:lnTo>
                <a:lnTo>
                  <a:pt x="769297" y="485074"/>
                </a:lnTo>
                <a:lnTo>
                  <a:pt x="807259" y="463484"/>
                </a:lnTo>
                <a:lnTo>
                  <a:pt x="847997" y="443018"/>
                </a:lnTo>
                <a:lnTo>
                  <a:pt x="890016" y="422173"/>
                </a:lnTo>
                <a:lnTo>
                  <a:pt x="927923" y="403761"/>
                </a:lnTo>
                <a:lnTo>
                  <a:pt x="968650" y="382354"/>
                </a:lnTo>
                <a:lnTo>
                  <a:pt x="1007295" y="364328"/>
                </a:lnTo>
                <a:lnTo>
                  <a:pt x="1047175" y="347179"/>
                </a:lnTo>
                <a:lnTo>
                  <a:pt x="1089024" y="330203"/>
                </a:lnTo>
                <a:lnTo>
                  <a:pt x="1131262" y="313261"/>
                </a:lnTo>
                <a:lnTo>
                  <a:pt x="1173577" y="296326"/>
                </a:lnTo>
                <a:lnTo>
                  <a:pt x="1217787" y="279393"/>
                </a:lnTo>
                <a:lnTo>
                  <a:pt x="1263706" y="265831"/>
                </a:lnTo>
                <a:lnTo>
                  <a:pt x="1311111" y="251993"/>
                </a:lnTo>
                <a:lnTo>
                  <a:pt x="1357060" y="239853"/>
                </a:lnTo>
                <a:lnTo>
                  <a:pt x="1394136" y="228166"/>
                </a:lnTo>
                <a:lnTo>
                  <a:pt x="1441219" y="214946"/>
                </a:lnTo>
                <a:lnTo>
                  <a:pt x="1485196" y="200471"/>
                </a:lnTo>
                <a:lnTo>
                  <a:pt x="1521473" y="188903"/>
                </a:lnTo>
                <a:lnTo>
                  <a:pt x="1558327" y="179987"/>
                </a:lnTo>
                <a:lnTo>
                  <a:pt x="1604624" y="164690"/>
                </a:lnTo>
                <a:lnTo>
                  <a:pt x="1641760" y="154155"/>
                </a:lnTo>
                <a:lnTo>
                  <a:pt x="1688864" y="144274"/>
                </a:lnTo>
                <a:lnTo>
                  <a:pt x="1724812" y="137680"/>
                </a:lnTo>
                <a:lnTo>
                  <a:pt x="1770520" y="129835"/>
                </a:lnTo>
                <a:lnTo>
                  <a:pt x="1817700" y="125673"/>
                </a:lnTo>
                <a:lnTo>
                  <a:pt x="1861201" y="121636"/>
                </a:lnTo>
                <a:lnTo>
                  <a:pt x="1908129" y="120134"/>
                </a:lnTo>
                <a:lnTo>
                  <a:pt x="1953983" y="115656"/>
                </a:lnTo>
                <a:lnTo>
                  <a:pt x="2000226" y="111191"/>
                </a:lnTo>
                <a:lnTo>
                  <a:pt x="2036024" y="105534"/>
                </a:lnTo>
                <a:lnTo>
                  <a:pt x="2073442" y="99390"/>
                </a:lnTo>
                <a:lnTo>
                  <a:pt x="2114711" y="96471"/>
                </a:lnTo>
                <a:lnTo>
                  <a:pt x="2154847" y="92236"/>
                </a:lnTo>
                <a:lnTo>
                  <a:pt x="2196922" y="86513"/>
                </a:lnTo>
                <a:lnTo>
                  <a:pt x="2237297" y="80349"/>
                </a:lnTo>
                <a:lnTo>
                  <a:pt x="2282813" y="77424"/>
                </a:lnTo>
                <a:lnTo>
                  <a:pt x="2325306" y="73187"/>
                </a:lnTo>
                <a:lnTo>
                  <a:pt x="2368078" y="70834"/>
                </a:lnTo>
                <a:lnTo>
                  <a:pt x="2408660" y="66766"/>
                </a:lnTo>
                <a:lnTo>
                  <a:pt x="2447496" y="61092"/>
                </a:lnTo>
                <a:lnTo>
                  <a:pt x="2489184" y="58313"/>
                </a:lnTo>
                <a:lnTo>
                  <a:pt x="2529445" y="57489"/>
                </a:lnTo>
                <a:lnTo>
                  <a:pt x="2576611" y="52847"/>
                </a:lnTo>
                <a:lnTo>
                  <a:pt x="2624080" y="49317"/>
                </a:lnTo>
                <a:lnTo>
                  <a:pt x="2664265" y="45405"/>
                </a:lnTo>
                <a:lnTo>
                  <a:pt x="2703745" y="40269"/>
                </a:lnTo>
                <a:lnTo>
                  <a:pt x="2741334" y="36641"/>
                </a:lnTo>
                <a:lnTo>
                  <a:pt x="2782521" y="29339"/>
                </a:lnTo>
                <a:lnTo>
                  <a:pt x="2824628" y="21808"/>
                </a:lnTo>
                <a:lnTo>
                  <a:pt x="2865034" y="17708"/>
                </a:lnTo>
                <a:lnTo>
                  <a:pt x="2903773" y="13684"/>
                </a:lnTo>
                <a:lnTo>
                  <a:pt x="2950896" y="10942"/>
                </a:lnTo>
                <a:lnTo>
                  <a:pt x="2993128" y="6949"/>
                </a:lnTo>
                <a:lnTo>
                  <a:pt x="3034298" y="3051"/>
                </a:lnTo>
                <a:lnTo>
                  <a:pt x="3078196" y="262"/>
                </a:lnTo>
                <a:lnTo>
                  <a:pt x="3124813" y="0"/>
                </a:lnTo>
                <a:lnTo>
                  <a:pt x="3169818" y="6227"/>
                </a:lnTo>
                <a:lnTo>
                  <a:pt x="3205506" y="7047"/>
                </a:lnTo>
                <a:lnTo>
                  <a:pt x="3214802" y="10707"/>
                </a:lnTo>
                <a:lnTo>
                  <a:pt x="3255948" y="12670"/>
                </a:lnTo>
                <a:lnTo>
                  <a:pt x="3260416" y="10801"/>
                </a:lnTo>
                <a:lnTo>
                  <a:pt x="3262596" y="9315"/>
                </a:lnTo>
                <a:lnTo>
                  <a:pt x="3279655" y="634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SMARTInkShape-2922">
            <a:extLst>
              <a:ext uri="{FF2B5EF4-FFF2-40B4-BE49-F238E27FC236}">
                <a16:creationId xmlns:a16="http://schemas.microsoft.com/office/drawing/2014/main" xmlns="" id="{DD58CB17-6E8F-428C-AE40-57572550FFA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743200" y="3511550"/>
            <a:ext cx="1943101" cy="767051"/>
          </a:xfrm>
          <a:custGeom>
            <a:avLst/>
            <a:gdLst/>
            <a:ahLst/>
            <a:cxnLst/>
            <a:rect l="0" t="0" r="0" b="0"/>
            <a:pathLst>
              <a:path w="1943101" h="767051">
                <a:moveTo>
                  <a:pt x="0" y="742950"/>
                </a:moveTo>
                <a:lnTo>
                  <a:pt x="0" y="742950"/>
                </a:lnTo>
                <a:lnTo>
                  <a:pt x="0" y="749692"/>
                </a:lnTo>
                <a:lnTo>
                  <a:pt x="1881" y="754883"/>
                </a:lnTo>
                <a:lnTo>
                  <a:pt x="3371" y="757255"/>
                </a:lnTo>
                <a:lnTo>
                  <a:pt x="12209" y="763965"/>
                </a:lnTo>
                <a:lnTo>
                  <a:pt x="20394" y="767050"/>
                </a:lnTo>
                <a:lnTo>
                  <a:pt x="22768" y="766778"/>
                </a:lnTo>
                <a:lnTo>
                  <a:pt x="27288" y="764594"/>
                </a:lnTo>
                <a:lnTo>
                  <a:pt x="28775" y="761612"/>
                </a:lnTo>
                <a:lnTo>
                  <a:pt x="30428" y="752655"/>
                </a:lnTo>
                <a:lnTo>
                  <a:pt x="29281" y="743501"/>
                </a:lnTo>
                <a:lnTo>
                  <a:pt x="24668" y="732294"/>
                </a:lnTo>
                <a:lnTo>
                  <a:pt x="22796" y="729496"/>
                </a:lnTo>
                <a:lnTo>
                  <a:pt x="20136" y="727631"/>
                </a:lnTo>
                <a:lnTo>
                  <a:pt x="13418" y="725558"/>
                </a:lnTo>
                <a:lnTo>
                  <a:pt x="10356" y="727122"/>
                </a:lnTo>
                <a:lnTo>
                  <a:pt x="5073" y="734504"/>
                </a:lnTo>
                <a:lnTo>
                  <a:pt x="1503" y="743818"/>
                </a:lnTo>
                <a:lnTo>
                  <a:pt x="2550" y="750626"/>
                </a:lnTo>
                <a:lnTo>
                  <a:pt x="3816" y="754418"/>
                </a:lnTo>
                <a:lnTo>
                  <a:pt x="6072" y="756945"/>
                </a:lnTo>
                <a:lnTo>
                  <a:pt x="12341" y="759753"/>
                </a:lnTo>
                <a:lnTo>
                  <a:pt x="19832" y="759120"/>
                </a:lnTo>
                <a:lnTo>
                  <a:pt x="23804" y="757964"/>
                </a:lnTo>
                <a:lnTo>
                  <a:pt x="30100" y="752915"/>
                </a:lnTo>
                <a:lnTo>
                  <a:pt x="34544" y="745968"/>
                </a:lnTo>
                <a:lnTo>
                  <a:pt x="36520" y="738176"/>
                </a:lnTo>
                <a:lnTo>
                  <a:pt x="36341" y="735534"/>
                </a:lnTo>
                <a:lnTo>
                  <a:pt x="35516" y="733773"/>
                </a:lnTo>
                <a:lnTo>
                  <a:pt x="34261" y="732598"/>
                </a:lnTo>
                <a:lnTo>
                  <a:pt x="30984" y="731293"/>
                </a:lnTo>
                <a:lnTo>
                  <a:pt x="29123" y="730946"/>
                </a:lnTo>
                <a:lnTo>
                  <a:pt x="27176" y="731419"/>
                </a:lnTo>
                <a:lnTo>
                  <a:pt x="18983" y="735368"/>
                </a:lnTo>
                <a:lnTo>
                  <a:pt x="13068" y="736528"/>
                </a:lnTo>
                <a:lnTo>
                  <a:pt x="17137" y="741656"/>
                </a:lnTo>
                <a:lnTo>
                  <a:pt x="18975" y="748960"/>
                </a:lnTo>
                <a:lnTo>
                  <a:pt x="19050" y="755649"/>
                </a:lnTo>
                <a:lnTo>
                  <a:pt x="19050" y="752279"/>
                </a:lnTo>
                <a:lnTo>
                  <a:pt x="20931" y="748742"/>
                </a:lnTo>
                <a:lnTo>
                  <a:pt x="27888" y="737352"/>
                </a:lnTo>
                <a:lnTo>
                  <a:pt x="44571" y="690529"/>
                </a:lnTo>
                <a:lnTo>
                  <a:pt x="59274" y="647605"/>
                </a:lnTo>
                <a:lnTo>
                  <a:pt x="71290" y="603181"/>
                </a:lnTo>
                <a:lnTo>
                  <a:pt x="86974" y="558494"/>
                </a:lnTo>
                <a:lnTo>
                  <a:pt x="106072" y="514381"/>
                </a:lnTo>
                <a:lnTo>
                  <a:pt x="109275" y="501659"/>
                </a:lnTo>
                <a:lnTo>
                  <a:pt x="110950" y="497423"/>
                </a:lnTo>
                <a:lnTo>
                  <a:pt x="116574" y="490834"/>
                </a:lnTo>
                <a:lnTo>
                  <a:pt x="123072" y="484848"/>
                </a:lnTo>
                <a:lnTo>
                  <a:pt x="143886" y="454457"/>
                </a:lnTo>
                <a:lnTo>
                  <a:pt x="157494" y="445523"/>
                </a:lnTo>
                <a:lnTo>
                  <a:pt x="191999" y="419089"/>
                </a:lnTo>
                <a:lnTo>
                  <a:pt x="235547" y="395024"/>
                </a:lnTo>
                <a:lnTo>
                  <a:pt x="280012" y="376818"/>
                </a:lnTo>
                <a:lnTo>
                  <a:pt x="323886" y="361953"/>
                </a:lnTo>
                <a:lnTo>
                  <a:pt x="368302" y="347133"/>
                </a:lnTo>
                <a:lnTo>
                  <a:pt x="414074" y="330200"/>
                </a:lnTo>
                <a:lnTo>
                  <a:pt x="457278" y="312012"/>
                </a:lnTo>
                <a:lnTo>
                  <a:pt x="502360" y="294391"/>
                </a:lnTo>
                <a:lnTo>
                  <a:pt x="524360" y="287213"/>
                </a:lnTo>
                <a:lnTo>
                  <a:pt x="570452" y="267095"/>
                </a:lnTo>
                <a:lnTo>
                  <a:pt x="614534" y="254034"/>
                </a:lnTo>
                <a:lnTo>
                  <a:pt x="656947" y="239057"/>
                </a:lnTo>
                <a:lnTo>
                  <a:pt x="703812" y="223374"/>
                </a:lnTo>
                <a:lnTo>
                  <a:pt x="745280" y="207943"/>
                </a:lnTo>
                <a:lnTo>
                  <a:pt x="787442" y="193606"/>
                </a:lnTo>
                <a:lnTo>
                  <a:pt x="833112" y="177551"/>
                </a:lnTo>
                <a:lnTo>
                  <a:pt x="878535" y="162516"/>
                </a:lnTo>
                <a:lnTo>
                  <a:pt x="915062" y="150145"/>
                </a:lnTo>
                <a:lnTo>
                  <a:pt x="952696" y="137542"/>
                </a:lnTo>
                <a:lnTo>
                  <a:pt x="991364" y="125577"/>
                </a:lnTo>
                <a:lnTo>
                  <a:pt x="1033787" y="117249"/>
                </a:lnTo>
                <a:lnTo>
                  <a:pt x="1077636" y="110313"/>
                </a:lnTo>
                <a:lnTo>
                  <a:pt x="1121202" y="103084"/>
                </a:lnTo>
                <a:lnTo>
                  <a:pt x="1161236" y="93025"/>
                </a:lnTo>
                <a:lnTo>
                  <a:pt x="1200614" y="85261"/>
                </a:lnTo>
                <a:lnTo>
                  <a:pt x="1242542" y="78493"/>
                </a:lnTo>
                <a:lnTo>
                  <a:pt x="1282090" y="71313"/>
                </a:lnTo>
                <a:lnTo>
                  <a:pt x="1319914" y="61974"/>
                </a:lnTo>
                <a:lnTo>
                  <a:pt x="1366538" y="56222"/>
                </a:lnTo>
                <a:lnTo>
                  <a:pt x="1405613" y="50525"/>
                </a:lnTo>
                <a:lnTo>
                  <a:pt x="1446589" y="44369"/>
                </a:lnTo>
                <a:lnTo>
                  <a:pt x="1485541" y="38076"/>
                </a:lnTo>
                <a:lnTo>
                  <a:pt x="1522012" y="31743"/>
                </a:lnTo>
                <a:lnTo>
                  <a:pt x="1565940" y="23282"/>
                </a:lnTo>
                <a:lnTo>
                  <a:pt x="1601338" y="16933"/>
                </a:lnTo>
                <a:lnTo>
                  <a:pt x="1638637" y="13954"/>
                </a:lnTo>
                <a:lnTo>
                  <a:pt x="1684801" y="8584"/>
                </a:lnTo>
                <a:lnTo>
                  <a:pt x="1732074" y="6791"/>
                </a:lnTo>
                <a:lnTo>
                  <a:pt x="1778963" y="6437"/>
                </a:lnTo>
                <a:lnTo>
                  <a:pt x="1819557" y="5661"/>
                </a:lnTo>
                <a:lnTo>
                  <a:pt x="1864568" y="884"/>
                </a:lnTo>
                <a:lnTo>
                  <a:pt x="1910508" y="52"/>
                </a:lnTo>
                <a:lnTo>
                  <a:pt x="19431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8" name="SMARTInkShape-Group617">
            <a:extLst>
              <a:ext uri="{FF2B5EF4-FFF2-40B4-BE49-F238E27FC236}">
                <a16:creationId xmlns:a16="http://schemas.microsoft.com/office/drawing/2014/main" xmlns="" id="{74F3269B-DC7E-4427-A17E-B560C85CAD54}"/>
              </a:ext>
            </a:extLst>
          </p:cNvPr>
          <p:cNvGrpSpPr/>
          <p:nvPr/>
        </p:nvGrpSpPr>
        <p:grpSpPr>
          <a:xfrm>
            <a:off x="1275383" y="5416550"/>
            <a:ext cx="3279106" cy="1072237"/>
            <a:chOff x="1275383" y="5416550"/>
            <a:chExt cx="3279106" cy="1072237"/>
          </a:xfrm>
        </p:grpSpPr>
        <p:sp>
          <p:nvSpPr>
            <p:cNvPr id="306" name="SMARTInkShape-2923">
              <a:extLst>
                <a:ext uri="{FF2B5EF4-FFF2-40B4-BE49-F238E27FC236}">
                  <a16:creationId xmlns:a16="http://schemas.microsoft.com/office/drawing/2014/main" xmlns="" id="{74E819A0-FCDB-4F3A-BE29-06DFE6C226CE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843659" y="6089214"/>
              <a:ext cx="89118" cy="99143"/>
            </a:xfrm>
            <a:custGeom>
              <a:avLst/>
              <a:gdLst/>
              <a:ahLst/>
              <a:cxnLst/>
              <a:rect l="0" t="0" r="0" b="0"/>
              <a:pathLst>
                <a:path w="89118" h="99143">
                  <a:moveTo>
                    <a:pt x="80391" y="38536"/>
                  </a:moveTo>
                  <a:lnTo>
                    <a:pt x="80391" y="38536"/>
                  </a:lnTo>
                  <a:lnTo>
                    <a:pt x="77020" y="35165"/>
                  </a:lnTo>
                  <a:lnTo>
                    <a:pt x="75365" y="31629"/>
                  </a:lnTo>
                  <a:lnTo>
                    <a:pt x="74302" y="26979"/>
                  </a:lnTo>
                  <a:lnTo>
                    <a:pt x="70747" y="22804"/>
                  </a:lnTo>
                  <a:lnTo>
                    <a:pt x="67612" y="23109"/>
                  </a:lnTo>
                  <a:lnTo>
                    <a:pt x="52381" y="30986"/>
                  </a:lnTo>
                  <a:lnTo>
                    <a:pt x="31718" y="47117"/>
                  </a:lnTo>
                  <a:lnTo>
                    <a:pt x="20894" y="61634"/>
                  </a:lnTo>
                  <a:lnTo>
                    <a:pt x="15142" y="75614"/>
                  </a:lnTo>
                  <a:lnTo>
                    <a:pt x="13292" y="87470"/>
                  </a:lnTo>
                  <a:lnTo>
                    <a:pt x="14821" y="95092"/>
                  </a:lnTo>
                  <a:lnTo>
                    <a:pt x="18333" y="95291"/>
                  </a:lnTo>
                  <a:lnTo>
                    <a:pt x="29762" y="89865"/>
                  </a:lnTo>
                  <a:lnTo>
                    <a:pt x="60094" y="58291"/>
                  </a:lnTo>
                  <a:lnTo>
                    <a:pt x="85737" y="19546"/>
                  </a:lnTo>
                  <a:lnTo>
                    <a:pt x="89117" y="8225"/>
                  </a:lnTo>
                  <a:lnTo>
                    <a:pt x="88267" y="840"/>
                  </a:lnTo>
                  <a:lnTo>
                    <a:pt x="85642" y="0"/>
                  </a:lnTo>
                  <a:lnTo>
                    <a:pt x="77080" y="2828"/>
                  </a:lnTo>
                  <a:lnTo>
                    <a:pt x="50679" y="25577"/>
                  </a:lnTo>
                  <a:lnTo>
                    <a:pt x="36466" y="44810"/>
                  </a:lnTo>
                  <a:lnTo>
                    <a:pt x="32647" y="57552"/>
                  </a:lnTo>
                  <a:lnTo>
                    <a:pt x="32831" y="66508"/>
                  </a:lnTo>
                  <a:lnTo>
                    <a:pt x="33867" y="69884"/>
                  </a:lnTo>
                  <a:lnTo>
                    <a:pt x="35970" y="72135"/>
                  </a:lnTo>
                  <a:lnTo>
                    <a:pt x="42068" y="74635"/>
                  </a:lnTo>
                  <a:lnTo>
                    <a:pt x="49483" y="73865"/>
                  </a:lnTo>
                  <a:lnTo>
                    <a:pt x="53435" y="72672"/>
                  </a:lnTo>
                  <a:lnTo>
                    <a:pt x="56776" y="69760"/>
                  </a:lnTo>
                  <a:lnTo>
                    <a:pt x="62370" y="60880"/>
                  </a:lnTo>
                  <a:lnTo>
                    <a:pt x="66114" y="47351"/>
                  </a:lnTo>
                  <a:lnTo>
                    <a:pt x="65229" y="43706"/>
                  </a:lnTo>
                  <a:lnTo>
                    <a:pt x="60482" y="37778"/>
                  </a:lnTo>
                  <a:lnTo>
                    <a:pt x="55829" y="37324"/>
                  </a:lnTo>
                  <a:lnTo>
                    <a:pt x="43134" y="40584"/>
                  </a:lnTo>
                  <a:lnTo>
                    <a:pt x="20120" y="57095"/>
                  </a:lnTo>
                  <a:lnTo>
                    <a:pt x="2169" y="76490"/>
                  </a:lnTo>
                  <a:lnTo>
                    <a:pt x="21" y="82184"/>
                  </a:lnTo>
                  <a:lnTo>
                    <a:pt x="0" y="87390"/>
                  </a:lnTo>
                  <a:lnTo>
                    <a:pt x="1397" y="92271"/>
                  </a:lnTo>
                  <a:lnTo>
                    <a:pt x="4445" y="95526"/>
                  </a:lnTo>
                  <a:lnTo>
                    <a:pt x="13476" y="99142"/>
                  </a:lnTo>
                  <a:lnTo>
                    <a:pt x="26427" y="96987"/>
                  </a:lnTo>
                  <a:lnTo>
                    <a:pt x="40885" y="90619"/>
                  </a:lnTo>
                  <a:lnTo>
                    <a:pt x="54366" y="80734"/>
                  </a:lnTo>
                  <a:lnTo>
                    <a:pt x="61769" y="67404"/>
                  </a:lnTo>
                  <a:lnTo>
                    <a:pt x="64353" y="53483"/>
                  </a:lnTo>
                  <a:lnTo>
                    <a:pt x="63150" y="42592"/>
                  </a:lnTo>
                  <a:lnTo>
                    <a:pt x="61136" y="39829"/>
                  </a:lnTo>
                  <a:lnTo>
                    <a:pt x="58382" y="38693"/>
                  </a:lnTo>
                  <a:lnTo>
                    <a:pt x="51559" y="39311"/>
                  </a:lnTo>
                  <a:lnTo>
                    <a:pt x="43823" y="41939"/>
                  </a:lnTo>
                  <a:lnTo>
                    <a:pt x="41196" y="45038"/>
                  </a:lnTo>
                  <a:lnTo>
                    <a:pt x="38276" y="54124"/>
                  </a:lnTo>
                  <a:lnTo>
                    <a:pt x="42291" y="893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924">
              <a:extLst>
                <a:ext uri="{FF2B5EF4-FFF2-40B4-BE49-F238E27FC236}">
                  <a16:creationId xmlns:a16="http://schemas.microsoft.com/office/drawing/2014/main" xmlns="" id="{92F98FC5-E7DE-4E35-926F-1732960D6D4A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429000" y="5683250"/>
              <a:ext cx="115567" cy="144663"/>
            </a:xfrm>
            <a:custGeom>
              <a:avLst/>
              <a:gdLst/>
              <a:ahLst/>
              <a:cxnLst/>
              <a:rect l="0" t="0" r="0" b="0"/>
              <a:pathLst>
                <a:path w="115567" h="144663">
                  <a:moveTo>
                    <a:pt x="31750" y="0"/>
                  </a:moveTo>
                  <a:lnTo>
                    <a:pt x="31750" y="0"/>
                  </a:lnTo>
                  <a:lnTo>
                    <a:pt x="31750" y="47530"/>
                  </a:lnTo>
                  <a:lnTo>
                    <a:pt x="26724" y="94052"/>
                  </a:lnTo>
                  <a:lnTo>
                    <a:pt x="25661" y="118767"/>
                  </a:lnTo>
                  <a:lnTo>
                    <a:pt x="26280" y="120807"/>
                  </a:lnTo>
                  <a:lnTo>
                    <a:pt x="27398" y="121460"/>
                  </a:lnTo>
                  <a:lnTo>
                    <a:pt x="28848" y="121190"/>
                  </a:lnTo>
                  <a:lnTo>
                    <a:pt x="70077" y="75415"/>
                  </a:lnTo>
                  <a:lnTo>
                    <a:pt x="79593" y="69266"/>
                  </a:lnTo>
                  <a:lnTo>
                    <a:pt x="84106" y="68049"/>
                  </a:lnTo>
                  <a:lnTo>
                    <a:pt x="92885" y="68580"/>
                  </a:lnTo>
                  <a:lnTo>
                    <a:pt x="101489" y="74930"/>
                  </a:lnTo>
                  <a:lnTo>
                    <a:pt x="115141" y="92882"/>
                  </a:lnTo>
                  <a:lnTo>
                    <a:pt x="115566" y="97906"/>
                  </a:lnTo>
                  <a:lnTo>
                    <a:pt x="112276" y="109130"/>
                  </a:lnTo>
                  <a:lnTo>
                    <a:pt x="102489" y="123978"/>
                  </a:lnTo>
                  <a:lnTo>
                    <a:pt x="90942" y="131066"/>
                  </a:lnTo>
                  <a:lnTo>
                    <a:pt x="53055" y="142927"/>
                  </a:lnTo>
                  <a:lnTo>
                    <a:pt x="39102" y="144662"/>
                  </a:lnTo>
                  <a:lnTo>
                    <a:pt x="15975" y="138896"/>
                  </a:lnTo>
                  <a:lnTo>
                    <a:pt x="7100" y="133934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925">
              <a:extLst>
                <a:ext uri="{FF2B5EF4-FFF2-40B4-BE49-F238E27FC236}">
                  <a16:creationId xmlns:a16="http://schemas.microsoft.com/office/drawing/2014/main" xmlns="" id="{0CD64594-3AAC-4AC4-B535-C7821EB07BB6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397250" y="5607951"/>
              <a:ext cx="323851" cy="18150"/>
            </a:xfrm>
            <a:custGeom>
              <a:avLst/>
              <a:gdLst/>
              <a:ahLst/>
              <a:cxnLst/>
              <a:rect l="0" t="0" r="0" b="0"/>
              <a:pathLst>
                <a:path w="323851" h="18150">
                  <a:moveTo>
                    <a:pt x="0" y="18149"/>
                  </a:moveTo>
                  <a:lnTo>
                    <a:pt x="0" y="18149"/>
                  </a:lnTo>
                  <a:lnTo>
                    <a:pt x="39001" y="17443"/>
                  </a:lnTo>
                  <a:lnTo>
                    <a:pt x="72603" y="14778"/>
                  </a:lnTo>
                  <a:lnTo>
                    <a:pt x="94968" y="12374"/>
                  </a:lnTo>
                  <a:lnTo>
                    <a:pt x="120462" y="9360"/>
                  </a:lnTo>
                  <a:lnTo>
                    <a:pt x="148041" y="5940"/>
                  </a:lnTo>
                  <a:lnTo>
                    <a:pt x="174894" y="3659"/>
                  </a:lnTo>
                  <a:lnTo>
                    <a:pt x="201263" y="2139"/>
                  </a:lnTo>
                  <a:lnTo>
                    <a:pt x="227309" y="1126"/>
                  </a:lnTo>
                  <a:lnTo>
                    <a:pt x="267537" y="0"/>
                  </a:lnTo>
                  <a:lnTo>
                    <a:pt x="304578" y="1248"/>
                  </a:lnTo>
                  <a:lnTo>
                    <a:pt x="323850" y="54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926">
              <a:extLst>
                <a:ext uri="{FF2B5EF4-FFF2-40B4-BE49-F238E27FC236}">
                  <a16:creationId xmlns:a16="http://schemas.microsoft.com/office/drawing/2014/main" xmlns="" id="{8496763F-40FA-4021-AE5F-EEF8B52DE6F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486150" y="5416550"/>
              <a:ext cx="19051" cy="158751"/>
            </a:xfrm>
            <a:custGeom>
              <a:avLst/>
              <a:gdLst/>
              <a:ahLst/>
              <a:cxnLst/>
              <a:rect l="0" t="0" r="0" b="0"/>
              <a:pathLst>
                <a:path w="19051" h="158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026" y="25417"/>
                  </a:lnTo>
                  <a:lnTo>
                    <a:pt x="6088" y="66012"/>
                  </a:lnTo>
                  <a:lnTo>
                    <a:pt x="9644" y="102345"/>
                  </a:lnTo>
                  <a:lnTo>
                    <a:pt x="1905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927">
              <a:extLst>
                <a:ext uri="{FF2B5EF4-FFF2-40B4-BE49-F238E27FC236}">
                  <a16:creationId xmlns:a16="http://schemas.microsoft.com/office/drawing/2014/main" xmlns="" id="{F14284F6-E893-49DD-97C8-64195C0D57C6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828800" y="5759473"/>
              <a:ext cx="1452441" cy="323828"/>
            </a:xfrm>
            <a:custGeom>
              <a:avLst/>
              <a:gdLst/>
              <a:ahLst/>
              <a:cxnLst/>
              <a:rect l="0" t="0" r="0" b="0"/>
              <a:pathLst>
                <a:path w="1452441" h="323828">
                  <a:moveTo>
                    <a:pt x="0" y="31727"/>
                  </a:moveTo>
                  <a:lnTo>
                    <a:pt x="0" y="31727"/>
                  </a:lnTo>
                  <a:lnTo>
                    <a:pt x="0" y="26260"/>
                  </a:lnTo>
                  <a:lnTo>
                    <a:pt x="706" y="25965"/>
                  </a:lnTo>
                  <a:lnTo>
                    <a:pt x="3371" y="25639"/>
                  </a:lnTo>
                  <a:lnTo>
                    <a:pt x="45855" y="36224"/>
                  </a:lnTo>
                  <a:lnTo>
                    <a:pt x="86180" y="41683"/>
                  </a:lnTo>
                  <a:lnTo>
                    <a:pt x="124851" y="43207"/>
                  </a:lnTo>
                  <a:lnTo>
                    <a:pt x="171671" y="42003"/>
                  </a:lnTo>
                  <a:lnTo>
                    <a:pt x="196997" y="40695"/>
                  </a:lnTo>
                  <a:lnTo>
                    <a:pt x="223759" y="39821"/>
                  </a:lnTo>
                  <a:lnTo>
                    <a:pt x="251478" y="39241"/>
                  </a:lnTo>
                  <a:lnTo>
                    <a:pt x="279835" y="38853"/>
                  </a:lnTo>
                  <a:lnTo>
                    <a:pt x="308618" y="37889"/>
                  </a:lnTo>
                  <a:lnTo>
                    <a:pt x="337684" y="36541"/>
                  </a:lnTo>
                  <a:lnTo>
                    <a:pt x="366939" y="34935"/>
                  </a:lnTo>
                  <a:lnTo>
                    <a:pt x="397026" y="33161"/>
                  </a:lnTo>
                  <a:lnTo>
                    <a:pt x="427668" y="31271"/>
                  </a:lnTo>
                  <a:lnTo>
                    <a:pt x="458678" y="29307"/>
                  </a:lnTo>
                  <a:lnTo>
                    <a:pt x="490641" y="27291"/>
                  </a:lnTo>
                  <a:lnTo>
                    <a:pt x="523238" y="25242"/>
                  </a:lnTo>
                  <a:lnTo>
                    <a:pt x="556259" y="23171"/>
                  </a:lnTo>
                  <a:lnTo>
                    <a:pt x="588150" y="21788"/>
                  </a:lnTo>
                  <a:lnTo>
                    <a:pt x="619289" y="20870"/>
                  </a:lnTo>
                  <a:lnTo>
                    <a:pt x="649926" y="20255"/>
                  </a:lnTo>
                  <a:lnTo>
                    <a:pt x="680228" y="20551"/>
                  </a:lnTo>
                  <a:lnTo>
                    <a:pt x="710308" y="21454"/>
                  </a:lnTo>
                  <a:lnTo>
                    <a:pt x="740239" y="22762"/>
                  </a:lnTo>
                  <a:lnTo>
                    <a:pt x="769365" y="23633"/>
                  </a:lnTo>
                  <a:lnTo>
                    <a:pt x="797954" y="24215"/>
                  </a:lnTo>
                  <a:lnTo>
                    <a:pt x="826186" y="24603"/>
                  </a:lnTo>
                  <a:lnTo>
                    <a:pt x="853474" y="24860"/>
                  </a:lnTo>
                  <a:lnTo>
                    <a:pt x="880133" y="25032"/>
                  </a:lnTo>
                  <a:lnTo>
                    <a:pt x="906372" y="25148"/>
                  </a:lnTo>
                  <a:lnTo>
                    <a:pt x="931626" y="25224"/>
                  </a:lnTo>
                  <a:lnTo>
                    <a:pt x="956222" y="25275"/>
                  </a:lnTo>
                  <a:lnTo>
                    <a:pt x="1002838" y="25332"/>
                  </a:lnTo>
                  <a:lnTo>
                    <a:pt x="1044722" y="25357"/>
                  </a:lnTo>
                  <a:lnTo>
                    <a:pt x="1086386" y="23487"/>
                  </a:lnTo>
                  <a:lnTo>
                    <a:pt x="1127716" y="21009"/>
                  </a:lnTo>
                  <a:lnTo>
                    <a:pt x="1167251" y="19908"/>
                  </a:lnTo>
                  <a:lnTo>
                    <a:pt x="1204108" y="19419"/>
                  </a:lnTo>
                  <a:lnTo>
                    <a:pt x="1238598" y="18496"/>
                  </a:lnTo>
                  <a:lnTo>
                    <a:pt x="1285077" y="14714"/>
                  </a:lnTo>
                  <a:lnTo>
                    <a:pt x="1324562" y="13280"/>
                  </a:lnTo>
                  <a:lnTo>
                    <a:pt x="1369447" y="12756"/>
                  </a:lnTo>
                  <a:lnTo>
                    <a:pt x="1391505" y="11987"/>
                  </a:lnTo>
                  <a:lnTo>
                    <a:pt x="1428264" y="6349"/>
                  </a:lnTo>
                  <a:lnTo>
                    <a:pt x="1435076" y="0"/>
                  </a:lnTo>
                  <a:lnTo>
                    <a:pt x="1435093" y="3354"/>
                  </a:lnTo>
                  <a:lnTo>
                    <a:pt x="1444520" y="32885"/>
                  </a:lnTo>
                  <a:lnTo>
                    <a:pt x="1441812" y="75704"/>
                  </a:lnTo>
                  <a:lnTo>
                    <a:pt x="1443403" y="116902"/>
                  </a:lnTo>
                  <a:lnTo>
                    <a:pt x="1448379" y="153154"/>
                  </a:lnTo>
                  <a:lnTo>
                    <a:pt x="1452440" y="190707"/>
                  </a:lnTo>
                  <a:lnTo>
                    <a:pt x="1450441" y="234581"/>
                  </a:lnTo>
                  <a:lnTo>
                    <a:pt x="1438182" y="269718"/>
                  </a:lnTo>
                  <a:lnTo>
                    <a:pt x="1425935" y="295891"/>
                  </a:lnTo>
                  <a:lnTo>
                    <a:pt x="1422607" y="319073"/>
                  </a:lnTo>
                  <a:lnTo>
                    <a:pt x="1421832" y="320657"/>
                  </a:lnTo>
                  <a:lnTo>
                    <a:pt x="1420610" y="321714"/>
                  </a:lnTo>
                  <a:lnTo>
                    <a:pt x="1416050" y="3238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928">
              <a:extLst>
                <a:ext uri="{FF2B5EF4-FFF2-40B4-BE49-F238E27FC236}">
                  <a16:creationId xmlns:a16="http://schemas.microsoft.com/office/drawing/2014/main" xmlns="" id="{23767096-72F9-4CAD-A310-CBFE8272BEB9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860811" y="5772412"/>
              <a:ext cx="30657" cy="361689"/>
            </a:xfrm>
            <a:custGeom>
              <a:avLst/>
              <a:gdLst/>
              <a:ahLst/>
              <a:cxnLst/>
              <a:rect l="0" t="0" r="0" b="0"/>
              <a:pathLst>
                <a:path w="30657" h="361689">
                  <a:moveTo>
                    <a:pt x="6089" y="6088"/>
                  </a:moveTo>
                  <a:lnTo>
                    <a:pt x="6089" y="6088"/>
                  </a:lnTo>
                  <a:lnTo>
                    <a:pt x="0" y="0"/>
                  </a:lnTo>
                  <a:lnTo>
                    <a:pt x="3187" y="3187"/>
                  </a:lnTo>
                  <a:lnTo>
                    <a:pt x="5229" y="18712"/>
                  </a:lnTo>
                  <a:lnTo>
                    <a:pt x="950" y="66225"/>
                  </a:lnTo>
                  <a:lnTo>
                    <a:pt x="3861" y="104104"/>
                  </a:lnTo>
                  <a:lnTo>
                    <a:pt x="11779" y="150371"/>
                  </a:lnTo>
                  <a:lnTo>
                    <a:pt x="17084" y="185925"/>
                  </a:lnTo>
                  <a:lnTo>
                    <a:pt x="24146" y="222893"/>
                  </a:lnTo>
                  <a:lnTo>
                    <a:pt x="28225" y="256729"/>
                  </a:lnTo>
                  <a:lnTo>
                    <a:pt x="30522" y="297898"/>
                  </a:lnTo>
                  <a:lnTo>
                    <a:pt x="30656" y="343880"/>
                  </a:lnTo>
                  <a:lnTo>
                    <a:pt x="25139" y="3616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929">
              <a:extLst>
                <a:ext uri="{FF2B5EF4-FFF2-40B4-BE49-F238E27FC236}">
                  <a16:creationId xmlns:a16="http://schemas.microsoft.com/office/drawing/2014/main" xmlns="" id="{2AB23A8A-1389-434E-BAC1-DB9554670D4D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321050" y="6189645"/>
              <a:ext cx="173673" cy="299142"/>
            </a:xfrm>
            <a:custGeom>
              <a:avLst/>
              <a:gdLst/>
              <a:ahLst/>
              <a:cxnLst/>
              <a:rect l="0" t="0" r="0" b="0"/>
              <a:pathLst>
                <a:path w="173673" h="299142">
                  <a:moveTo>
                    <a:pt x="69850" y="14305"/>
                  </a:moveTo>
                  <a:lnTo>
                    <a:pt x="69850" y="14305"/>
                  </a:lnTo>
                  <a:lnTo>
                    <a:pt x="69850" y="0"/>
                  </a:lnTo>
                  <a:lnTo>
                    <a:pt x="70555" y="45351"/>
                  </a:lnTo>
                  <a:lnTo>
                    <a:pt x="73221" y="76786"/>
                  </a:lnTo>
                  <a:lnTo>
                    <a:pt x="71113" y="113806"/>
                  </a:lnTo>
                  <a:lnTo>
                    <a:pt x="66178" y="153777"/>
                  </a:lnTo>
                  <a:lnTo>
                    <a:pt x="61633" y="195061"/>
                  </a:lnTo>
                  <a:lnTo>
                    <a:pt x="55379" y="229402"/>
                  </a:lnTo>
                  <a:lnTo>
                    <a:pt x="41525" y="276718"/>
                  </a:lnTo>
                  <a:lnTo>
                    <a:pt x="40383" y="278852"/>
                  </a:lnTo>
                  <a:lnTo>
                    <a:pt x="39622" y="279571"/>
                  </a:lnTo>
                  <a:lnTo>
                    <a:pt x="44176" y="259738"/>
                  </a:lnTo>
                  <a:lnTo>
                    <a:pt x="59813" y="224463"/>
                  </a:lnTo>
                  <a:lnTo>
                    <a:pt x="72445" y="207897"/>
                  </a:lnTo>
                  <a:lnTo>
                    <a:pt x="119432" y="173462"/>
                  </a:lnTo>
                  <a:lnTo>
                    <a:pt x="140436" y="164238"/>
                  </a:lnTo>
                  <a:lnTo>
                    <a:pt x="146541" y="165060"/>
                  </a:lnTo>
                  <a:lnTo>
                    <a:pt x="158968" y="171619"/>
                  </a:lnTo>
                  <a:lnTo>
                    <a:pt x="163129" y="177038"/>
                  </a:lnTo>
                  <a:lnTo>
                    <a:pt x="171688" y="209773"/>
                  </a:lnTo>
                  <a:lnTo>
                    <a:pt x="173672" y="231001"/>
                  </a:lnTo>
                  <a:lnTo>
                    <a:pt x="169851" y="249843"/>
                  </a:lnTo>
                  <a:lnTo>
                    <a:pt x="156395" y="276320"/>
                  </a:lnTo>
                  <a:lnTo>
                    <a:pt x="137477" y="289741"/>
                  </a:lnTo>
                  <a:lnTo>
                    <a:pt x="111901" y="298292"/>
                  </a:lnTo>
                  <a:lnTo>
                    <a:pt x="67179" y="299141"/>
                  </a:lnTo>
                  <a:lnTo>
                    <a:pt x="20953" y="294987"/>
                  </a:lnTo>
                  <a:lnTo>
                    <a:pt x="0" y="2937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930">
              <a:extLst>
                <a:ext uri="{FF2B5EF4-FFF2-40B4-BE49-F238E27FC236}">
                  <a16:creationId xmlns:a16="http://schemas.microsoft.com/office/drawing/2014/main" xmlns="" id="{86E1D12D-81C6-4314-ABD5-444CA79E86E0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254008" y="6069804"/>
              <a:ext cx="78178" cy="72996"/>
            </a:xfrm>
            <a:custGeom>
              <a:avLst/>
              <a:gdLst/>
              <a:ahLst/>
              <a:cxnLst/>
              <a:rect l="0" t="0" r="0" b="0"/>
              <a:pathLst>
                <a:path w="78178" h="72996">
                  <a:moveTo>
                    <a:pt x="60692" y="26196"/>
                  </a:moveTo>
                  <a:lnTo>
                    <a:pt x="60692" y="26196"/>
                  </a:lnTo>
                  <a:lnTo>
                    <a:pt x="55666" y="14263"/>
                  </a:lnTo>
                  <a:lnTo>
                    <a:pt x="52853" y="5492"/>
                  </a:lnTo>
                  <a:lnTo>
                    <a:pt x="51232" y="1810"/>
                  </a:lnTo>
                  <a:lnTo>
                    <a:pt x="48035" y="62"/>
                  </a:lnTo>
                  <a:lnTo>
                    <a:pt x="38839" y="0"/>
                  </a:lnTo>
                  <a:lnTo>
                    <a:pt x="21762" y="7302"/>
                  </a:lnTo>
                  <a:lnTo>
                    <a:pt x="11404" y="18269"/>
                  </a:lnTo>
                  <a:lnTo>
                    <a:pt x="3508" y="31139"/>
                  </a:lnTo>
                  <a:lnTo>
                    <a:pt x="0" y="41564"/>
                  </a:lnTo>
                  <a:lnTo>
                    <a:pt x="321" y="50900"/>
                  </a:lnTo>
                  <a:lnTo>
                    <a:pt x="1395" y="55366"/>
                  </a:lnTo>
                  <a:lnTo>
                    <a:pt x="4933" y="57637"/>
                  </a:lnTo>
                  <a:lnTo>
                    <a:pt x="16390" y="58279"/>
                  </a:lnTo>
                  <a:lnTo>
                    <a:pt x="45449" y="47932"/>
                  </a:lnTo>
                  <a:lnTo>
                    <a:pt x="70757" y="31460"/>
                  </a:lnTo>
                  <a:lnTo>
                    <a:pt x="75163" y="26177"/>
                  </a:lnTo>
                  <a:lnTo>
                    <a:pt x="77395" y="21246"/>
                  </a:lnTo>
                  <a:lnTo>
                    <a:pt x="78177" y="16545"/>
                  </a:lnTo>
                  <a:lnTo>
                    <a:pt x="76582" y="13412"/>
                  </a:lnTo>
                  <a:lnTo>
                    <a:pt x="73402" y="11324"/>
                  </a:lnTo>
                  <a:lnTo>
                    <a:pt x="69166" y="9931"/>
                  </a:lnTo>
                  <a:lnTo>
                    <a:pt x="56932" y="14028"/>
                  </a:lnTo>
                  <a:lnTo>
                    <a:pt x="29453" y="33906"/>
                  </a:lnTo>
                  <a:lnTo>
                    <a:pt x="13413" y="51999"/>
                  </a:lnTo>
                  <a:lnTo>
                    <a:pt x="10829" y="56803"/>
                  </a:lnTo>
                  <a:lnTo>
                    <a:pt x="9811" y="60712"/>
                  </a:lnTo>
                  <a:lnTo>
                    <a:pt x="9838" y="64023"/>
                  </a:lnTo>
                  <a:lnTo>
                    <a:pt x="11267" y="66936"/>
                  </a:lnTo>
                  <a:lnTo>
                    <a:pt x="16618" y="72054"/>
                  </a:lnTo>
                  <a:lnTo>
                    <a:pt x="20020" y="72995"/>
                  </a:lnTo>
                  <a:lnTo>
                    <a:pt x="27564" y="72161"/>
                  </a:lnTo>
                  <a:lnTo>
                    <a:pt x="43115" y="64353"/>
                  </a:lnTo>
                  <a:lnTo>
                    <a:pt x="57757" y="49731"/>
                  </a:lnTo>
                  <a:lnTo>
                    <a:pt x="60147" y="44003"/>
                  </a:lnTo>
                  <a:lnTo>
                    <a:pt x="60920" y="31993"/>
                  </a:lnTo>
                  <a:lnTo>
                    <a:pt x="58022" y="27239"/>
                  </a:lnTo>
                  <a:lnTo>
                    <a:pt x="47275" y="20075"/>
                  </a:lnTo>
                  <a:lnTo>
                    <a:pt x="36855" y="18301"/>
                  </a:lnTo>
                  <a:lnTo>
                    <a:pt x="32100" y="18817"/>
                  </a:lnTo>
                  <a:lnTo>
                    <a:pt x="28225" y="21277"/>
                  </a:lnTo>
                  <a:lnTo>
                    <a:pt x="22038" y="29654"/>
                  </a:lnTo>
                  <a:lnTo>
                    <a:pt x="20699" y="40432"/>
                  </a:lnTo>
                  <a:lnTo>
                    <a:pt x="22592" y="579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931">
              <a:extLst>
                <a:ext uri="{FF2B5EF4-FFF2-40B4-BE49-F238E27FC236}">
                  <a16:creationId xmlns:a16="http://schemas.microsoft.com/office/drawing/2014/main" xmlns="" id="{B9373382-E1FD-4FD1-A89E-323435A87588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736756" y="6327544"/>
              <a:ext cx="206345" cy="117222"/>
            </a:xfrm>
            <a:custGeom>
              <a:avLst/>
              <a:gdLst/>
              <a:ahLst/>
              <a:cxnLst/>
              <a:rect l="0" t="0" r="0" b="0"/>
              <a:pathLst>
                <a:path w="206345" h="117222">
                  <a:moveTo>
                    <a:pt x="98394" y="92306"/>
                  </a:moveTo>
                  <a:lnTo>
                    <a:pt x="98394" y="92306"/>
                  </a:lnTo>
                  <a:lnTo>
                    <a:pt x="101538" y="51479"/>
                  </a:lnTo>
                  <a:lnTo>
                    <a:pt x="95644" y="23172"/>
                  </a:lnTo>
                  <a:lnTo>
                    <a:pt x="86369" y="6989"/>
                  </a:lnTo>
                  <a:lnTo>
                    <a:pt x="81910" y="3677"/>
                  </a:lnTo>
                  <a:lnTo>
                    <a:pt x="71312" y="0"/>
                  </a:lnTo>
                  <a:lnTo>
                    <a:pt x="57665" y="4008"/>
                  </a:lnTo>
                  <a:lnTo>
                    <a:pt x="34115" y="20048"/>
                  </a:lnTo>
                  <a:lnTo>
                    <a:pt x="25908" y="27201"/>
                  </a:lnTo>
                  <a:lnTo>
                    <a:pt x="7615" y="60865"/>
                  </a:lnTo>
                  <a:lnTo>
                    <a:pt x="0" y="92006"/>
                  </a:lnTo>
                  <a:lnTo>
                    <a:pt x="1982" y="106518"/>
                  </a:lnTo>
                  <a:lnTo>
                    <a:pt x="4486" y="112365"/>
                  </a:lnTo>
                  <a:lnTo>
                    <a:pt x="8978" y="115556"/>
                  </a:lnTo>
                  <a:lnTo>
                    <a:pt x="21494" y="117221"/>
                  </a:lnTo>
                  <a:lnTo>
                    <a:pt x="61262" y="77110"/>
                  </a:lnTo>
                  <a:lnTo>
                    <a:pt x="87375" y="44880"/>
                  </a:lnTo>
                  <a:lnTo>
                    <a:pt x="91753" y="43050"/>
                  </a:lnTo>
                  <a:lnTo>
                    <a:pt x="96084" y="42535"/>
                  </a:lnTo>
                  <a:lnTo>
                    <a:pt x="135888" y="68780"/>
                  </a:lnTo>
                  <a:lnTo>
                    <a:pt x="165152" y="81849"/>
                  </a:lnTo>
                  <a:lnTo>
                    <a:pt x="206344" y="923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932">
              <a:extLst>
                <a:ext uri="{FF2B5EF4-FFF2-40B4-BE49-F238E27FC236}">
                  <a16:creationId xmlns:a16="http://schemas.microsoft.com/office/drawing/2014/main" xmlns="" id="{58A3E702-B452-4D64-871D-C30BE90B564E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275383" y="6092228"/>
              <a:ext cx="3279106" cy="105373"/>
            </a:xfrm>
            <a:custGeom>
              <a:avLst/>
              <a:gdLst/>
              <a:ahLst/>
              <a:cxnLst/>
              <a:rect l="0" t="0" r="0" b="0"/>
              <a:pathLst>
                <a:path w="3279106" h="105373">
                  <a:moveTo>
                    <a:pt x="7317" y="105372"/>
                  </a:moveTo>
                  <a:lnTo>
                    <a:pt x="7317" y="105372"/>
                  </a:lnTo>
                  <a:lnTo>
                    <a:pt x="575" y="102001"/>
                  </a:lnTo>
                  <a:lnTo>
                    <a:pt x="0" y="101008"/>
                  </a:lnTo>
                  <a:lnTo>
                    <a:pt x="1028" y="100346"/>
                  </a:lnTo>
                  <a:lnTo>
                    <a:pt x="39023" y="94127"/>
                  </a:lnTo>
                  <a:lnTo>
                    <a:pt x="70092" y="90262"/>
                  </a:lnTo>
                  <a:lnTo>
                    <a:pt x="114474" y="84310"/>
                  </a:lnTo>
                  <a:lnTo>
                    <a:pt x="140139" y="80748"/>
                  </a:lnTo>
                  <a:lnTo>
                    <a:pt x="172770" y="76962"/>
                  </a:lnTo>
                  <a:lnTo>
                    <a:pt x="210047" y="73025"/>
                  </a:lnTo>
                  <a:lnTo>
                    <a:pt x="250420" y="68992"/>
                  </a:lnTo>
                  <a:lnTo>
                    <a:pt x="296386" y="65596"/>
                  </a:lnTo>
                  <a:lnTo>
                    <a:pt x="346079" y="62627"/>
                  </a:lnTo>
                  <a:lnTo>
                    <a:pt x="398259" y="59941"/>
                  </a:lnTo>
                  <a:lnTo>
                    <a:pt x="457034" y="56741"/>
                  </a:lnTo>
                  <a:lnTo>
                    <a:pt x="520206" y="53197"/>
                  </a:lnTo>
                  <a:lnTo>
                    <a:pt x="586310" y="49421"/>
                  </a:lnTo>
                  <a:lnTo>
                    <a:pt x="660718" y="44788"/>
                  </a:lnTo>
                  <a:lnTo>
                    <a:pt x="740662" y="39582"/>
                  </a:lnTo>
                  <a:lnTo>
                    <a:pt x="824297" y="33996"/>
                  </a:lnTo>
                  <a:lnTo>
                    <a:pt x="913920" y="28860"/>
                  </a:lnTo>
                  <a:lnTo>
                    <a:pt x="1007536" y="24023"/>
                  </a:lnTo>
                  <a:lnTo>
                    <a:pt x="1103813" y="19391"/>
                  </a:lnTo>
                  <a:lnTo>
                    <a:pt x="1203981" y="14890"/>
                  </a:lnTo>
                  <a:lnTo>
                    <a:pt x="1306743" y="10479"/>
                  </a:lnTo>
                  <a:lnTo>
                    <a:pt x="1411234" y="6127"/>
                  </a:lnTo>
                  <a:lnTo>
                    <a:pt x="1518290" y="3225"/>
                  </a:lnTo>
                  <a:lnTo>
                    <a:pt x="1627055" y="1291"/>
                  </a:lnTo>
                  <a:lnTo>
                    <a:pt x="1736959" y="0"/>
                  </a:lnTo>
                  <a:lnTo>
                    <a:pt x="1844800" y="552"/>
                  </a:lnTo>
                  <a:lnTo>
                    <a:pt x="1951267" y="2331"/>
                  </a:lnTo>
                  <a:lnTo>
                    <a:pt x="2056817" y="4928"/>
                  </a:lnTo>
                  <a:lnTo>
                    <a:pt x="2158228" y="8776"/>
                  </a:lnTo>
                  <a:lnTo>
                    <a:pt x="2256880" y="13457"/>
                  </a:lnTo>
                  <a:lnTo>
                    <a:pt x="2353692" y="18696"/>
                  </a:lnTo>
                  <a:lnTo>
                    <a:pt x="2446456" y="24305"/>
                  </a:lnTo>
                  <a:lnTo>
                    <a:pt x="2536520" y="30160"/>
                  </a:lnTo>
                  <a:lnTo>
                    <a:pt x="2624786" y="36181"/>
                  </a:lnTo>
                  <a:lnTo>
                    <a:pt x="2706913" y="41606"/>
                  </a:lnTo>
                  <a:lnTo>
                    <a:pt x="2784947" y="46633"/>
                  </a:lnTo>
                  <a:lnTo>
                    <a:pt x="2860254" y="51395"/>
                  </a:lnTo>
                  <a:lnTo>
                    <a:pt x="2928803" y="55277"/>
                  </a:lnTo>
                  <a:lnTo>
                    <a:pt x="2992846" y="58570"/>
                  </a:lnTo>
                  <a:lnTo>
                    <a:pt x="3053886" y="61470"/>
                  </a:lnTo>
                  <a:lnTo>
                    <a:pt x="3105869" y="64109"/>
                  </a:lnTo>
                  <a:lnTo>
                    <a:pt x="3151813" y="66576"/>
                  </a:lnTo>
                  <a:lnTo>
                    <a:pt x="3193731" y="68923"/>
                  </a:lnTo>
                  <a:lnTo>
                    <a:pt x="3224499" y="71197"/>
                  </a:lnTo>
                  <a:lnTo>
                    <a:pt x="3266211" y="75601"/>
                  </a:lnTo>
                  <a:lnTo>
                    <a:pt x="3279105" y="76148"/>
                  </a:lnTo>
                  <a:lnTo>
                    <a:pt x="3277567" y="736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933">
              <a:extLst>
                <a:ext uri="{FF2B5EF4-FFF2-40B4-BE49-F238E27FC236}">
                  <a16:creationId xmlns:a16="http://schemas.microsoft.com/office/drawing/2014/main" xmlns="" id="{E3ED48D0-2FBD-4A30-8182-87EB5117A202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569583" y="5791200"/>
              <a:ext cx="94368" cy="12701"/>
            </a:xfrm>
            <a:custGeom>
              <a:avLst/>
              <a:gdLst/>
              <a:ahLst/>
              <a:cxnLst/>
              <a:rect l="0" t="0" r="0" b="0"/>
              <a:pathLst>
                <a:path w="943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7233"/>
                  </a:lnTo>
                  <a:lnTo>
                    <a:pt x="6120" y="3240"/>
                  </a:lnTo>
                  <a:lnTo>
                    <a:pt x="46670" y="284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934">
              <a:extLst>
                <a:ext uri="{FF2B5EF4-FFF2-40B4-BE49-F238E27FC236}">
                  <a16:creationId xmlns:a16="http://schemas.microsoft.com/office/drawing/2014/main" xmlns="" id="{880EE561-0599-4DD3-BC7F-8ABD15500FEE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678705" y="5742177"/>
              <a:ext cx="150346" cy="112524"/>
            </a:xfrm>
            <a:custGeom>
              <a:avLst/>
              <a:gdLst/>
              <a:ahLst/>
              <a:cxnLst/>
              <a:rect l="0" t="0" r="0" b="0"/>
              <a:pathLst>
                <a:path w="150346" h="112524">
                  <a:moveTo>
                    <a:pt x="80495" y="42673"/>
                  </a:moveTo>
                  <a:lnTo>
                    <a:pt x="80495" y="42673"/>
                  </a:lnTo>
                  <a:lnTo>
                    <a:pt x="79789" y="21011"/>
                  </a:lnTo>
                  <a:lnTo>
                    <a:pt x="75425" y="9365"/>
                  </a:lnTo>
                  <a:lnTo>
                    <a:pt x="71657" y="3645"/>
                  </a:lnTo>
                  <a:lnTo>
                    <a:pt x="63867" y="633"/>
                  </a:lnTo>
                  <a:lnTo>
                    <a:pt x="52644" y="0"/>
                  </a:lnTo>
                  <a:lnTo>
                    <a:pt x="31164" y="4316"/>
                  </a:lnTo>
                  <a:lnTo>
                    <a:pt x="12491" y="14217"/>
                  </a:lnTo>
                  <a:lnTo>
                    <a:pt x="4881" y="22030"/>
                  </a:lnTo>
                  <a:lnTo>
                    <a:pt x="1027" y="30206"/>
                  </a:lnTo>
                  <a:lnTo>
                    <a:pt x="0" y="34361"/>
                  </a:lnTo>
                  <a:lnTo>
                    <a:pt x="726" y="37838"/>
                  </a:lnTo>
                  <a:lnTo>
                    <a:pt x="5296" y="43580"/>
                  </a:lnTo>
                  <a:lnTo>
                    <a:pt x="13912" y="46605"/>
                  </a:lnTo>
                  <a:lnTo>
                    <a:pt x="19173" y="47411"/>
                  </a:lnTo>
                  <a:lnTo>
                    <a:pt x="40061" y="41803"/>
                  </a:lnTo>
                  <a:lnTo>
                    <a:pt x="68081" y="31336"/>
                  </a:lnTo>
                  <a:lnTo>
                    <a:pt x="70808" y="31588"/>
                  </a:lnTo>
                  <a:lnTo>
                    <a:pt x="75719" y="33748"/>
                  </a:lnTo>
                  <a:lnTo>
                    <a:pt x="80254" y="42705"/>
                  </a:lnTo>
                  <a:lnTo>
                    <a:pt x="82451" y="49044"/>
                  </a:lnTo>
                  <a:lnTo>
                    <a:pt x="118441" y="87125"/>
                  </a:lnTo>
                  <a:lnTo>
                    <a:pt x="150345" y="1125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618">
            <a:extLst>
              <a:ext uri="{FF2B5EF4-FFF2-40B4-BE49-F238E27FC236}">
                <a16:creationId xmlns:a16="http://schemas.microsoft.com/office/drawing/2014/main" xmlns="" id="{BD3754EC-04B4-4E27-8BD8-8A954F239C6A}"/>
              </a:ext>
            </a:extLst>
          </p:cNvPr>
          <p:cNvGrpSpPr/>
          <p:nvPr/>
        </p:nvGrpSpPr>
        <p:grpSpPr>
          <a:xfrm>
            <a:off x="10515042" y="4504842"/>
            <a:ext cx="450892" cy="556109"/>
            <a:chOff x="10515042" y="4504842"/>
            <a:chExt cx="450892" cy="556109"/>
          </a:xfrm>
        </p:grpSpPr>
        <p:sp>
          <p:nvSpPr>
            <p:cNvPr id="319" name="SMARTInkShape-2935">
              <a:extLst>
                <a:ext uri="{FF2B5EF4-FFF2-40B4-BE49-F238E27FC236}">
                  <a16:creationId xmlns:a16="http://schemas.microsoft.com/office/drawing/2014/main" xmlns="" id="{4714E0DC-F1AA-4C63-9AFC-D8E8CD837089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0515042" y="4606052"/>
              <a:ext cx="146609" cy="143749"/>
            </a:xfrm>
            <a:custGeom>
              <a:avLst/>
              <a:gdLst/>
              <a:ahLst/>
              <a:cxnLst/>
              <a:rect l="0" t="0" r="0" b="0"/>
              <a:pathLst>
                <a:path w="146609" h="143749">
                  <a:moveTo>
                    <a:pt x="89458" y="42148"/>
                  </a:moveTo>
                  <a:lnTo>
                    <a:pt x="89458" y="42148"/>
                  </a:lnTo>
                  <a:lnTo>
                    <a:pt x="49722" y="5783"/>
                  </a:lnTo>
                  <a:lnTo>
                    <a:pt x="37930" y="1291"/>
                  </a:lnTo>
                  <a:lnTo>
                    <a:pt x="26340" y="0"/>
                  </a:lnTo>
                  <a:lnTo>
                    <a:pt x="16485" y="1778"/>
                  </a:lnTo>
                  <a:lnTo>
                    <a:pt x="7402" y="21854"/>
                  </a:lnTo>
                  <a:lnTo>
                    <a:pt x="0" y="63416"/>
                  </a:lnTo>
                  <a:lnTo>
                    <a:pt x="2427" y="88995"/>
                  </a:lnTo>
                  <a:lnTo>
                    <a:pt x="14987" y="129485"/>
                  </a:lnTo>
                  <a:lnTo>
                    <a:pt x="23669" y="140936"/>
                  </a:lnTo>
                  <a:lnTo>
                    <a:pt x="29371" y="142579"/>
                  </a:lnTo>
                  <a:lnTo>
                    <a:pt x="43232" y="140642"/>
                  </a:lnTo>
                  <a:lnTo>
                    <a:pt x="49469" y="133210"/>
                  </a:lnTo>
                  <a:lnTo>
                    <a:pt x="63577" y="95940"/>
                  </a:lnTo>
                  <a:lnTo>
                    <a:pt x="69508" y="54075"/>
                  </a:lnTo>
                  <a:lnTo>
                    <a:pt x="69103" y="50099"/>
                  </a:lnTo>
                  <a:lnTo>
                    <a:pt x="68128" y="47449"/>
                  </a:lnTo>
                  <a:lnTo>
                    <a:pt x="66770" y="45682"/>
                  </a:lnTo>
                  <a:lnTo>
                    <a:pt x="66572" y="45915"/>
                  </a:lnTo>
                  <a:lnTo>
                    <a:pt x="86619" y="80361"/>
                  </a:lnTo>
                  <a:lnTo>
                    <a:pt x="129636" y="126837"/>
                  </a:lnTo>
                  <a:lnTo>
                    <a:pt x="146608" y="143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936">
              <a:extLst>
                <a:ext uri="{FF2B5EF4-FFF2-40B4-BE49-F238E27FC236}">
                  <a16:creationId xmlns:a16="http://schemas.microsoft.com/office/drawing/2014/main" xmlns="" id="{DC528813-10C3-4453-B016-2C2E8DB3B44E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0623550" y="4930510"/>
              <a:ext cx="127001" cy="130441"/>
            </a:xfrm>
            <a:custGeom>
              <a:avLst/>
              <a:gdLst/>
              <a:ahLst/>
              <a:cxnLst/>
              <a:rect l="0" t="0" r="0" b="0"/>
              <a:pathLst>
                <a:path w="127001" h="130441">
                  <a:moveTo>
                    <a:pt x="0" y="22490"/>
                  </a:moveTo>
                  <a:lnTo>
                    <a:pt x="0" y="22490"/>
                  </a:lnTo>
                  <a:lnTo>
                    <a:pt x="0" y="19119"/>
                  </a:lnTo>
                  <a:lnTo>
                    <a:pt x="10113" y="6910"/>
                  </a:lnTo>
                  <a:lnTo>
                    <a:pt x="30129" y="1454"/>
                  </a:lnTo>
                  <a:lnTo>
                    <a:pt x="43369" y="0"/>
                  </a:lnTo>
                  <a:lnTo>
                    <a:pt x="49374" y="7497"/>
                  </a:lnTo>
                  <a:lnTo>
                    <a:pt x="48520" y="38404"/>
                  </a:lnTo>
                  <a:lnTo>
                    <a:pt x="36851" y="67192"/>
                  </a:lnTo>
                  <a:lnTo>
                    <a:pt x="3179" y="113759"/>
                  </a:lnTo>
                  <a:lnTo>
                    <a:pt x="941" y="116561"/>
                  </a:lnTo>
                  <a:lnTo>
                    <a:pt x="2" y="124073"/>
                  </a:lnTo>
                  <a:lnTo>
                    <a:pt x="2" y="124078"/>
                  </a:lnTo>
                  <a:lnTo>
                    <a:pt x="0" y="124082"/>
                  </a:lnTo>
                  <a:lnTo>
                    <a:pt x="0" y="124090"/>
                  </a:lnTo>
                  <a:lnTo>
                    <a:pt x="3371" y="124090"/>
                  </a:lnTo>
                  <a:lnTo>
                    <a:pt x="6907" y="125971"/>
                  </a:lnTo>
                  <a:lnTo>
                    <a:pt x="8839" y="127461"/>
                  </a:lnTo>
                  <a:lnTo>
                    <a:pt x="42969" y="129116"/>
                  </a:lnTo>
                  <a:lnTo>
                    <a:pt x="86831" y="129851"/>
                  </a:lnTo>
                  <a:lnTo>
                    <a:pt x="127000" y="130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937">
              <a:extLst>
                <a:ext uri="{FF2B5EF4-FFF2-40B4-BE49-F238E27FC236}">
                  <a16:creationId xmlns:a16="http://schemas.microsoft.com/office/drawing/2014/main" xmlns="" id="{6DC047EC-6C4E-42CD-8A18-815074B05531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0515600" y="4840727"/>
              <a:ext cx="342901" cy="17024"/>
            </a:xfrm>
            <a:custGeom>
              <a:avLst/>
              <a:gdLst/>
              <a:ahLst/>
              <a:cxnLst/>
              <a:rect l="0" t="0" r="0" b="0"/>
              <a:pathLst>
                <a:path w="342901" h="17024">
                  <a:moveTo>
                    <a:pt x="0" y="17023"/>
                  </a:moveTo>
                  <a:lnTo>
                    <a:pt x="0" y="17023"/>
                  </a:lnTo>
                  <a:lnTo>
                    <a:pt x="12553" y="15141"/>
                  </a:lnTo>
                  <a:lnTo>
                    <a:pt x="44384" y="11248"/>
                  </a:lnTo>
                  <a:lnTo>
                    <a:pt x="82504" y="8234"/>
                  </a:lnTo>
                  <a:lnTo>
                    <a:pt x="129087" y="4814"/>
                  </a:lnTo>
                  <a:lnTo>
                    <a:pt x="172134" y="2533"/>
                  </a:lnTo>
                  <a:lnTo>
                    <a:pt x="212828" y="1013"/>
                  </a:lnTo>
                  <a:lnTo>
                    <a:pt x="251952" y="0"/>
                  </a:lnTo>
                  <a:lnTo>
                    <a:pt x="299186" y="755"/>
                  </a:lnTo>
                  <a:lnTo>
                    <a:pt x="342900" y="4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938">
              <a:extLst>
                <a:ext uri="{FF2B5EF4-FFF2-40B4-BE49-F238E27FC236}">
                  <a16:creationId xmlns:a16="http://schemas.microsoft.com/office/drawing/2014/main" xmlns="" id="{D779F917-BE08-410C-A6E7-6693BAF7744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0731500" y="46672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40181" y="132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939">
              <a:extLst>
                <a:ext uri="{FF2B5EF4-FFF2-40B4-BE49-F238E27FC236}">
                  <a16:creationId xmlns:a16="http://schemas.microsoft.com/office/drawing/2014/main" xmlns="" id="{3C509CC1-3C97-4CF6-9EA9-8FDE203BD4B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0891395" y="4504842"/>
              <a:ext cx="74539" cy="217535"/>
            </a:xfrm>
            <a:custGeom>
              <a:avLst/>
              <a:gdLst/>
              <a:ahLst/>
              <a:cxnLst/>
              <a:rect l="0" t="0" r="0" b="0"/>
              <a:pathLst>
                <a:path w="74539" h="217535">
                  <a:moveTo>
                    <a:pt x="24255" y="3658"/>
                  </a:moveTo>
                  <a:lnTo>
                    <a:pt x="24255" y="3658"/>
                  </a:lnTo>
                  <a:lnTo>
                    <a:pt x="20884" y="287"/>
                  </a:lnTo>
                  <a:lnTo>
                    <a:pt x="19892" y="0"/>
                  </a:lnTo>
                  <a:lnTo>
                    <a:pt x="19228" y="513"/>
                  </a:lnTo>
                  <a:lnTo>
                    <a:pt x="14795" y="13150"/>
                  </a:lnTo>
                  <a:lnTo>
                    <a:pt x="12196" y="56307"/>
                  </a:lnTo>
                  <a:lnTo>
                    <a:pt x="11744" y="97966"/>
                  </a:lnTo>
                  <a:lnTo>
                    <a:pt x="10905" y="140885"/>
                  </a:lnTo>
                  <a:lnTo>
                    <a:pt x="4659" y="186143"/>
                  </a:lnTo>
                  <a:lnTo>
                    <a:pt x="0" y="202766"/>
                  </a:lnTo>
                  <a:lnTo>
                    <a:pt x="11869" y="162575"/>
                  </a:lnTo>
                  <a:lnTo>
                    <a:pt x="30385" y="127493"/>
                  </a:lnTo>
                  <a:lnTo>
                    <a:pt x="43208" y="112553"/>
                  </a:lnTo>
                  <a:lnTo>
                    <a:pt x="48884" y="110827"/>
                  </a:lnTo>
                  <a:lnTo>
                    <a:pt x="54080" y="112498"/>
                  </a:lnTo>
                  <a:lnTo>
                    <a:pt x="58954" y="116434"/>
                  </a:lnTo>
                  <a:lnTo>
                    <a:pt x="66252" y="128334"/>
                  </a:lnTo>
                  <a:lnTo>
                    <a:pt x="71143" y="143031"/>
                  </a:lnTo>
                  <a:lnTo>
                    <a:pt x="74538" y="180439"/>
                  </a:lnTo>
                  <a:lnTo>
                    <a:pt x="71063" y="193705"/>
                  </a:lnTo>
                  <a:lnTo>
                    <a:pt x="60703" y="212727"/>
                  </a:lnTo>
                  <a:lnTo>
                    <a:pt x="48685" y="216522"/>
                  </a:lnTo>
                  <a:lnTo>
                    <a:pt x="40542" y="217534"/>
                  </a:lnTo>
                  <a:lnTo>
                    <a:pt x="27732" y="214895"/>
                  </a:lnTo>
                  <a:lnTo>
                    <a:pt x="11555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940">
              <a:extLst>
                <a:ext uri="{FF2B5EF4-FFF2-40B4-BE49-F238E27FC236}">
                  <a16:creationId xmlns:a16="http://schemas.microsoft.com/office/drawing/2014/main" xmlns="" id="{00553994-5F78-4D26-AB15-A85F3CD07871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0782562" y="4598283"/>
              <a:ext cx="18789" cy="145168"/>
            </a:xfrm>
            <a:custGeom>
              <a:avLst/>
              <a:gdLst/>
              <a:ahLst/>
              <a:cxnLst/>
              <a:rect l="0" t="0" r="0" b="0"/>
              <a:pathLst>
                <a:path w="18789" h="145168">
                  <a:moveTo>
                    <a:pt x="6088" y="5467"/>
                  </a:moveTo>
                  <a:lnTo>
                    <a:pt x="6088" y="5467"/>
                  </a:lnTo>
                  <a:lnTo>
                    <a:pt x="2717" y="5467"/>
                  </a:lnTo>
                  <a:lnTo>
                    <a:pt x="1725" y="4761"/>
                  </a:lnTo>
                  <a:lnTo>
                    <a:pt x="1062" y="3585"/>
                  </a:lnTo>
                  <a:lnTo>
                    <a:pt x="0" y="0"/>
                  </a:lnTo>
                  <a:lnTo>
                    <a:pt x="3187" y="2749"/>
                  </a:lnTo>
                  <a:lnTo>
                    <a:pt x="4798" y="8022"/>
                  </a:lnTo>
                  <a:lnTo>
                    <a:pt x="5974" y="48669"/>
                  </a:lnTo>
                  <a:lnTo>
                    <a:pt x="6055" y="86941"/>
                  </a:lnTo>
                  <a:lnTo>
                    <a:pt x="9452" y="130216"/>
                  </a:lnTo>
                  <a:lnTo>
                    <a:pt x="12993" y="138522"/>
                  </a:lnTo>
                  <a:lnTo>
                    <a:pt x="18788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SMARTInkShape-Group619">
            <a:extLst>
              <a:ext uri="{FF2B5EF4-FFF2-40B4-BE49-F238E27FC236}">
                <a16:creationId xmlns:a16="http://schemas.microsoft.com/office/drawing/2014/main" xmlns="" id="{DDF11FAD-A8F5-42A6-819C-73DE182CD975}"/>
              </a:ext>
            </a:extLst>
          </p:cNvPr>
          <p:cNvGrpSpPr/>
          <p:nvPr/>
        </p:nvGrpSpPr>
        <p:grpSpPr>
          <a:xfrm>
            <a:off x="10207429" y="4737100"/>
            <a:ext cx="130372" cy="132027"/>
            <a:chOff x="10207429" y="4737100"/>
            <a:chExt cx="130372" cy="132027"/>
          </a:xfrm>
        </p:grpSpPr>
        <p:sp>
          <p:nvSpPr>
            <p:cNvPr id="326" name="SMARTInkShape-2941">
              <a:extLst>
                <a:ext uri="{FF2B5EF4-FFF2-40B4-BE49-F238E27FC236}">
                  <a16:creationId xmlns:a16="http://schemas.microsoft.com/office/drawing/2014/main" xmlns="" id="{4B0D5045-AFF3-47F2-879C-BABC64C70ED1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0217148" y="4857750"/>
              <a:ext cx="88903" cy="11377"/>
            </a:xfrm>
            <a:custGeom>
              <a:avLst/>
              <a:gdLst/>
              <a:ahLst/>
              <a:cxnLst/>
              <a:rect l="0" t="0" r="0" b="0"/>
              <a:pathLst>
                <a:path w="88903" h="11377">
                  <a:moveTo>
                    <a:pt x="2" y="6350"/>
                  </a:moveTo>
                  <a:lnTo>
                    <a:pt x="2" y="6350"/>
                  </a:lnTo>
                  <a:lnTo>
                    <a:pt x="0" y="9721"/>
                  </a:lnTo>
                  <a:lnTo>
                    <a:pt x="7528" y="11376"/>
                  </a:lnTo>
                  <a:lnTo>
                    <a:pt x="38919" y="8544"/>
                  </a:lnTo>
                  <a:lnTo>
                    <a:pt x="889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942">
              <a:extLst>
                <a:ext uri="{FF2B5EF4-FFF2-40B4-BE49-F238E27FC236}">
                  <a16:creationId xmlns:a16="http://schemas.microsoft.com/office/drawing/2014/main" xmlns="" id="{0CF7A22D-1CFE-44DB-9B23-B495319B9DAB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0207429" y="4737100"/>
              <a:ext cx="130372" cy="25401"/>
            </a:xfrm>
            <a:custGeom>
              <a:avLst/>
              <a:gdLst/>
              <a:ahLst/>
              <a:cxnLst/>
              <a:rect l="0" t="0" r="0" b="0"/>
              <a:pathLst>
                <a:path w="1303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3990" y="21637"/>
                  </a:lnTo>
                  <a:lnTo>
                    <a:pt x="8018" y="18658"/>
                  </a:lnTo>
                  <a:lnTo>
                    <a:pt x="44024" y="7723"/>
                  </a:lnTo>
                  <a:lnTo>
                    <a:pt x="77177" y="3432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SMARTInkShape-Group620">
            <a:extLst>
              <a:ext uri="{FF2B5EF4-FFF2-40B4-BE49-F238E27FC236}">
                <a16:creationId xmlns:a16="http://schemas.microsoft.com/office/drawing/2014/main" xmlns="" id="{C815DC10-6D82-464B-BED3-FACA8D31D3B1}"/>
              </a:ext>
            </a:extLst>
          </p:cNvPr>
          <p:cNvGrpSpPr/>
          <p:nvPr/>
        </p:nvGrpSpPr>
        <p:grpSpPr>
          <a:xfrm>
            <a:off x="8071821" y="4200042"/>
            <a:ext cx="1640936" cy="968859"/>
            <a:chOff x="8071821" y="4200042"/>
            <a:chExt cx="1640936" cy="968859"/>
          </a:xfrm>
        </p:grpSpPr>
        <p:sp>
          <p:nvSpPr>
            <p:cNvPr id="329" name="SMARTInkShape-2943">
              <a:extLst>
                <a:ext uri="{FF2B5EF4-FFF2-40B4-BE49-F238E27FC236}">
                  <a16:creationId xmlns:a16="http://schemas.microsoft.com/office/drawing/2014/main" xmlns="" id="{C945D177-0E62-4BBA-9A98-10CD6536F09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150350" y="4800600"/>
              <a:ext cx="520701" cy="368301"/>
            </a:xfrm>
            <a:custGeom>
              <a:avLst/>
              <a:gdLst/>
              <a:ahLst/>
              <a:cxnLst/>
              <a:rect l="0" t="0" r="0" b="0"/>
              <a:pathLst>
                <a:path w="520701" h="368301">
                  <a:moveTo>
                    <a:pt x="520700" y="0"/>
                  </a:moveTo>
                  <a:lnTo>
                    <a:pt x="520700" y="0"/>
                  </a:lnTo>
                  <a:lnTo>
                    <a:pt x="517329" y="0"/>
                  </a:lnTo>
                  <a:lnTo>
                    <a:pt x="496908" y="12961"/>
                  </a:lnTo>
                  <a:lnTo>
                    <a:pt x="457519" y="43351"/>
                  </a:lnTo>
                  <a:lnTo>
                    <a:pt x="414068" y="71949"/>
                  </a:lnTo>
                  <a:lnTo>
                    <a:pt x="385406" y="90300"/>
                  </a:lnTo>
                  <a:lnTo>
                    <a:pt x="352893" y="110999"/>
                  </a:lnTo>
                  <a:lnTo>
                    <a:pt x="317812" y="133266"/>
                  </a:lnTo>
                  <a:lnTo>
                    <a:pt x="278902" y="158694"/>
                  </a:lnTo>
                  <a:lnTo>
                    <a:pt x="237440" y="186229"/>
                  </a:lnTo>
                  <a:lnTo>
                    <a:pt x="194277" y="215169"/>
                  </a:lnTo>
                  <a:lnTo>
                    <a:pt x="153506" y="245047"/>
                  </a:lnTo>
                  <a:lnTo>
                    <a:pt x="114332" y="275548"/>
                  </a:lnTo>
                  <a:lnTo>
                    <a:pt x="76221" y="306465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944">
              <a:extLst>
                <a:ext uri="{FF2B5EF4-FFF2-40B4-BE49-F238E27FC236}">
                  <a16:creationId xmlns:a16="http://schemas.microsoft.com/office/drawing/2014/main" xmlns="" id="{3344FCED-69A5-42BF-B0C8-C75929B43F8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362950" y="4200042"/>
              <a:ext cx="371958" cy="454509"/>
            </a:xfrm>
            <a:custGeom>
              <a:avLst/>
              <a:gdLst/>
              <a:ahLst/>
              <a:cxnLst/>
              <a:rect l="0" t="0" r="0" b="0"/>
              <a:pathLst>
                <a:path w="371958" h="454509">
                  <a:moveTo>
                    <a:pt x="368300" y="3658"/>
                  </a:moveTo>
                  <a:lnTo>
                    <a:pt x="368300" y="3658"/>
                  </a:lnTo>
                  <a:lnTo>
                    <a:pt x="371957" y="0"/>
                  </a:lnTo>
                  <a:lnTo>
                    <a:pt x="334768" y="44375"/>
                  </a:lnTo>
                  <a:lnTo>
                    <a:pt x="317725" y="66786"/>
                  </a:lnTo>
                  <a:lnTo>
                    <a:pt x="298600" y="92310"/>
                  </a:lnTo>
                  <a:lnTo>
                    <a:pt x="275972" y="122026"/>
                  </a:lnTo>
                  <a:lnTo>
                    <a:pt x="251009" y="154536"/>
                  </a:lnTo>
                  <a:lnTo>
                    <a:pt x="224489" y="188910"/>
                  </a:lnTo>
                  <a:lnTo>
                    <a:pt x="195521" y="224526"/>
                  </a:lnTo>
                  <a:lnTo>
                    <a:pt x="164919" y="260970"/>
                  </a:lnTo>
                  <a:lnTo>
                    <a:pt x="133229" y="297966"/>
                  </a:lnTo>
                  <a:lnTo>
                    <a:pt x="104341" y="331802"/>
                  </a:lnTo>
                  <a:lnTo>
                    <a:pt x="77322" y="363532"/>
                  </a:lnTo>
                  <a:lnTo>
                    <a:pt x="51548" y="393857"/>
                  </a:lnTo>
                  <a:lnTo>
                    <a:pt x="0" y="454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945">
              <a:extLst>
                <a:ext uri="{FF2B5EF4-FFF2-40B4-BE49-F238E27FC236}">
                  <a16:creationId xmlns:a16="http://schemas.microsoft.com/office/drawing/2014/main" xmlns="" id="{E0E7D18C-98CF-40B8-A49F-A29136659E18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715627" y="4860398"/>
              <a:ext cx="148974" cy="232303"/>
            </a:xfrm>
            <a:custGeom>
              <a:avLst/>
              <a:gdLst/>
              <a:ahLst/>
              <a:cxnLst/>
              <a:rect l="0" t="0" r="0" b="0"/>
              <a:pathLst>
                <a:path w="148974" h="232303">
                  <a:moveTo>
                    <a:pt x="148973" y="16402"/>
                  </a:moveTo>
                  <a:lnTo>
                    <a:pt x="148973" y="16402"/>
                  </a:lnTo>
                  <a:lnTo>
                    <a:pt x="142230" y="6289"/>
                  </a:lnTo>
                  <a:lnTo>
                    <a:pt x="136717" y="3310"/>
                  </a:lnTo>
                  <a:lnTo>
                    <a:pt x="121183" y="0"/>
                  </a:lnTo>
                  <a:lnTo>
                    <a:pt x="92604" y="1508"/>
                  </a:lnTo>
                  <a:lnTo>
                    <a:pt x="58422" y="13165"/>
                  </a:lnTo>
                  <a:lnTo>
                    <a:pt x="37701" y="31662"/>
                  </a:lnTo>
                  <a:lnTo>
                    <a:pt x="13934" y="69842"/>
                  </a:lnTo>
                  <a:lnTo>
                    <a:pt x="1717" y="112435"/>
                  </a:lnTo>
                  <a:lnTo>
                    <a:pt x="0" y="126989"/>
                  </a:lnTo>
                  <a:lnTo>
                    <a:pt x="7503" y="154452"/>
                  </a:lnTo>
                  <a:lnTo>
                    <a:pt x="24009" y="180063"/>
                  </a:lnTo>
                  <a:lnTo>
                    <a:pt x="47809" y="203205"/>
                  </a:lnTo>
                  <a:lnTo>
                    <a:pt x="74848" y="217723"/>
                  </a:lnTo>
                  <a:lnTo>
                    <a:pt x="117223" y="232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946">
              <a:extLst>
                <a:ext uri="{FF2B5EF4-FFF2-40B4-BE49-F238E27FC236}">
                  <a16:creationId xmlns:a16="http://schemas.microsoft.com/office/drawing/2014/main" xmlns="" id="{1D6D4515-8FFB-4641-B98F-1B8AFDB771D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480550" y="4902200"/>
              <a:ext cx="147087" cy="234951"/>
            </a:xfrm>
            <a:custGeom>
              <a:avLst/>
              <a:gdLst/>
              <a:ahLst/>
              <a:cxnLst/>
              <a:rect l="0" t="0" r="0" b="0"/>
              <a:pathLst>
                <a:path w="147087" h="234951">
                  <a:moveTo>
                    <a:pt x="127000" y="0"/>
                  </a:moveTo>
                  <a:lnTo>
                    <a:pt x="127000" y="0"/>
                  </a:lnTo>
                  <a:lnTo>
                    <a:pt x="144676" y="45466"/>
                  </a:lnTo>
                  <a:lnTo>
                    <a:pt x="147086" y="77828"/>
                  </a:lnTo>
                  <a:lnTo>
                    <a:pt x="142984" y="114317"/>
                  </a:lnTo>
                  <a:lnTo>
                    <a:pt x="129400" y="149350"/>
                  </a:lnTo>
                  <a:lnTo>
                    <a:pt x="104078" y="178091"/>
                  </a:lnTo>
                  <a:lnTo>
                    <a:pt x="71657" y="201213"/>
                  </a:lnTo>
                  <a:lnTo>
                    <a:pt x="24054" y="224013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947">
              <a:extLst>
                <a:ext uri="{FF2B5EF4-FFF2-40B4-BE49-F238E27FC236}">
                  <a16:creationId xmlns:a16="http://schemas.microsoft.com/office/drawing/2014/main" xmlns="" id="{E273761C-743A-4C19-BA2C-79DC5DC116EE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249817" y="4369683"/>
              <a:ext cx="80878" cy="222683"/>
            </a:xfrm>
            <a:custGeom>
              <a:avLst/>
              <a:gdLst/>
              <a:ahLst/>
              <a:cxnLst/>
              <a:rect l="0" t="0" r="0" b="0"/>
              <a:pathLst>
                <a:path w="80878" h="222683">
                  <a:moveTo>
                    <a:pt x="24233" y="5467"/>
                  </a:moveTo>
                  <a:lnTo>
                    <a:pt x="24233" y="5467"/>
                  </a:lnTo>
                  <a:lnTo>
                    <a:pt x="18765" y="0"/>
                  </a:lnTo>
                  <a:lnTo>
                    <a:pt x="17960" y="39193"/>
                  </a:lnTo>
                  <a:lnTo>
                    <a:pt x="14534" y="79273"/>
                  </a:lnTo>
                  <a:lnTo>
                    <a:pt x="12421" y="122428"/>
                  </a:lnTo>
                  <a:lnTo>
                    <a:pt x="8425" y="163124"/>
                  </a:lnTo>
                  <a:lnTo>
                    <a:pt x="584" y="199324"/>
                  </a:lnTo>
                  <a:lnTo>
                    <a:pt x="0" y="200322"/>
                  </a:lnTo>
                  <a:lnTo>
                    <a:pt x="24926" y="153806"/>
                  </a:lnTo>
                  <a:lnTo>
                    <a:pt x="39333" y="125541"/>
                  </a:lnTo>
                  <a:lnTo>
                    <a:pt x="50701" y="112691"/>
                  </a:lnTo>
                  <a:lnTo>
                    <a:pt x="55988" y="109405"/>
                  </a:lnTo>
                  <a:lnTo>
                    <a:pt x="60925" y="107920"/>
                  </a:lnTo>
                  <a:lnTo>
                    <a:pt x="65627" y="107636"/>
                  </a:lnTo>
                  <a:lnTo>
                    <a:pt x="69468" y="109563"/>
                  </a:lnTo>
                  <a:lnTo>
                    <a:pt x="75617" y="117349"/>
                  </a:lnTo>
                  <a:lnTo>
                    <a:pt x="79674" y="137002"/>
                  </a:lnTo>
                  <a:lnTo>
                    <a:pt x="80877" y="160701"/>
                  </a:lnTo>
                  <a:lnTo>
                    <a:pt x="74490" y="185596"/>
                  </a:lnTo>
                  <a:lnTo>
                    <a:pt x="60290" y="207476"/>
                  </a:lnTo>
                  <a:lnTo>
                    <a:pt x="48725" y="217075"/>
                  </a:lnTo>
                  <a:lnTo>
                    <a:pt x="42678" y="220622"/>
                  </a:lnTo>
                  <a:lnTo>
                    <a:pt x="30314" y="222682"/>
                  </a:lnTo>
                  <a:lnTo>
                    <a:pt x="24054" y="222244"/>
                  </a:lnTo>
                  <a:lnTo>
                    <a:pt x="20585" y="219835"/>
                  </a:lnTo>
                  <a:lnTo>
                    <a:pt x="18978" y="216112"/>
                  </a:lnTo>
                  <a:lnTo>
                    <a:pt x="17883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948">
              <a:extLst>
                <a:ext uri="{FF2B5EF4-FFF2-40B4-BE49-F238E27FC236}">
                  <a16:creationId xmlns:a16="http://schemas.microsoft.com/office/drawing/2014/main" xmlns="" id="{69EF7FFF-508E-4994-B066-2412842CB49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071821" y="4332105"/>
              <a:ext cx="94280" cy="252596"/>
            </a:xfrm>
            <a:custGeom>
              <a:avLst/>
              <a:gdLst/>
              <a:ahLst/>
              <a:cxnLst/>
              <a:rect l="0" t="0" r="0" b="0"/>
              <a:pathLst>
                <a:path w="94280" h="252596">
                  <a:moveTo>
                    <a:pt x="94279" y="17645"/>
                  </a:moveTo>
                  <a:lnTo>
                    <a:pt x="94279" y="17645"/>
                  </a:lnTo>
                  <a:lnTo>
                    <a:pt x="85440" y="3339"/>
                  </a:lnTo>
                  <a:lnTo>
                    <a:pt x="81414" y="704"/>
                  </a:lnTo>
                  <a:lnTo>
                    <a:pt x="79351" y="0"/>
                  </a:lnTo>
                  <a:lnTo>
                    <a:pt x="62967" y="5753"/>
                  </a:lnTo>
                  <a:lnTo>
                    <a:pt x="51905" y="16358"/>
                  </a:lnTo>
                  <a:lnTo>
                    <a:pt x="26564" y="59646"/>
                  </a:lnTo>
                  <a:lnTo>
                    <a:pt x="12678" y="92051"/>
                  </a:lnTo>
                  <a:lnTo>
                    <a:pt x="2272" y="126209"/>
                  </a:lnTo>
                  <a:lnTo>
                    <a:pt x="0" y="157853"/>
                  </a:lnTo>
                  <a:lnTo>
                    <a:pt x="9430" y="200064"/>
                  </a:lnTo>
                  <a:lnTo>
                    <a:pt x="23642" y="220781"/>
                  </a:lnTo>
                  <a:lnTo>
                    <a:pt x="42423" y="235633"/>
                  </a:lnTo>
                  <a:lnTo>
                    <a:pt x="87929" y="252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949">
              <a:extLst>
                <a:ext uri="{FF2B5EF4-FFF2-40B4-BE49-F238E27FC236}">
                  <a16:creationId xmlns:a16="http://schemas.microsoft.com/office/drawing/2014/main" xmlns="" id="{AA69F3E0-3F2C-4DEA-B863-95F19505D0C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362950" y="45212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40370" y="588"/>
                  </a:lnTo>
                  <a:lnTo>
                    <a:pt x="80490" y="11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950">
              <a:extLst>
                <a:ext uri="{FF2B5EF4-FFF2-40B4-BE49-F238E27FC236}">
                  <a16:creationId xmlns:a16="http://schemas.microsoft.com/office/drawing/2014/main" xmlns="" id="{8F840523-D63B-4E61-838E-60539B254005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584446" y="4446290"/>
              <a:ext cx="146805" cy="106661"/>
            </a:xfrm>
            <a:custGeom>
              <a:avLst/>
              <a:gdLst/>
              <a:ahLst/>
              <a:cxnLst/>
              <a:rect l="0" t="0" r="0" b="0"/>
              <a:pathLst>
                <a:path w="146805" h="106661">
                  <a:moveTo>
                    <a:pt x="89654" y="36810"/>
                  </a:moveTo>
                  <a:lnTo>
                    <a:pt x="89654" y="36810"/>
                  </a:lnTo>
                  <a:lnTo>
                    <a:pt x="96397" y="26697"/>
                  </a:lnTo>
                  <a:lnTo>
                    <a:pt x="97675" y="23012"/>
                  </a:lnTo>
                  <a:lnTo>
                    <a:pt x="97824" y="19851"/>
                  </a:lnTo>
                  <a:lnTo>
                    <a:pt x="96362" y="9706"/>
                  </a:lnTo>
                  <a:lnTo>
                    <a:pt x="94831" y="7452"/>
                  </a:lnTo>
                  <a:lnTo>
                    <a:pt x="89367" y="3066"/>
                  </a:lnTo>
                  <a:lnTo>
                    <a:pt x="74987" y="0"/>
                  </a:lnTo>
                  <a:lnTo>
                    <a:pt x="47209" y="12576"/>
                  </a:lnTo>
                  <a:lnTo>
                    <a:pt x="18908" y="37547"/>
                  </a:lnTo>
                  <a:lnTo>
                    <a:pt x="2762" y="63918"/>
                  </a:lnTo>
                  <a:lnTo>
                    <a:pt x="0" y="77315"/>
                  </a:lnTo>
                  <a:lnTo>
                    <a:pt x="251" y="82864"/>
                  </a:lnTo>
                  <a:lnTo>
                    <a:pt x="3241" y="86562"/>
                  </a:lnTo>
                  <a:lnTo>
                    <a:pt x="14089" y="90672"/>
                  </a:lnTo>
                  <a:lnTo>
                    <a:pt x="30199" y="86854"/>
                  </a:lnTo>
                  <a:lnTo>
                    <a:pt x="73123" y="67049"/>
                  </a:lnTo>
                  <a:lnTo>
                    <a:pt x="84894" y="61303"/>
                  </a:lnTo>
                  <a:lnTo>
                    <a:pt x="89303" y="60900"/>
                  </a:lnTo>
                  <a:lnTo>
                    <a:pt x="92949" y="62042"/>
                  </a:lnTo>
                  <a:lnTo>
                    <a:pt x="138132" y="101018"/>
                  </a:lnTo>
                  <a:lnTo>
                    <a:pt x="146804" y="106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951">
              <a:extLst>
                <a:ext uri="{FF2B5EF4-FFF2-40B4-BE49-F238E27FC236}">
                  <a16:creationId xmlns:a16="http://schemas.microsoft.com/office/drawing/2014/main" xmlns="" id="{567C0132-695E-413C-B917-E0F5B308A9E2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763000" y="4345165"/>
              <a:ext cx="62509" cy="239536"/>
            </a:xfrm>
            <a:custGeom>
              <a:avLst/>
              <a:gdLst/>
              <a:ahLst/>
              <a:cxnLst/>
              <a:rect l="0" t="0" r="0" b="0"/>
              <a:pathLst>
                <a:path w="62509" h="239536">
                  <a:moveTo>
                    <a:pt x="25400" y="10935"/>
                  </a:moveTo>
                  <a:lnTo>
                    <a:pt x="25400" y="10935"/>
                  </a:lnTo>
                  <a:lnTo>
                    <a:pt x="22029" y="4193"/>
                  </a:lnTo>
                  <a:lnTo>
                    <a:pt x="20331" y="2207"/>
                  </a:lnTo>
                  <a:lnTo>
                    <a:pt x="16561" y="0"/>
                  </a:lnTo>
                  <a:lnTo>
                    <a:pt x="15980" y="823"/>
                  </a:lnTo>
                  <a:lnTo>
                    <a:pt x="17216" y="5500"/>
                  </a:lnTo>
                  <a:lnTo>
                    <a:pt x="41413" y="46638"/>
                  </a:lnTo>
                  <a:lnTo>
                    <a:pt x="54388" y="70547"/>
                  </a:lnTo>
                  <a:lnTo>
                    <a:pt x="62508" y="97637"/>
                  </a:lnTo>
                  <a:lnTo>
                    <a:pt x="60933" y="144025"/>
                  </a:lnTo>
                  <a:lnTo>
                    <a:pt x="44786" y="183405"/>
                  </a:lnTo>
                  <a:lnTo>
                    <a:pt x="0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952">
              <a:extLst>
                <a:ext uri="{FF2B5EF4-FFF2-40B4-BE49-F238E27FC236}">
                  <a16:creationId xmlns:a16="http://schemas.microsoft.com/office/drawing/2014/main" xmlns="" id="{7B7FE784-6C93-4EE8-ACCE-1F89C7FF6A4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931808" y="4344544"/>
              <a:ext cx="142343" cy="220144"/>
            </a:xfrm>
            <a:custGeom>
              <a:avLst/>
              <a:gdLst/>
              <a:ahLst/>
              <a:cxnLst/>
              <a:rect l="0" t="0" r="0" b="0"/>
              <a:pathLst>
                <a:path w="142343" h="220144">
                  <a:moveTo>
                    <a:pt x="53442" y="11556"/>
                  </a:moveTo>
                  <a:lnTo>
                    <a:pt x="53442" y="11556"/>
                  </a:lnTo>
                  <a:lnTo>
                    <a:pt x="64998" y="0"/>
                  </a:lnTo>
                  <a:lnTo>
                    <a:pt x="59062" y="2566"/>
                  </a:lnTo>
                  <a:lnTo>
                    <a:pt x="44994" y="14536"/>
                  </a:lnTo>
                  <a:lnTo>
                    <a:pt x="21277" y="54163"/>
                  </a:lnTo>
                  <a:lnTo>
                    <a:pt x="4635" y="98107"/>
                  </a:lnTo>
                  <a:lnTo>
                    <a:pt x="0" y="127869"/>
                  </a:lnTo>
                  <a:lnTo>
                    <a:pt x="7504" y="169021"/>
                  </a:lnTo>
                  <a:lnTo>
                    <a:pt x="21266" y="191373"/>
                  </a:lnTo>
                  <a:lnTo>
                    <a:pt x="29874" y="201283"/>
                  </a:lnTo>
                  <a:lnTo>
                    <a:pt x="54492" y="214177"/>
                  </a:lnTo>
                  <a:lnTo>
                    <a:pt x="83541" y="220143"/>
                  </a:lnTo>
                  <a:lnTo>
                    <a:pt x="142342" y="21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953">
              <a:extLst>
                <a:ext uri="{FF2B5EF4-FFF2-40B4-BE49-F238E27FC236}">
                  <a16:creationId xmlns:a16="http://schemas.microsoft.com/office/drawing/2014/main" xmlns="" id="{94AA9CC5-9AFA-4F72-BEC4-A51635B0876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9128245" y="4340029"/>
              <a:ext cx="70639" cy="204285"/>
            </a:xfrm>
            <a:custGeom>
              <a:avLst/>
              <a:gdLst/>
              <a:ahLst/>
              <a:cxnLst/>
              <a:rect l="0" t="0" r="0" b="0"/>
              <a:pathLst>
                <a:path w="70639" h="204285">
                  <a:moveTo>
                    <a:pt x="15755" y="3371"/>
                  </a:moveTo>
                  <a:lnTo>
                    <a:pt x="15755" y="3371"/>
                  </a:lnTo>
                  <a:lnTo>
                    <a:pt x="12384" y="0"/>
                  </a:lnTo>
                  <a:lnTo>
                    <a:pt x="11392" y="418"/>
                  </a:lnTo>
                  <a:lnTo>
                    <a:pt x="10288" y="4645"/>
                  </a:lnTo>
                  <a:lnTo>
                    <a:pt x="11404" y="47353"/>
                  </a:lnTo>
                  <a:lnTo>
                    <a:pt x="12584" y="89546"/>
                  </a:lnTo>
                  <a:lnTo>
                    <a:pt x="8465" y="134032"/>
                  </a:lnTo>
                  <a:lnTo>
                    <a:pt x="4658" y="172142"/>
                  </a:lnTo>
                  <a:lnTo>
                    <a:pt x="1648" y="198251"/>
                  </a:lnTo>
                  <a:lnTo>
                    <a:pt x="0" y="203141"/>
                  </a:lnTo>
                  <a:lnTo>
                    <a:pt x="313" y="204284"/>
                  </a:lnTo>
                  <a:lnTo>
                    <a:pt x="4423" y="199910"/>
                  </a:lnTo>
                  <a:lnTo>
                    <a:pt x="24445" y="160129"/>
                  </a:lnTo>
                  <a:lnTo>
                    <a:pt x="48388" y="121198"/>
                  </a:lnTo>
                  <a:lnTo>
                    <a:pt x="54484" y="115711"/>
                  </a:lnTo>
                  <a:lnTo>
                    <a:pt x="57801" y="115658"/>
                  </a:lnTo>
                  <a:lnTo>
                    <a:pt x="65250" y="119364"/>
                  </a:lnTo>
                  <a:lnTo>
                    <a:pt x="67802" y="123738"/>
                  </a:lnTo>
                  <a:lnTo>
                    <a:pt x="70638" y="136125"/>
                  </a:lnTo>
                  <a:lnTo>
                    <a:pt x="68860" y="155594"/>
                  </a:lnTo>
                  <a:lnTo>
                    <a:pt x="63868" y="174769"/>
                  </a:lnTo>
                  <a:lnTo>
                    <a:pt x="56189" y="185616"/>
                  </a:lnTo>
                  <a:lnTo>
                    <a:pt x="51178" y="190484"/>
                  </a:lnTo>
                  <a:lnTo>
                    <a:pt x="39966" y="195893"/>
                  </a:lnTo>
                  <a:lnTo>
                    <a:pt x="29337" y="197592"/>
                  </a:lnTo>
                  <a:lnTo>
                    <a:pt x="22262" y="195995"/>
                  </a:lnTo>
                  <a:lnTo>
                    <a:pt x="20093" y="193876"/>
                  </a:lnTo>
                  <a:lnTo>
                    <a:pt x="15755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954">
              <a:extLst>
                <a:ext uri="{FF2B5EF4-FFF2-40B4-BE49-F238E27FC236}">
                  <a16:creationId xmlns:a16="http://schemas.microsoft.com/office/drawing/2014/main" xmlns="" id="{7AE846BA-C832-473B-B73C-111679D1A04B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9259183" y="4464050"/>
              <a:ext cx="164218" cy="12701"/>
            </a:xfrm>
            <a:custGeom>
              <a:avLst/>
              <a:gdLst/>
              <a:ahLst/>
              <a:cxnLst/>
              <a:rect l="0" t="0" r="0" b="0"/>
              <a:pathLst>
                <a:path w="164218" h="12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6120" y="3371"/>
                  </a:lnTo>
                  <a:lnTo>
                    <a:pt x="43931" y="5761"/>
                  </a:lnTo>
                  <a:lnTo>
                    <a:pt x="77831" y="6088"/>
                  </a:lnTo>
                  <a:lnTo>
                    <a:pt x="112652" y="8115"/>
                  </a:lnTo>
                  <a:lnTo>
                    <a:pt x="16421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955">
              <a:extLst>
                <a:ext uri="{FF2B5EF4-FFF2-40B4-BE49-F238E27FC236}">
                  <a16:creationId xmlns:a16="http://schemas.microsoft.com/office/drawing/2014/main" xmlns="" id="{DD002978-942B-4572-ABA3-9322EBC718B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947150" y="4873142"/>
              <a:ext cx="105419" cy="206389"/>
            </a:xfrm>
            <a:custGeom>
              <a:avLst/>
              <a:gdLst/>
              <a:ahLst/>
              <a:cxnLst/>
              <a:rect l="0" t="0" r="0" b="0"/>
              <a:pathLst>
                <a:path w="105419" h="206389">
                  <a:moveTo>
                    <a:pt x="25400" y="3658"/>
                  </a:moveTo>
                  <a:lnTo>
                    <a:pt x="25400" y="3658"/>
                  </a:lnTo>
                  <a:lnTo>
                    <a:pt x="21741" y="0"/>
                  </a:lnTo>
                  <a:lnTo>
                    <a:pt x="23304" y="1562"/>
                  </a:lnTo>
                  <a:lnTo>
                    <a:pt x="25216" y="48940"/>
                  </a:lnTo>
                  <a:lnTo>
                    <a:pt x="25345" y="89825"/>
                  </a:lnTo>
                  <a:lnTo>
                    <a:pt x="22013" y="133219"/>
                  </a:lnTo>
                  <a:lnTo>
                    <a:pt x="15271" y="179167"/>
                  </a:lnTo>
                  <a:lnTo>
                    <a:pt x="13207" y="194203"/>
                  </a:lnTo>
                  <a:lnTo>
                    <a:pt x="13039" y="194187"/>
                  </a:lnTo>
                  <a:lnTo>
                    <a:pt x="30407" y="152065"/>
                  </a:lnTo>
                  <a:lnTo>
                    <a:pt x="42562" y="123517"/>
                  </a:lnTo>
                  <a:lnTo>
                    <a:pt x="47424" y="117431"/>
                  </a:lnTo>
                  <a:lnTo>
                    <a:pt x="58472" y="110668"/>
                  </a:lnTo>
                  <a:lnTo>
                    <a:pt x="63676" y="110276"/>
                  </a:lnTo>
                  <a:lnTo>
                    <a:pt x="73220" y="113603"/>
                  </a:lnTo>
                  <a:lnTo>
                    <a:pt x="86527" y="126781"/>
                  </a:lnTo>
                  <a:lnTo>
                    <a:pt x="102255" y="158924"/>
                  </a:lnTo>
                  <a:lnTo>
                    <a:pt x="105418" y="173560"/>
                  </a:lnTo>
                  <a:lnTo>
                    <a:pt x="103062" y="187119"/>
                  </a:lnTo>
                  <a:lnTo>
                    <a:pt x="100457" y="193699"/>
                  </a:lnTo>
                  <a:lnTo>
                    <a:pt x="94490" y="198791"/>
                  </a:lnTo>
                  <a:lnTo>
                    <a:pt x="76567" y="206330"/>
                  </a:lnTo>
                  <a:lnTo>
                    <a:pt x="54490" y="206388"/>
                  </a:lnTo>
                  <a:lnTo>
                    <a:pt x="15939" y="198298"/>
                  </a:lnTo>
                  <a:lnTo>
                    <a:pt x="10625" y="195507"/>
                  </a:lnTo>
                  <a:lnTo>
                    <a:pt x="7084" y="192234"/>
                  </a:lnTo>
                  <a:lnTo>
                    <a:pt x="0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956">
              <a:extLst>
                <a:ext uri="{FF2B5EF4-FFF2-40B4-BE49-F238E27FC236}">
                  <a16:creationId xmlns:a16="http://schemas.microsoft.com/office/drawing/2014/main" xmlns="" id="{9DBF1DC9-E8E7-4717-B85C-458AF0D3B5C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9361305" y="4400550"/>
              <a:ext cx="30346" cy="139701"/>
            </a:xfrm>
            <a:custGeom>
              <a:avLst/>
              <a:gdLst/>
              <a:ahLst/>
              <a:cxnLst/>
              <a:rect l="0" t="0" r="0" b="0"/>
              <a:pathLst>
                <a:path w="30346" h="139701">
                  <a:moveTo>
                    <a:pt x="17645" y="0"/>
                  </a:moveTo>
                  <a:lnTo>
                    <a:pt x="17645" y="0"/>
                  </a:lnTo>
                  <a:lnTo>
                    <a:pt x="3340" y="0"/>
                  </a:lnTo>
                  <a:lnTo>
                    <a:pt x="1759" y="705"/>
                  </a:lnTo>
                  <a:lnTo>
                    <a:pt x="702" y="1881"/>
                  </a:lnTo>
                  <a:lnTo>
                    <a:pt x="0" y="3371"/>
                  </a:lnTo>
                  <a:lnTo>
                    <a:pt x="8098" y="44445"/>
                  </a:lnTo>
                  <a:lnTo>
                    <a:pt x="5499" y="90319"/>
                  </a:lnTo>
                  <a:lnTo>
                    <a:pt x="8953" y="103877"/>
                  </a:lnTo>
                  <a:lnTo>
                    <a:pt x="30345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957">
              <a:extLst>
                <a:ext uri="{FF2B5EF4-FFF2-40B4-BE49-F238E27FC236}">
                  <a16:creationId xmlns:a16="http://schemas.microsoft.com/office/drawing/2014/main" xmlns="" id="{7A203443-0857-42CE-9F1C-D67E91C8772F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9523940" y="4408376"/>
              <a:ext cx="109011" cy="100125"/>
            </a:xfrm>
            <a:custGeom>
              <a:avLst/>
              <a:gdLst/>
              <a:ahLst/>
              <a:cxnLst/>
              <a:rect l="0" t="0" r="0" b="0"/>
              <a:pathLst>
                <a:path w="109011" h="100125">
                  <a:moveTo>
                    <a:pt x="77260" y="62024"/>
                  </a:moveTo>
                  <a:lnTo>
                    <a:pt x="77260" y="62024"/>
                  </a:lnTo>
                  <a:lnTo>
                    <a:pt x="72234" y="41301"/>
                  </a:lnTo>
                  <a:lnTo>
                    <a:pt x="70086" y="29531"/>
                  </a:lnTo>
                  <a:lnTo>
                    <a:pt x="60945" y="11709"/>
                  </a:lnTo>
                  <a:lnTo>
                    <a:pt x="53310" y="1797"/>
                  </a:lnTo>
                  <a:lnTo>
                    <a:pt x="47887" y="0"/>
                  </a:lnTo>
                  <a:lnTo>
                    <a:pt x="34338" y="1766"/>
                  </a:lnTo>
                  <a:lnTo>
                    <a:pt x="20789" y="12900"/>
                  </a:lnTo>
                  <a:lnTo>
                    <a:pt x="9123" y="29609"/>
                  </a:lnTo>
                  <a:lnTo>
                    <a:pt x="0" y="56731"/>
                  </a:lnTo>
                  <a:lnTo>
                    <a:pt x="119" y="69314"/>
                  </a:lnTo>
                  <a:lnTo>
                    <a:pt x="1843" y="73234"/>
                  </a:lnTo>
                  <a:lnTo>
                    <a:pt x="4405" y="75848"/>
                  </a:lnTo>
                  <a:lnTo>
                    <a:pt x="7522" y="77590"/>
                  </a:lnTo>
                  <a:lnTo>
                    <a:pt x="18514" y="75762"/>
                  </a:lnTo>
                  <a:lnTo>
                    <a:pt x="31395" y="69541"/>
                  </a:lnTo>
                  <a:lnTo>
                    <a:pt x="46580" y="56255"/>
                  </a:lnTo>
                  <a:lnTo>
                    <a:pt x="55628" y="52404"/>
                  </a:lnTo>
                  <a:lnTo>
                    <a:pt x="60017" y="52789"/>
                  </a:lnTo>
                  <a:lnTo>
                    <a:pt x="68655" y="56979"/>
                  </a:lnTo>
                  <a:lnTo>
                    <a:pt x="94967" y="82082"/>
                  </a:lnTo>
                  <a:lnTo>
                    <a:pt x="109010" y="100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958">
              <a:extLst>
                <a:ext uri="{FF2B5EF4-FFF2-40B4-BE49-F238E27FC236}">
                  <a16:creationId xmlns:a16="http://schemas.microsoft.com/office/drawing/2014/main" xmlns="" id="{D90708C0-506A-4773-A394-769FFBA5F9F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391329" y="4922810"/>
              <a:ext cx="187522" cy="149841"/>
            </a:xfrm>
            <a:custGeom>
              <a:avLst/>
              <a:gdLst/>
              <a:ahLst/>
              <a:cxnLst/>
              <a:rect l="0" t="0" r="0" b="0"/>
              <a:pathLst>
                <a:path w="187522" h="149841">
                  <a:moveTo>
                    <a:pt x="3371" y="30190"/>
                  </a:moveTo>
                  <a:lnTo>
                    <a:pt x="3371" y="30190"/>
                  </a:lnTo>
                  <a:lnTo>
                    <a:pt x="0" y="23448"/>
                  </a:lnTo>
                  <a:lnTo>
                    <a:pt x="226" y="16375"/>
                  </a:lnTo>
                  <a:lnTo>
                    <a:pt x="1275" y="12513"/>
                  </a:lnTo>
                  <a:lnTo>
                    <a:pt x="4090" y="9233"/>
                  </a:lnTo>
                  <a:lnTo>
                    <a:pt x="12863" y="3707"/>
                  </a:lnTo>
                  <a:lnTo>
                    <a:pt x="36443" y="0"/>
                  </a:lnTo>
                  <a:lnTo>
                    <a:pt x="55700" y="4778"/>
                  </a:lnTo>
                  <a:lnTo>
                    <a:pt x="75312" y="14661"/>
                  </a:lnTo>
                  <a:lnTo>
                    <a:pt x="93435" y="28463"/>
                  </a:lnTo>
                  <a:lnTo>
                    <a:pt x="98692" y="37506"/>
                  </a:lnTo>
                  <a:lnTo>
                    <a:pt x="102650" y="58842"/>
                  </a:lnTo>
                  <a:lnTo>
                    <a:pt x="94532" y="80554"/>
                  </a:lnTo>
                  <a:lnTo>
                    <a:pt x="78459" y="101257"/>
                  </a:lnTo>
                  <a:lnTo>
                    <a:pt x="34921" y="139467"/>
                  </a:lnTo>
                  <a:lnTo>
                    <a:pt x="26125" y="147470"/>
                  </a:lnTo>
                  <a:lnTo>
                    <a:pt x="26301" y="148594"/>
                  </a:lnTo>
                  <a:lnTo>
                    <a:pt x="27830" y="149342"/>
                  </a:lnTo>
                  <a:lnTo>
                    <a:pt x="30261" y="149840"/>
                  </a:lnTo>
                  <a:lnTo>
                    <a:pt x="66694" y="144867"/>
                  </a:lnTo>
                  <a:lnTo>
                    <a:pt x="97837" y="138543"/>
                  </a:lnTo>
                  <a:lnTo>
                    <a:pt x="132844" y="132910"/>
                  </a:lnTo>
                  <a:lnTo>
                    <a:pt x="187521" y="125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959">
              <a:extLst>
                <a:ext uri="{FF2B5EF4-FFF2-40B4-BE49-F238E27FC236}">
                  <a16:creationId xmlns:a16="http://schemas.microsoft.com/office/drawing/2014/main" xmlns="" id="{BD3DA45C-6280-432A-B71D-EF112B789D9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9626600" y="4320648"/>
              <a:ext cx="86157" cy="232303"/>
            </a:xfrm>
            <a:custGeom>
              <a:avLst/>
              <a:gdLst/>
              <a:ahLst/>
              <a:cxnLst/>
              <a:rect l="0" t="0" r="0" b="0"/>
              <a:pathLst>
                <a:path w="86157" h="232303">
                  <a:moveTo>
                    <a:pt x="76200" y="16402"/>
                  </a:moveTo>
                  <a:lnTo>
                    <a:pt x="76200" y="16402"/>
                  </a:lnTo>
                  <a:lnTo>
                    <a:pt x="81667" y="0"/>
                  </a:lnTo>
                  <a:lnTo>
                    <a:pt x="84315" y="44145"/>
                  </a:lnTo>
                  <a:lnTo>
                    <a:pt x="86156" y="87293"/>
                  </a:lnTo>
                  <a:lnTo>
                    <a:pt x="84624" y="125285"/>
                  </a:lnTo>
                  <a:lnTo>
                    <a:pt x="69679" y="171665"/>
                  </a:lnTo>
                  <a:lnTo>
                    <a:pt x="47379" y="205477"/>
                  </a:lnTo>
                  <a:lnTo>
                    <a:pt x="29287" y="218733"/>
                  </a:lnTo>
                  <a:lnTo>
                    <a:pt x="0" y="232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960">
              <a:extLst>
                <a:ext uri="{FF2B5EF4-FFF2-40B4-BE49-F238E27FC236}">
                  <a16:creationId xmlns:a16="http://schemas.microsoft.com/office/drawing/2014/main" xmlns="" id="{2DB27BD5-4358-41AB-812B-62B442CB5045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136998" y="4711700"/>
              <a:ext cx="1292753" cy="28471"/>
            </a:xfrm>
            <a:custGeom>
              <a:avLst/>
              <a:gdLst/>
              <a:ahLst/>
              <a:cxnLst/>
              <a:rect l="0" t="0" r="0" b="0"/>
              <a:pathLst>
                <a:path w="1292753" h="28471">
                  <a:moveTo>
                    <a:pt x="16402" y="19050"/>
                  </a:moveTo>
                  <a:lnTo>
                    <a:pt x="16402" y="19050"/>
                  </a:lnTo>
                  <a:lnTo>
                    <a:pt x="0" y="19050"/>
                  </a:lnTo>
                  <a:lnTo>
                    <a:pt x="40417" y="24119"/>
                  </a:lnTo>
                  <a:lnTo>
                    <a:pt x="64867" y="25957"/>
                  </a:lnTo>
                  <a:lnTo>
                    <a:pt x="93162" y="27888"/>
                  </a:lnTo>
                  <a:lnTo>
                    <a:pt x="133193" y="28470"/>
                  </a:lnTo>
                  <a:lnTo>
                    <a:pt x="181045" y="28152"/>
                  </a:lnTo>
                  <a:lnTo>
                    <a:pt x="234114" y="27235"/>
                  </a:lnTo>
                  <a:lnTo>
                    <a:pt x="299831" y="26623"/>
                  </a:lnTo>
                  <a:lnTo>
                    <a:pt x="373982" y="26215"/>
                  </a:lnTo>
                  <a:lnTo>
                    <a:pt x="453756" y="25943"/>
                  </a:lnTo>
                  <a:lnTo>
                    <a:pt x="541509" y="25057"/>
                  </a:lnTo>
                  <a:lnTo>
                    <a:pt x="634586" y="23760"/>
                  </a:lnTo>
                  <a:lnTo>
                    <a:pt x="731207" y="22190"/>
                  </a:lnTo>
                  <a:lnTo>
                    <a:pt x="821727" y="20438"/>
                  </a:lnTo>
                  <a:lnTo>
                    <a:pt x="908180" y="18564"/>
                  </a:lnTo>
                  <a:lnTo>
                    <a:pt x="991921" y="16609"/>
                  </a:lnTo>
                  <a:lnTo>
                    <a:pt x="1062563" y="13895"/>
                  </a:lnTo>
                  <a:lnTo>
                    <a:pt x="1124475" y="10675"/>
                  </a:lnTo>
                  <a:lnTo>
                    <a:pt x="1180569" y="7117"/>
                  </a:lnTo>
                  <a:lnTo>
                    <a:pt x="1217963" y="4744"/>
                  </a:lnTo>
                  <a:lnTo>
                    <a:pt x="1292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961">
              <a:extLst>
                <a:ext uri="{FF2B5EF4-FFF2-40B4-BE49-F238E27FC236}">
                  <a16:creationId xmlns:a16="http://schemas.microsoft.com/office/drawing/2014/main" xmlns="" id="{20B014D4-11F0-415D-96F9-8F23F2CD8A9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9184791" y="5011722"/>
              <a:ext cx="67160" cy="23829"/>
            </a:xfrm>
            <a:custGeom>
              <a:avLst/>
              <a:gdLst/>
              <a:ahLst/>
              <a:cxnLst/>
              <a:rect l="0" t="0" r="0" b="0"/>
              <a:pathLst>
                <a:path w="67160" h="23829">
                  <a:moveTo>
                    <a:pt x="3659" y="23828"/>
                  </a:moveTo>
                  <a:lnTo>
                    <a:pt x="3659" y="23828"/>
                  </a:lnTo>
                  <a:lnTo>
                    <a:pt x="288" y="17086"/>
                  </a:lnTo>
                  <a:lnTo>
                    <a:pt x="0" y="14394"/>
                  </a:lnTo>
                  <a:lnTo>
                    <a:pt x="1561" y="9522"/>
                  </a:lnTo>
                  <a:lnTo>
                    <a:pt x="8370" y="5006"/>
                  </a:lnTo>
                  <a:lnTo>
                    <a:pt x="18453" y="1351"/>
                  </a:lnTo>
                  <a:lnTo>
                    <a:pt x="36735" y="0"/>
                  </a:lnTo>
                  <a:lnTo>
                    <a:pt x="67159" y="4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962">
              <a:extLst>
                <a:ext uri="{FF2B5EF4-FFF2-40B4-BE49-F238E27FC236}">
                  <a16:creationId xmlns:a16="http://schemas.microsoft.com/office/drawing/2014/main" xmlns="" id="{EE09E938-09A9-415D-9D58-BAAFA2E96049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9341982" y="4927029"/>
              <a:ext cx="163969" cy="114872"/>
            </a:xfrm>
            <a:custGeom>
              <a:avLst/>
              <a:gdLst/>
              <a:ahLst/>
              <a:cxnLst/>
              <a:rect l="0" t="0" r="0" b="0"/>
              <a:pathLst>
                <a:path w="163969" h="114872">
                  <a:moveTo>
                    <a:pt x="113168" y="45021"/>
                  </a:moveTo>
                  <a:lnTo>
                    <a:pt x="113168" y="45021"/>
                  </a:lnTo>
                  <a:lnTo>
                    <a:pt x="95491" y="16410"/>
                  </a:lnTo>
                  <a:lnTo>
                    <a:pt x="76572" y="2990"/>
                  </a:lnTo>
                  <a:lnTo>
                    <a:pt x="61156" y="0"/>
                  </a:lnTo>
                  <a:lnTo>
                    <a:pt x="53093" y="190"/>
                  </a:lnTo>
                  <a:lnTo>
                    <a:pt x="36610" y="6047"/>
                  </a:lnTo>
                  <a:lnTo>
                    <a:pt x="20581" y="17117"/>
                  </a:lnTo>
                  <a:lnTo>
                    <a:pt x="6400" y="33794"/>
                  </a:lnTo>
                  <a:lnTo>
                    <a:pt x="569" y="51085"/>
                  </a:lnTo>
                  <a:lnTo>
                    <a:pt x="0" y="59647"/>
                  </a:lnTo>
                  <a:lnTo>
                    <a:pt x="2446" y="66767"/>
                  </a:lnTo>
                  <a:lnTo>
                    <a:pt x="12687" y="78439"/>
                  </a:lnTo>
                  <a:lnTo>
                    <a:pt x="28526" y="84569"/>
                  </a:lnTo>
                  <a:lnTo>
                    <a:pt x="47328" y="85881"/>
                  </a:lnTo>
                  <a:lnTo>
                    <a:pt x="76335" y="78686"/>
                  </a:lnTo>
                  <a:lnTo>
                    <a:pt x="113296" y="61882"/>
                  </a:lnTo>
                  <a:lnTo>
                    <a:pt x="116781" y="61906"/>
                  </a:lnTo>
                  <a:lnTo>
                    <a:pt x="119810" y="62627"/>
                  </a:lnTo>
                  <a:lnTo>
                    <a:pt x="122535" y="65226"/>
                  </a:lnTo>
                  <a:lnTo>
                    <a:pt x="142119" y="95774"/>
                  </a:lnTo>
                  <a:lnTo>
                    <a:pt x="163968" y="114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SMARTInkShape-Group621">
            <a:extLst>
              <a:ext uri="{FF2B5EF4-FFF2-40B4-BE49-F238E27FC236}">
                <a16:creationId xmlns:a16="http://schemas.microsoft.com/office/drawing/2014/main" xmlns="" id="{E48F308F-9EA4-49B5-98F2-2D3ED7D2EAE7}"/>
              </a:ext>
            </a:extLst>
          </p:cNvPr>
          <p:cNvGrpSpPr/>
          <p:nvPr/>
        </p:nvGrpSpPr>
        <p:grpSpPr>
          <a:xfrm>
            <a:off x="7423150" y="4636383"/>
            <a:ext cx="165101" cy="129489"/>
            <a:chOff x="7423150" y="4636383"/>
            <a:chExt cx="165101" cy="129489"/>
          </a:xfrm>
        </p:grpSpPr>
        <p:sp>
          <p:nvSpPr>
            <p:cNvPr id="350" name="SMARTInkShape-2963">
              <a:extLst>
                <a:ext uri="{FF2B5EF4-FFF2-40B4-BE49-F238E27FC236}">
                  <a16:creationId xmlns:a16="http://schemas.microsoft.com/office/drawing/2014/main" xmlns="" id="{761BBA8B-B1E1-4D1D-B4E6-7677253E9EB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435850" y="4636383"/>
              <a:ext cx="120651" cy="5468"/>
            </a:xfrm>
            <a:custGeom>
              <a:avLst/>
              <a:gdLst/>
              <a:ahLst/>
              <a:cxnLst/>
              <a:rect l="0" t="0" r="0" b="0"/>
              <a:pathLst>
                <a:path w="120651" h="5468">
                  <a:moveTo>
                    <a:pt x="0" y="5467"/>
                  </a:moveTo>
                  <a:lnTo>
                    <a:pt x="0" y="5467"/>
                  </a:lnTo>
                  <a:lnTo>
                    <a:pt x="35354" y="0"/>
                  </a:lnTo>
                  <a:lnTo>
                    <a:pt x="77460" y="3655"/>
                  </a:lnTo>
                  <a:lnTo>
                    <a:pt x="1206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964">
              <a:extLst>
                <a:ext uri="{FF2B5EF4-FFF2-40B4-BE49-F238E27FC236}">
                  <a16:creationId xmlns:a16="http://schemas.microsoft.com/office/drawing/2014/main" xmlns="" id="{C4199202-4A2B-495F-8D8E-4B42C5ACBF10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423150" y="4756150"/>
              <a:ext cx="165101" cy="9722"/>
            </a:xfrm>
            <a:custGeom>
              <a:avLst/>
              <a:gdLst/>
              <a:ahLst/>
              <a:cxnLst/>
              <a:rect l="0" t="0" r="0" b="0"/>
              <a:pathLst>
                <a:path w="165101" h="9722">
                  <a:moveTo>
                    <a:pt x="0" y="6350"/>
                  </a:moveTo>
                  <a:lnTo>
                    <a:pt x="0" y="6350"/>
                  </a:lnTo>
                  <a:lnTo>
                    <a:pt x="6741" y="9721"/>
                  </a:lnTo>
                  <a:lnTo>
                    <a:pt x="44762" y="7747"/>
                  </a:lnTo>
                  <a:lnTo>
                    <a:pt x="78691" y="6971"/>
                  </a:lnTo>
                  <a:lnTo>
                    <a:pt x="113526" y="474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SMARTInkShape-Group622">
            <a:extLst>
              <a:ext uri="{FF2B5EF4-FFF2-40B4-BE49-F238E27FC236}">
                <a16:creationId xmlns:a16="http://schemas.microsoft.com/office/drawing/2014/main" xmlns="" id="{E7B5B20F-4A81-4FEE-8478-61D880590B04}"/>
              </a:ext>
            </a:extLst>
          </p:cNvPr>
          <p:cNvGrpSpPr/>
          <p:nvPr/>
        </p:nvGrpSpPr>
        <p:grpSpPr>
          <a:xfrm>
            <a:off x="5833161" y="4116283"/>
            <a:ext cx="853390" cy="406489"/>
            <a:chOff x="5833161" y="4116283"/>
            <a:chExt cx="853390" cy="406489"/>
          </a:xfrm>
        </p:grpSpPr>
        <p:sp>
          <p:nvSpPr>
            <p:cNvPr id="353" name="SMARTInkShape-2965">
              <a:extLst>
                <a:ext uri="{FF2B5EF4-FFF2-40B4-BE49-F238E27FC236}">
                  <a16:creationId xmlns:a16="http://schemas.microsoft.com/office/drawing/2014/main" xmlns="" id="{16317815-669D-4CE0-B756-E60AE3CB698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559550" y="4131623"/>
              <a:ext cx="127001" cy="128260"/>
            </a:xfrm>
            <a:custGeom>
              <a:avLst/>
              <a:gdLst/>
              <a:ahLst/>
              <a:cxnLst/>
              <a:rect l="0" t="0" r="0" b="0"/>
              <a:pathLst>
                <a:path w="127001" h="128260">
                  <a:moveTo>
                    <a:pt x="0" y="14927"/>
                  </a:moveTo>
                  <a:lnTo>
                    <a:pt x="0" y="14927"/>
                  </a:lnTo>
                  <a:lnTo>
                    <a:pt x="0" y="11556"/>
                  </a:lnTo>
                  <a:lnTo>
                    <a:pt x="3763" y="8020"/>
                  </a:lnTo>
                  <a:lnTo>
                    <a:pt x="6742" y="6089"/>
                  </a:lnTo>
                  <a:lnTo>
                    <a:pt x="31159" y="0"/>
                  </a:lnTo>
                  <a:lnTo>
                    <a:pt x="61835" y="3840"/>
                  </a:lnTo>
                  <a:lnTo>
                    <a:pt x="78987" y="13998"/>
                  </a:lnTo>
                  <a:lnTo>
                    <a:pt x="86526" y="20657"/>
                  </a:lnTo>
                  <a:lnTo>
                    <a:pt x="90139" y="28625"/>
                  </a:lnTo>
                  <a:lnTo>
                    <a:pt x="90391" y="46885"/>
                  </a:lnTo>
                  <a:lnTo>
                    <a:pt x="80155" y="64879"/>
                  </a:lnTo>
                  <a:lnTo>
                    <a:pt x="45676" y="106537"/>
                  </a:lnTo>
                  <a:lnTo>
                    <a:pt x="32741" y="121877"/>
                  </a:lnTo>
                  <a:lnTo>
                    <a:pt x="31704" y="124327"/>
                  </a:lnTo>
                  <a:lnTo>
                    <a:pt x="31720" y="125960"/>
                  </a:lnTo>
                  <a:lnTo>
                    <a:pt x="55338" y="128259"/>
                  </a:lnTo>
                  <a:lnTo>
                    <a:pt x="96986" y="125569"/>
                  </a:lnTo>
                  <a:lnTo>
                    <a:pt x="127000" y="122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966">
              <a:extLst>
                <a:ext uri="{FF2B5EF4-FFF2-40B4-BE49-F238E27FC236}">
                  <a16:creationId xmlns:a16="http://schemas.microsoft.com/office/drawing/2014/main" xmlns="" id="{FDB83994-E5DF-4DAB-9B7B-CEC4D157A2C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410247" y="4358803"/>
              <a:ext cx="174704" cy="105248"/>
            </a:xfrm>
            <a:custGeom>
              <a:avLst/>
              <a:gdLst/>
              <a:ahLst/>
              <a:cxnLst/>
              <a:rect l="0" t="0" r="0" b="0"/>
              <a:pathLst>
                <a:path w="174704" h="105248">
                  <a:moveTo>
                    <a:pt x="79453" y="60797"/>
                  </a:moveTo>
                  <a:lnTo>
                    <a:pt x="79453" y="60797"/>
                  </a:lnTo>
                  <a:lnTo>
                    <a:pt x="86194" y="57426"/>
                  </a:lnTo>
                  <a:lnTo>
                    <a:pt x="105935" y="34936"/>
                  </a:lnTo>
                  <a:lnTo>
                    <a:pt x="108862" y="26020"/>
                  </a:lnTo>
                  <a:lnTo>
                    <a:pt x="109642" y="20679"/>
                  </a:lnTo>
                  <a:lnTo>
                    <a:pt x="108046" y="15707"/>
                  </a:lnTo>
                  <a:lnTo>
                    <a:pt x="100628" y="6420"/>
                  </a:lnTo>
                  <a:lnTo>
                    <a:pt x="88394" y="1351"/>
                  </a:lnTo>
                  <a:lnTo>
                    <a:pt x="81179" y="0"/>
                  </a:lnTo>
                  <a:lnTo>
                    <a:pt x="54173" y="4840"/>
                  </a:lnTo>
                  <a:lnTo>
                    <a:pt x="23828" y="21953"/>
                  </a:lnTo>
                  <a:lnTo>
                    <a:pt x="8634" y="38829"/>
                  </a:lnTo>
                  <a:lnTo>
                    <a:pt x="2607" y="48269"/>
                  </a:lnTo>
                  <a:lnTo>
                    <a:pt x="0" y="57383"/>
                  </a:lnTo>
                  <a:lnTo>
                    <a:pt x="867" y="75037"/>
                  </a:lnTo>
                  <a:lnTo>
                    <a:pt x="4485" y="82285"/>
                  </a:lnTo>
                  <a:lnTo>
                    <a:pt x="16029" y="94102"/>
                  </a:lnTo>
                  <a:lnTo>
                    <a:pt x="32450" y="98412"/>
                  </a:lnTo>
                  <a:lnTo>
                    <a:pt x="41768" y="98573"/>
                  </a:lnTo>
                  <a:lnTo>
                    <a:pt x="59646" y="93109"/>
                  </a:lnTo>
                  <a:lnTo>
                    <a:pt x="90749" y="72353"/>
                  </a:lnTo>
                  <a:lnTo>
                    <a:pt x="106431" y="59422"/>
                  </a:lnTo>
                  <a:lnTo>
                    <a:pt x="108022" y="59174"/>
                  </a:lnTo>
                  <a:lnTo>
                    <a:pt x="109082" y="59715"/>
                  </a:lnTo>
                  <a:lnTo>
                    <a:pt x="129968" y="81750"/>
                  </a:lnTo>
                  <a:lnTo>
                    <a:pt x="154891" y="99142"/>
                  </a:lnTo>
                  <a:lnTo>
                    <a:pt x="174703" y="105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967">
              <a:extLst>
                <a:ext uri="{FF2B5EF4-FFF2-40B4-BE49-F238E27FC236}">
                  <a16:creationId xmlns:a16="http://schemas.microsoft.com/office/drawing/2014/main" xmlns="" id="{0052121B-7474-4DD1-8696-515F373B37A2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170595" y="4451350"/>
              <a:ext cx="128606" cy="6351"/>
            </a:xfrm>
            <a:custGeom>
              <a:avLst/>
              <a:gdLst/>
              <a:ahLst/>
              <a:cxnLst/>
              <a:rect l="0" t="0" r="0" b="0"/>
              <a:pathLst>
                <a:path w="128606" h="6351">
                  <a:moveTo>
                    <a:pt x="14305" y="6350"/>
                  </a:moveTo>
                  <a:lnTo>
                    <a:pt x="14305" y="6350"/>
                  </a:lnTo>
                  <a:lnTo>
                    <a:pt x="0" y="6350"/>
                  </a:lnTo>
                  <a:lnTo>
                    <a:pt x="40282" y="5644"/>
                  </a:lnTo>
                  <a:lnTo>
                    <a:pt x="81112" y="1986"/>
                  </a:lnTo>
                  <a:lnTo>
                    <a:pt x="1286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2968">
              <a:extLst>
                <a:ext uri="{FF2B5EF4-FFF2-40B4-BE49-F238E27FC236}">
                  <a16:creationId xmlns:a16="http://schemas.microsoft.com/office/drawing/2014/main" xmlns="" id="{F9BAD622-85DA-4B2D-8BA9-29D0DB82410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914829" y="4116283"/>
              <a:ext cx="181172" cy="115950"/>
            </a:xfrm>
            <a:custGeom>
              <a:avLst/>
              <a:gdLst/>
              <a:ahLst/>
              <a:cxnLst/>
              <a:rect l="0" t="0" r="0" b="0"/>
              <a:pathLst>
                <a:path w="181172" h="115950">
                  <a:moveTo>
                    <a:pt x="3371" y="23917"/>
                  </a:moveTo>
                  <a:lnTo>
                    <a:pt x="3371" y="23917"/>
                  </a:lnTo>
                  <a:lnTo>
                    <a:pt x="0" y="20546"/>
                  </a:lnTo>
                  <a:lnTo>
                    <a:pt x="418" y="18142"/>
                  </a:lnTo>
                  <a:lnTo>
                    <a:pt x="4647" y="11707"/>
                  </a:lnTo>
                  <a:lnTo>
                    <a:pt x="18330" y="3523"/>
                  </a:lnTo>
                  <a:lnTo>
                    <a:pt x="35792" y="0"/>
                  </a:lnTo>
                  <a:lnTo>
                    <a:pt x="46238" y="2939"/>
                  </a:lnTo>
                  <a:lnTo>
                    <a:pt x="50999" y="5698"/>
                  </a:lnTo>
                  <a:lnTo>
                    <a:pt x="54173" y="10360"/>
                  </a:lnTo>
                  <a:lnTo>
                    <a:pt x="57699" y="23066"/>
                  </a:lnTo>
                  <a:lnTo>
                    <a:pt x="52943" y="49457"/>
                  </a:lnTo>
                  <a:lnTo>
                    <a:pt x="38694" y="79135"/>
                  </a:lnTo>
                  <a:lnTo>
                    <a:pt x="27870" y="94684"/>
                  </a:lnTo>
                  <a:lnTo>
                    <a:pt x="24842" y="103817"/>
                  </a:lnTo>
                  <a:lnTo>
                    <a:pt x="25446" y="106817"/>
                  </a:lnTo>
                  <a:lnTo>
                    <a:pt x="27260" y="108816"/>
                  </a:lnTo>
                  <a:lnTo>
                    <a:pt x="35155" y="111745"/>
                  </a:lnTo>
                  <a:lnTo>
                    <a:pt x="60845" y="115949"/>
                  </a:lnTo>
                  <a:lnTo>
                    <a:pt x="99109" y="114058"/>
                  </a:lnTo>
                  <a:lnTo>
                    <a:pt x="139609" y="113185"/>
                  </a:lnTo>
                  <a:lnTo>
                    <a:pt x="181171" y="11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2969">
              <a:extLst>
                <a:ext uri="{FF2B5EF4-FFF2-40B4-BE49-F238E27FC236}">
                  <a16:creationId xmlns:a16="http://schemas.microsoft.com/office/drawing/2014/main" xmlns="" id="{0A4BE4A5-DBDD-458A-92F8-8DBFB71F34AC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833161" y="4250300"/>
              <a:ext cx="102125" cy="272472"/>
            </a:xfrm>
            <a:custGeom>
              <a:avLst/>
              <a:gdLst/>
              <a:ahLst/>
              <a:cxnLst/>
              <a:rect l="0" t="0" r="0" b="0"/>
              <a:pathLst>
                <a:path w="102125" h="272472">
                  <a:moveTo>
                    <a:pt x="8839" y="35950"/>
                  </a:moveTo>
                  <a:lnTo>
                    <a:pt x="8839" y="35950"/>
                  </a:lnTo>
                  <a:lnTo>
                    <a:pt x="8837" y="29208"/>
                  </a:lnTo>
                  <a:lnTo>
                    <a:pt x="6957" y="24017"/>
                  </a:lnTo>
                  <a:lnTo>
                    <a:pt x="0" y="14935"/>
                  </a:lnTo>
                  <a:lnTo>
                    <a:pt x="124" y="12062"/>
                  </a:lnTo>
                  <a:lnTo>
                    <a:pt x="4025" y="5107"/>
                  </a:lnTo>
                  <a:lnTo>
                    <a:pt x="8580" y="1075"/>
                  </a:lnTo>
                  <a:lnTo>
                    <a:pt x="10783" y="0"/>
                  </a:lnTo>
                  <a:lnTo>
                    <a:pt x="12252" y="2106"/>
                  </a:lnTo>
                  <a:lnTo>
                    <a:pt x="19296" y="48486"/>
                  </a:lnTo>
                  <a:lnTo>
                    <a:pt x="20874" y="92659"/>
                  </a:lnTo>
                  <a:lnTo>
                    <a:pt x="21243" y="127477"/>
                  </a:lnTo>
                  <a:lnTo>
                    <a:pt x="21407" y="164117"/>
                  </a:lnTo>
                  <a:lnTo>
                    <a:pt x="21480" y="198747"/>
                  </a:lnTo>
                  <a:lnTo>
                    <a:pt x="19646" y="244078"/>
                  </a:lnTo>
                  <a:lnTo>
                    <a:pt x="16509" y="256603"/>
                  </a:lnTo>
                  <a:lnTo>
                    <a:pt x="16070" y="257135"/>
                  </a:lnTo>
                  <a:lnTo>
                    <a:pt x="15449" y="247771"/>
                  </a:lnTo>
                  <a:lnTo>
                    <a:pt x="34065" y="202603"/>
                  </a:lnTo>
                  <a:lnTo>
                    <a:pt x="51138" y="174232"/>
                  </a:lnTo>
                  <a:lnTo>
                    <a:pt x="61505" y="167964"/>
                  </a:lnTo>
                  <a:lnTo>
                    <a:pt x="67233" y="166293"/>
                  </a:lnTo>
                  <a:lnTo>
                    <a:pt x="79242" y="168199"/>
                  </a:lnTo>
                  <a:lnTo>
                    <a:pt x="85407" y="170682"/>
                  </a:lnTo>
                  <a:lnTo>
                    <a:pt x="94140" y="179087"/>
                  </a:lnTo>
                  <a:lnTo>
                    <a:pt x="97456" y="184291"/>
                  </a:lnTo>
                  <a:lnTo>
                    <a:pt x="102124" y="208471"/>
                  </a:lnTo>
                  <a:lnTo>
                    <a:pt x="97571" y="227866"/>
                  </a:lnTo>
                  <a:lnTo>
                    <a:pt x="80773" y="258950"/>
                  </a:lnTo>
                  <a:lnTo>
                    <a:pt x="68561" y="267470"/>
                  </a:lnTo>
                  <a:lnTo>
                    <a:pt x="61354" y="270730"/>
                  </a:lnTo>
                  <a:lnTo>
                    <a:pt x="45819" y="272471"/>
                  </a:lnTo>
                  <a:lnTo>
                    <a:pt x="31624" y="270187"/>
                  </a:lnTo>
                  <a:lnTo>
                    <a:pt x="22964" y="264468"/>
                  </a:lnTo>
                  <a:lnTo>
                    <a:pt x="8839" y="245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3" name="SMARTInkShape-Group623">
            <a:extLst>
              <a:ext uri="{FF2B5EF4-FFF2-40B4-BE49-F238E27FC236}">
                <a16:creationId xmlns:a16="http://schemas.microsoft.com/office/drawing/2014/main" xmlns="" id="{894B7BF1-6793-44CC-AFE7-3E73D1DE0E67}"/>
              </a:ext>
            </a:extLst>
          </p:cNvPr>
          <p:cNvGrpSpPr/>
          <p:nvPr/>
        </p:nvGrpSpPr>
        <p:grpSpPr>
          <a:xfrm>
            <a:off x="4942065" y="4324350"/>
            <a:ext cx="474486" cy="545184"/>
            <a:chOff x="4942065" y="4324350"/>
            <a:chExt cx="474486" cy="545184"/>
          </a:xfrm>
        </p:grpSpPr>
        <p:sp>
          <p:nvSpPr>
            <p:cNvPr id="359" name="SMARTInkShape-2970">
              <a:extLst>
                <a:ext uri="{FF2B5EF4-FFF2-40B4-BE49-F238E27FC236}">
                  <a16:creationId xmlns:a16="http://schemas.microsoft.com/office/drawing/2014/main" xmlns="" id="{AF3A368F-29D3-45F2-8869-85F261E826A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995482" y="4722904"/>
              <a:ext cx="179769" cy="146630"/>
            </a:xfrm>
            <a:custGeom>
              <a:avLst/>
              <a:gdLst/>
              <a:ahLst/>
              <a:cxnLst/>
              <a:rect l="0" t="0" r="0" b="0"/>
              <a:pathLst>
                <a:path w="179769" h="146630">
                  <a:moveTo>
                    <a:pt x="21018" y="20546"/>
                  </a:moveTo>
                  <a:lnTo>
                    <a:pt x="21018" y="20546"/>
                  </a:lnTo>
                  <a:lnTo>
                    <a:pt x="1245" y="20546"/>
                  </a:lnTo>
                  <a:lnTo>
                    <a:pt x="75" y="19840"/>
                  </a:lnTo>
                  <a:lnTo>
                    <a:pt x="0" y="18664"/>
                  </a:lnTo>
                  <a:lnTo>
                    <a:pt x="656" y="17175"/>
                  </a:lnTo>
                  <a:lnTo>
                    <a:pt x="18434" y="8337"/>
                  </a:lnTo>
                  <a:lnTo>
                    <a:pt x="49415" y="152"/>
                  </a:lnTo>
                  <a:lnTo>
                    <a:pt x="85406" y="0"/>
                  </a:lnTo>
                  <a:lnTo>
                    <a:pt x="104668" y="6476"/>
                  </a:lnTo>
                  <a:lnTo>
                    <a:pt x="112768" y="11166"/>
                  </a:lnTo>
                  <a:lnTo>
                    <a:pt x="116756" y="17819"/>
                  </a:lnTo>
                  <a:lnTo>
                    <a:pt x="117426" y="34621"/>
                  </a:lnTo>
                  <a:lnTo>
                    <a:pt x="107375" y="53847"/>
                  </a:lnTo>
                  <a:lnTo>
                    <a:pt x="72178" y="94936"/>
                  </a:lnTo>
                  <a:lnTo>
                    <a:pt x="29231" y="137109"/>
                  </a:lnTo>
                  <a:lnTo>
                    <a:pt x="27906" y="140588"/>
                  </a:lnTo>
                  <a:lnTo>
                    <a:pt x="28432" y="142907"/>
                  </a:lnTo>
                  <a:lnTo>
                    <a:pt x="30194" y="144453"/>
                  </a:lnTo>
                  <a:lnTo>
                    <a:pt x="46157" y="146629"/>
                  </a:lnTo>
                  <a:lnTo>
                    <a:pt x="92045" y="137226"/>
                  </a:lnTo>
                  <a:lnTo>
                    <a:pt x="132766" y="126535"/>
                  </a:lnTo>
                  <a:lnTo>
                    <a:pt x="179768" y="115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2971">
              <a:extLst>
                <a:ext uri="{FF2B5EF4-FFF2-40B4-BE49-F238E27FC236}">
                  <a16:creationId xmlns:a16="http://schemas.microsoft.com/office/drawing/2014/main" xmlns="" id="{D75CD32F-076B-408D-9A03-2DA979C2394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942065" y="4629150"/>
              <a:ext cx="207786" cy="9421"/>
            </a:xfrm>
            <a:custGeom>
              <a:avLst/>
              <a:gdLst/>
              <a:ahLst/>
              <a:cxnLst/>
              <a:rect l="0" t="0" r="0" b="0"/>
              <a:pathLst>
                <a:path w="207786" h="9421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069"/>
                  </a:lnTo>
                  <a:lnTo>
                    <a:pt x="0" y="8838"/>
                  </a:lnTo>
                  <a:lnTo>
                    <a:pt x="2234" y="9420"/>
                  </a:lnTo>
                  <a:lnTo>
                    <a:pt x="37386" y="5285"/>
                  </a:lnTo>
                  <a:lnTo>
                    <a:pt x="73491" y="2348"/>
                  </a:lnTo>
                  <a:lnTo>
                    <a:pt x="117760" y="1043"/>
                  </a:lnTo>
                  <a:lnTo>
                    <a:pt x="156249" y="464"/>
                  </a:lnTo>
                  <a:lnTo>
                    <a:pt x="207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2972">
              <a:extLst>
                <a:ext uri="{FF2B5EF4-FFF2-40B4-BE49-F238E27FC236}">
                  <a16:creationId xmlns:a16="http://schemas.microsoft.com/office/drawing/2014/main" xmlns="" id="{1CBA08D3-CF41-4E11-8085-92B719769BE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036058" y="4324350"/>
              <a:ext cx="12193" cy="228601"/>
            </a:xfrm>
            <a:custGeom>
              <a:avLst/>
              <a:gdLst/>
              <a:ahLst/>
              <a:cxnLst/>
              <a:rect l="0" t="0" r="0" b="0"/>
              <a:pathLst>
                <a:path w="12193" h="228601">
                  <a:moveTo>
                    <a:pt x="12192" y="0"/>
                  </a:moveTo>
                  <a:lnTo>
                    <a:pt x="12192" y="0"/>
                  </a:lnTo>
                  <a:lnTo>
                    <a:pt x="3353" y="0"/>
                  </a:lnTo>
                  <a:lnTo>
                    <a:pt x="2066" y="2117"/>
                  </a:lnTo>
                  <a:lnTo>
                    <a:pt x="0" y="28248"/>
                  </a:lnTo>
                  <a:lnTo>
                    <a:pt x="1524" y="69988"/>
                  </a:lnTo>
                  <a:lnTo>
                    <a:pt x="4629" y="104484"/>
                  </a:lnTo>
                  <a:lnTo>
                    <a:pt x="8360" y="140981"/>
                  </a:lnTo>
                  <a:lnTo>
                    <a:pt x="8607" y="176488"/>
                  </a:lnTo>
                  <a:lnTo>
                    <a:pt x="5842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2973">
              <a:extLst>
                <a:ext uri="{FF2B5EF4-FFF2-40B4-BE49-F238E27FC236}">
                  <a16:creationId xmlns:a16="http://schemas.microsoft.com/office/drawing/2014/main" xmlns="" id="{0E1476EE-4514-447A-AFF6-F7E1507E9FA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378450" y="464185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15580" y="883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SMARTInkShape-Group624">
            <a:extLst>
              <a:ext uri="{FF2B5EF4-FFF2-40B4-BE49-F238E27FC236}">
                <a16:creationId xmlns:a16="http://schemas.microsoft.com/office/drawing/2014/main" xmlns="" id="{3FB96ADC-25A0-4C24-9E08-94604D9D6D1D}"/>
              </a:ext>
            </a:extLst>
          </p:cNvPr>
          <p:cNvGrpSpPr/>
          <p:nvPr/>
        </p:nvGrpSpPr>
        <p:grpSpPr>
          <a:xfrm>
            <a:off x="3865962" y="4248150"/>
            <a:ext cx="725089" cy="730247"/>
            <a:chOff x="3865962" y="4248150"/>
            <a:chExt cx="725089" cy="730247"/>
          </a:xfrm>
        </p:grpSpPr>
        <p:sp>
          <p:nvSpPr>
            <p:cNvPr id="364" name="SMARTInkShape-2974">
              <a:extLst>
                <a:ext uri="{FF2B5EF4-FFF2-40B4-BE49-F238E27FC236}">
                  <a16:creationId xmlns:a16="http://schemas.microsoft.com/office/drawing/2014/main" xmlns="" id="{4E4EAEEA-10CB-485C-9AD9-0D9D5CD521A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006850" y="4248150"/>
              <a:ext cx="6089" cy="241301"/>
            </a:xfrm>
            <a:custGeom>
              <a:avLst/>
              <a:gdLst/>
              <a:ahLst/>
              <a:cxnLst/>
              <a:rect l="0" t="0" r="0" b="0"/>
              <a:pathLst>
                <a:path w="6089" h="241301">
                  <a:moveTo>
                    <a:pt x="0" y="0"/>
                  </a:moveTo>
                  <a:lnTo>
                    <a:pt x="0" y="0"/>
                  </a:lnTo>
                  <a:lnTo>
                    <a:pt x="5026" y="35156"/>
                  </a:lnTo>
                  <a:lnTo>
                    <a:pt x="5761" y="65014"/>
                  </a:lnTo>
                  <a:lnTo>
                    <a:pt x="6088" y="101802"/>
                  </a:lnTo>
                  <a:lnTo>
                    <a:pt x="4352" y="139790"/>
                  </a:lnTo>
                  <a:lnTo>
                    <a:pt x="1934" y="176429"/>
                  </a:lnTo>
                  <a:lnTo>
                    <a:pt x="573" y="219884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975">
              <a:extLst>
                <a:ext uri="{FF2B5EF4-FFF2-40B4-BE49-F238E27FC236}">
                  <a16:creationId xmlns:a16="http://schemas.microsoft.com/office/drawing/2014/main" xmlns="" id="{F8152BC8-3CB4-41CE-9C4C-18648752A12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865962" y="4597400"/>
              <a:ext cx="445689" cy="30190"/>
            </a:xfrm>
            <a:custGeom>
              <a:avLst/>
              <a:gdLst/>
              <a:ahLst/>
              <a:cxnLst/>
              <a:rect l="0" t="0" r="0" b="0"/>
              <a:pathLst>
                <a:path w="445689" h="30190">
                  <a:moveTo>
                    <a:pt x="20238" y="0"/>
                  </a:moveTo>
                  <a:lnTo>
                    <a:pt x="20238" y="0"/>
                  </a:lnTo>
                  <a:lnTo>
                    <a:pt x="6440" y="10139"/>
                  </a:lnTo>
                  <a:lnTo>
                    <a:pt x="465" y="17676"/>
                  </a:lnTo>
                  <a:lnTo>
                    <a:pt x="0" y="20956"/>
                  </a:lnTo>
                  <a:lnTo>
                    <a:pt x="1102" y="23849"/>
                  </a:lnTo>
                  <a:lnTo>
                    <a:pt x="3248" y="26483"/>
                  </a:lnTo>
                  <a:lnTo>
                    <a:pt x="36606" y="30189"/>
                  </a:lnTo>
                  <a:lnTo>
                    <a:pt x="84192" y="27293"/>
                  </a:lnTo>
                  <a:lnTo>
                    <a:pt x="113674" y="24545"/>
                  </a:lnTo>
                  <a:lnTo>
                    <a:pt x="149556" y="21303"/>
                  </a:lnTo>
                  <a:lnTo>
                    <a:pt x="189706" y="17730"/>
                  </a:lnTo>
                  <a:lnTo>
                    <a:pt x="232699" y="13936"/>
                  </a:lnTo>
                  <a:lnTo>
                    <a:pt x="272651" y="12113"/>
                  </a:lnTo>
                  <a:lnTo>
                    <a:pt x="310575" y="11604"/>
                  </a:lnTo>
                  <a:lnTo>
                    <a:pt x="347146" y="11969"/>
                  </a:lnTo>
                  <a:lnTo>
                    <a:pt x="374349" y="12212"/>
                  </a:lnTo>
                  <a:lnTo>
                    <a:pt x="412100" y="12483"/>
                  </a:lnTo>
                  <a:lnTo>
                    <a:pt x="44568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976">
              <a:extLst>
                <a:ext uri="{FF2B5EF4-FFF2-40B4-BE49-F238E27FC236}">
                  <a16:creationId xmlns:a16="http://schemas.microsoft.com/office/drawing/2014/main" xmlns="" id="{B0A821C0-06DC-4028-A3B3-A142191D17E6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955975" y="4749800"/>
              <a:ext cx="117463" cy="228597"/>
            </a:xfrm>
            <a:custGeom>
              <a:avLst/>
              <a:gdLst/>
              <a:ahLst/>
              <a:cxnLst/>
              <a:rect l="0" t="0" r="0" b="0"/>
              <a:pathLst>
                <a:path w="117463" h="228597">
                  <a:moveTo>
                    <a:pt x="75" y="0"/>
                  </a:moveTo>
                  <a:lnTo>
                    <a:pt x="75" y="0"/>
                  </a:lnTo>
                  <a:lnTo>
                    <a:pt x="3446" y="10113"/>
                  </a:lnTo>
                  <a:lnTo>
                    <a:pt x="1472" y="57135"/>
                  </a:lnTo>
                  <a:lnTo>
                    <a:pt x="1194" y="100106"/>
                  </a:lnTo>
                  <a:lnTo>
                    <a:pt x="3856" y="141296"/>
                  </a:lnTo>
                  <a:lnTo>
                    <a:pt x="712" y="175946"/>
                  </a:lnTo>
                  <a:lnTo>
                    <a:pt x="1911" y="176564"/>
                  </a:lnTo>
                  <a:lnTo>
                    <a:pt x="7006" y="171606"/>
                  </a:lnTo>
                  <a:lnTo>
                    <a:pt x="27848" y="130318"/>
                  </a:lnTo>
                  <a:lnTo>
                    <a:pt x="39230" y="119538"/>
                  </a:lnTo>
                  <a:lnTo>
                    <a:pt x="45228" y="115675"/>
                  </a:lnTo>
                  <a:lnTo>
                    <a:pt x="59419" y="113266"/>
                  </a:lnTo>
                  <a:lnTo>
                    <a:pt x="74428" y="115251"/>
                  </a:lnTo>
                  <a:lnTo>
                    <a:pt x="88154" y="120837"/>
                  </a:lnTo>
                  <a:lnTo>
                    <a:pt x="107782" y="138657"/>
                  </a:lnTo>
                  <a:lnTo>
                    <a:pt x="114972" y="153819"/>
                  </a:lnTo>
                  <a:lnTo>
                    <a:pt x="117462" y="169964"/>
                  </a:lnTo>
                  <a:lnTo>
                    <a:pt x="116218" y="186547"/>
                  </a:lnTo>
                  <a:lnTo>
                    <a:pt x="105786" y="201443"/>
                  </a:lnTo>
                  <a:lnTo>
                    <a:pt x="87274" y="214413"/>
                  </a:lnTo>
                  <a:lnTo>
                    <a:pt x="47235" y="227532"/>
                  </a:lnTo>
                  <a:lnTo>
                    <a:pt x="23387" y="228596"/>
                  </a:lnTo>
                  <a:lnTo>
                    <a:pt x="14911" y="226480"/>
                  </a:lnTo>
                  <a:lnTo>
                    <a:pt x="8554" y="222954"/>
                  </a:lnTo>
                  <a:lnTo>
                    <a:pt x="3611" y="218486"/>
                  </a:lnTo>
                  <a:lnTo>
                    <a:pt x="1021" y="214096"/>
                  </a:lnTo>
                  <a:lnTo>
                    <a:pt x="0" y="209759"/>
                  </a:lnTo>
                  <a:lnTo>
                    <a:pt x="75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977">
              <a:extLst>
                <a:ext uri="{FF2B5EF4-FFF2-40B4-BE49-F238E27FC236}">
                  <a16:creationId xmlns:a16="http://schemas.microsoft.com/office/drawing/2014/main" xmlns="" id="{F83A779D-91CC-4F47-B8C6-3047F6AA20D3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117779" y="4889500"/>
              <a:ext cx="85922" cy="25401"/>
            </a:xfrm>
            <a:custGeom>
              <a:avLst/>
              <a:gdLst/>
              <a:ahLst/>
              <a:cxnLst/>
              <a:rect l="0" t="0" r="0" b="0"/>
              <a:pathLst>
                <a:path w="859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18" y="24694"/>
                  </a:lnTo>
                  <a:lnTo>
                    <a:pt x="8454" y="20331"/>
                  </a:lnTo>
                  <a:lnTo>
                    <a:pt x="47692" y="8393"/>
                  </a:lnTo>
                  <a:lnTo>
                    <a:pt x="85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2978">
              <a:extLst>
                <a:ext uri="{FF2B5EF4-FFF2-40B4-BE49-F238E27FC236}">
                  <a16:creationId xmlns:a16="http://schemas.microsoft.com/office/drawing/2014/main" xmlns="" id="{16D56BD1-318E-403E-A0F1-66A579628D8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298261" y="4806404"/>
              <a:ext cx="134040" cy="114847"/>
            </a:xfrm>
            <a:custGeom>
              <a:avLst/>
              <a:gdLst/>
              <a:ahLst/>
              <a:cxnLst/>
              <a:rect l="0" t="0" r="0" b="0"/>
              <a:pathLst>
                <a:path w="134040" h="114847">
                  <a:moveTo>
                    <a:pt x="76889" y="57696"/>
                  </a:moveTo>
                  <a:lnTo>
                    <a:pt x="76889" y="57696"/>
                  </a:lnTo>
                  <a:lnTo>
                    <a:pt x="70147" y="54325"/>
                  </a:lnTo>
                  <a:lnTo>
                    <a:pt x="68161" y="51921"/>
                  </a:lnTo>
                  <a:lnTo>
                    <a:pt x="65954" y="45487"/>
                  </a:lnTo>
                  <a:lnTo>
                    <a:pt x="66440" y="12732"/>
                  </a:lnTo>
                  <a:lnTo>
                    <a:pt x="61428" y="4080"/>
                  </a:lnTo>
                  <a:lnTo>
                    <a:pt x="58114" y="786"/>
                  </a:lnTo>
                  <a:lnTo>
                    <a:pt x="53084" y="0"/>
                  </a:lnTo>
                  <a:lnTo>
                    <a:pt x="39968" y="2890"/>
                  </a:lnTo>
                  <a:lnTo>
                    <a:pt x="16717" y="19193"/>
                  </a:lnTo>
                  <a:lnTo>
                    <a:pt x="5931" y="35880"/>
                  </a:lnTo>
                  <a:lnTo>
                    <a:pt x="196" y="54350"/>
                  </a:lnTo>
                  <a:lnTo>
                    <a:pt x="0" y="71966"/>
                  </a:lnTo>
                  <a:lnTo>
                    <a:pt x="4145" y="83558"/>
                  </a:lnTo>
                  <a:lnTo>
                    <a:pt x="7227" y="87637"/>
                  </a:lnTo>
                  <a:lnTo>
                    <a:pt x="12103" y="89652"/>
                  </a:lnTo>
                  <a:lnTo>
                    <a:pt x="25046" y="90008"/>
                  </a:lnTo>
                  <a:lnTo>
                    <a:pt x="69565" y="75190"/>
                  </a:lnTo>
                  <a:lnTo>
                    <a:pt x="80924" y="74408"/>
                  </a:lnTo>
                  <a:lnTo>
                    <a:pt x="85929" y="75188"/>
                  </a:lnTo>
                  <a:lnTo>
                    <a:pt x="95253" y="79816"/>
                  </a:lnTo>
                  <a:lnTo>
                    <a:pt x="99715" y="83026"/>
                  </a:lnTo>
                  <a:lnTo>
                    <a:pt x="106554" y="92237"/>
                  </a:lnTo>
                  <a:lnTo>
                    <a:pt x="112651" y="101975"/>
                  </a:lnTo>
                  <a:lnTo>
                    <a:pt x="123312" y="110718"/>
                  </a:lnTo>
                  <a:lnTo>
                    <a:pt x="134039" y="114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979">
              <a:extLst>
                <a:ext uri="{FF2B5EF4-FFF2-40B4-BE49-F238E27FC236}">
                  <a16:creationId xmlns:a16="http://schemas.microsoft.com/office/drawing/2014/main" xmlns="" id="{20534A63-C3AD-43A2-B31F-1BD73DB6C32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572000" y="46672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SMARTInkShape-Group625">
            <a:extLst>
              <a:ext uri="{FF2B5EF4-FFF2-40B4-BE49-F238E27FC236}">
                <a16:creationId xmlns:a16="http://schemas.microsoft.com/office/drawing/2014/main" xmlns="" id="{B6D30411-078D-4BED-A936-ECC8A50524E1}"/>
              </a:ext>
            </a:extLst>
          </p:cNvPr>
          <p:cNvGrpSpPr/>
          <p:nvPr/>
        </p:nvGrpSpPr>
        <p:grpSpPr>
          <a:xfrm>
            <a:off x="2841141" y="4502411"/>
            <a:ext cx="187810" cy="126740"/>
            <a:chOff x="2841141" y="4502411"/>
            <a:chExt cx="187810" cy="126740"/>
          </a:xfrm>
        </p:grpSpPr>
        <p:sp>
          <p:nvSpPr>
            <p:cNvPr id="371" name="SMARTInkShape-2980">
              <a:extLst>
                <a:ext uri="{FF2B5EF4-FFF2-40B4-BE49-F238E27FC236}">
                  <a16:creationId xmlns:a16="http://schemas.microsoft.com/office/drawing/2014/main" xmlns="" id="{898D268F-DA99-4A2A-A701-7D9C729CF02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895590" y="4578350"/>
              <a:ext cx="133361" cy="50801"/>
            </a:xfrm>
            <a:custGeom>
              <a:avLst/>
              <a:gdLst/>
              <a:ahLst/>
              <a:cxnLst/>
              <a:rect l="0" t="0" r="0" b="0"/>
              <a:pathLst>
                <a:path w="133361" h="50801">
                  <a:moveTo>
                    <a:pt x="31760" y="0"/>
                  </a:moveTo>
                  <a:lnTo>
                    <a:pt x="31760" y="0"/>
                  </a:lnTo>
                  <a:lnTo>
                    <a:pt x="4749" y="23867"/>
                  </a:lnTo>
                  <a:lnTo>
                    <a:pt x="1053" y="28611"/>
                  </a:lnTo>
                  <a:lnTo>
                    <a:pt x="0" y="33185"/>
                  </a:lnTo>
                  <a:lnTo>
                    <a:pt x="708" y="37646"/>
                  </a:lnTo>
                  <a:lnTo>
                    <a:pt x="2592" y="42030"/>
                  </a:lnTo>
                  <a:lnTo>
                    <a:pt x="7376" y="44953"/>
                  </a:lnTo>
                  <a:lnTo>
                    <a:pt x="33786" y="49067"/>
                  </a:lnTo>
                  <a:lnTo>
                    <a:pt x="78457" y="50286"/>
                  </a:lnTo>
                  <a:lnTo>
                    <a:pt x="13336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981">
              <a:extLst>
                <a:ext uri="{FF2B5EF4-FFF2-40B4-BE49-F238E27FC236}">
                  <a16:creationId xmlns:a16="http://schemas.microsoft.com/office/drawing/2014/main" xmlns="" id="{2CADD584-A4AD-4D0E-9040-FA4120D451B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841141" y="4502411"/>
              <a:ext cx="162410" cy="6090"/>
            </a:xfrm>
            <a:custGeom>
              <a:avLst/>
              <a:gdLst/>
              <a:ahLst/>
              <a:cxnLst/>
              <a:rect l="0" t="0" r="0" b="0"/>
              <a:pathLst>
                <a:path w="162410" h="6090">
                  <a:moveTo>
                    <a:pt x="3659" y="6089"/>
                  </a:moveTo>
                  <a:lnTo>
                    <a:pt x="3659" y="6089"/>
                  </a:lnTo>
                  <a:lnTo>
                    <a:pt x="0" y="6089"/>
                  </a:lnTo>
                  <a:lnTo>
                    <a:pt x="10254" y="4207"/>
                  </a:lnTo>
                  <a:lnTo>
                    <a:pt x="52312" y="622"/>
                  </a:lnTo>
                  <a:lnTo>
                    <a:pt x="95294" y="0"/>
                  </a:lnTo>
                  <a:lnTo>
                    <a:pt x="135937" y="3187"/>
                  </a:lnTo>
                  <a:lnTo>
                    <a:pt x="162409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7" name="SMARTInkShape-Group626">
            <a:extLst>
              <a:ext uri="{FF2B5EF4-FFF2-40B4-BE49-F238E27FC236}">
                <a16:creationId xmlns:a16="http://schemas.microsoft.com/office/drawing/2014/main" xmlns="" id="{92C14EE1-2A23-45DC-BA84-65BB92325CE9}"/>
              </a:ext>
            </a:extLst>
          </p:cNvPr>
          <p:cNvGrpSpPr/>
          <p:nvPr/>
        </p:nvGrpSpPr>
        <p:grpSpPr>
          <a:xfrm>
            <a:off x="10312400" y="2165350"/>
            <a:ext cx="317501" cy="1314451"/>
            <a:chOff x="10312400" y="2165350"/>
            <a:chExt cx="317501" cy="1314451"/>
          </a:xfrm>
        </p:grpSpPr>
        <p:sp>
          <p:nvSpPr>
            <p:cNvPr id="374" name="SMARTInkShape-2982">
              <a:extLst>
                <a:ext uri="{FF2B5EF4-FFF2-40B4-BE49-F238E27FC236}">
                  <a16:creationId xmlns:a16="http://schemas.microsoft.com/office/drawing/2014/main" xmlns="" id="{4CE521C6-2FC9-4D72-8B85-5A00FB5BFC7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464800" y="2165350"/>
              <a:ext cx="109428" cy="257661"/>
            </a:xfrm>
            <a:custGeom>
              <a:avLst/>
              <a:gdLst/>
              <a:ahLst/>
              <a:cxnLst/>
              <a:rect l="0" t="0" r="0" b="0"/>
              <a:pathLst>
                <a:path w="109428" h="257661">
                  <a:moveTo>
                    <a:pt x="19050" y="0"/>
                  </a:moveTo>
                  <a:lnTo>
                    <a:pt x="19050" y="0"/>
                  </a:lnTo>
                  <a:lnTo>
                    <a:pt x="22420" y="45466"/>
                  </a:lnTo>
                  <a:lnTo>
                    <a:pt x="21146" y="89593"/>
                  </a:lnTo>
                  <a:lnTo>
                    <a:pt x="18099" y="123780"/>
                  </a:lnTo>
                  <a:lnTo>
                    <a:pt x="14394" y="158730"/>
                  </a:lnTo>
                  <a:lnTo>
                    <a:pt x="8343" y="203351"/>
                  </a:lnTo>
                  <a:lnTo>
                    <a:pt x="1857" y="231295"/>
                  </a:lnTo>
                  <a:lnTo>
                    <a:pt x="1238" y="232514"/>
                  </a:lnTo>
                  <a:lnTo>
                    <a:pt x="27510" y="188516"/>
                  </a:lnTo>
                  <a:lnTo>
                    <a:pt x="49935" y="162944"/>
                  </a:lnTo>
                  <a:lnTo>
                    <a:pt x="66173" y="150971"/>
                  </a:lnTo>
                  <a:lnTo>
                    <a:pt x="80915" y="146591"/>
                  </a:lnTo>
                  <a:lnTo>
                    <a:pt x="87811" y="146411"/>
                  </a:lnTo>
                  <a:lnTo>
                    <a:pt x="93114" y="148407"/>
                  </a:lnTo>
                  <a:lnTo>
                    <a:pt x="100885" y="156270"/>
                  </a:lnTo>
                  <a:lnTo>
                    <a:pt x="109226" y="179338"/>
                  </a:lnTo>
                  <a:lnTo>
                    <a:pt x="109427" y="205145"/>
                  </a:lnTo>
                  <a:lnTo>
                    <a:pt x="99199" y="224055"/>
                  </a:lnTo>
                  <a:lnTo>
                    <a:pt x="82187" y="242102"/>
                  </a:lnTo>
                  <a:lnTo>
                    <a:pt x="60515" y="254827"/>
                  </a:lnTo>
                  <a:lnTo>
                    <a:pt x="36775" y="257660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2983">
              <a:extLst>
                <a:ext uri="{FF2B5EF4-FFF2-40B4-BE49-F238E27FC236}">
                  <a16:creationId xmlns:a16="http://schemas.microsoft.com/office/drawing/2014/main" xmlns="" id="{143A8106-A767-4469-ABE8-8C364C6F44E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471340" y="3355189"/>
              <a:ext cx="158561" cy="124612"/>
            </a:xfrm>
            <a:custGeom>
              <a:avLst/>
              <a:gdLst/>
              <a:ahLst/>
              <a:cxnLst/>
              <a:rect l="0" t="0" r="0" b="0"/>
              <a:pathLst>
                <a:path w="158561" h="124612">
                  <a:moveTo>
                    <a:pt x="82360" y="35711"/>
                  </a:moveTo>
                  <a:lnTo>
                    <a:pt x="82360" y="35711"/>
                  </a:lnTo>
                  <a:lnTo>
                    <a:pt x="82360" y="26873"/>
                  </a:lnTo>
                  <a:lnTo>
                    <a:pt x="78989" y="17413"/>
                  </a:lnTo>
                  <a:lnTo>
                    <a:pt x="70150" y="5673"/>
                  </a:lnTo>
                  <a:lnTo>
                    <a:pt x="62588" y="1194"/>
                  </a:lnTo>
                  <a:lnTo>
                    <a:pt x="58595" y="0"/>
                  </a:lnTo>
                  <a:lnTo>
                    <a:pt x="42862" y="1690"/>
                  </a:lnTo>
                  <a:lnTo>
                    <a:pt x="21425" y="13401"/>
                  </a:lnTo>
                  <a:lnTo>
                    <a:pt x="9182" y="28148"/>
                  </a:lnTo>
                  <a:lnTo>
                    <a:pt x="3942" y="37019"/>
                  </a:lnTo>
                  <a:lnTo>
                    <a:pt x="0" y="58164"/>
                  </a:lnTo>
                  <a:lnTo>
                    <a:pt x="1305" y="78851"/>
                  </a:lnTo>
                  <a:lnTo>
                    <a:pt x="6589" y="92749"/>
                  </a:lnTo>
                  <a:lnTo>
                    <a:pt x="15522" y="101748"/>
                  </a:lnTo>
                  <a:lnTo>
                    <a:pt x="20869" y="105136"/>
                  </a:lnTo>
                  <a:lnTo>
                    <a:pt x="25844" y="106688"/>
                  </a:lnTo>
                  <a:lnTo>
                    <a:pt x="35135" y="106532"/>
                  </a:lnTo>
                  <a:lnTo>
                    <a:pt x="45849" y="98466"/>
                  </a:lnTo>
                  <a:lnTo>
                    <a:pt x="81679" y="51781"/>
                  </a:lnTo>
                  <a:lnTo>
                    <a:pt x="84023" y="50657"/>
                  </a:lnTo>
                  <a:lnTo>
                    <a:pt x="86995" y="52731"/>
                  </a:lnTo>
                  <a:lnTo>
                    <a:pt x="121165" y="98078"/>
                  </a:lnTo>
                  <a:lnTo>
                    <a:pt x="133474" y="109996"/>
                  </a:lnTo>
                  <a:lnTo>
                    <a:pt x="158560" y="124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2984">
              <a:extLst>
                <a:ext uri="{FF2B5EF4-FFF2-40B4-BE49-F238E27FC236}">
                  <a16:creationId xmlns:a16="http://schemas.microsoft.com/office/drawing/2014/main" xmlns="" id="{D74D20C5-4864-4E75-89A9-478A3011E27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312400" y="2457450"/>
              <a:ext cx="19020" cy="847592"/>
            </a:xfrm>
            <a:custGeom>
              <a:avLst/>
              <a:gdLst/>
              <a:ahLst/>
              <a:cxnLst/>
              <a:rect l="0" t="0" r="0" b="0"/>
              <a:pathLst>
                <a:path w="19020" h="847592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3659" y="705"/>
                  </a:lnTo>
                  <a:lnTo>
                    <a:pt x="2096" y="3371"/>
                  </a:lnTo>
                  <a:lnTo>
                    <a:pt x="7183" y="42995"/>
                  </a:lnTo>
                  <a:lnTo>
                    <a:pt x="10954" y="76259"/>
                  </a:lnTo>
                  <a:lnTo>
                    <a:pt x="14980" y="116913"/>
                  </a:lnTo>
                  <a:lnTo>
                    <a:pt x="16338" y="141442"/>
                  </a:lnTo>
                  <a:lnTo>
                    <a:pt x="17242" y="168378"/>
                  </a:lnTo>
                  <a:lnTo>
                    <a:pt x="17845" y="196918"/>
                  </a:lnTo>
                  <a:lnTo>
                    <a:pt x="18247" y="229351"/>
                  </a:lnTo>
                  <a:lnTo>
                    <a:pt x="18514" y="264379"/>
                  </a:lnTo>
                  <a:lnTo>
                    <a:pt x="18693" y="301136"/>
                  </a:lnTo>
                  <a:lnTo>
                    <a:pt x="18812" y="339752"/>
                  </a:lnTo>
                  <a:lnTo>
                    <a:pt x="18891" y="379606"/>
                  </a:lnTo>
                  <a:lnTo>
                    <a:pt x="18944" y="420288"/>
                  </a:lnTo>
                  <a:lnTo>
                    <a:pt x="18979" y="462931"/>
                  </a:lnTo>
                  <a:lnTo>
                    <a:pt x="19003" y="506882"/>
                  </a:lnTo>
                  <a:lnTo>
                    <a:pt x="19019" y="551705"/>
                  </a:lnTo>
                  <a:lnTo>
                    <a:pt x="18324" y="592169"/>
                  </a:lnTo>
                  <a:lnTo>
                    <a:pt x="17156" y="629730"/>
                  </a:lnTo>
                  <a:lnTo>
                    <a:pt x="15670" y="665353"/>
                  </a:lnTo>
                  <a:lnTo>
                    <a:pt x="13269" y="697569"/>
                  </a:lnTo>
                  <a:lnTo>
                    <a:pt x="10259" y="727513"/>
                  </a:lnTo>
                  <a:lnTo>
                    <a:pt x="6838" y="755942"/>
                  </a:lnTo>
                  <a:lnTo>
                    <a:pt x="3040" y="798819"/>
                  </a:lnTo>
                  <a:lnTo>
                    <a:pt x="599" y="843983"/>
                  </a:lnTo>
                  <a:lnTo>
                    <a:pt x="1106" y="846994"/>
                  </a:lnTo>
                  <a:lnTo>
                    <a:pt x="2148" y="847591"/>
                  </a:lnTo>
                  <a:lnTo>
                    <a:pt x="6350" y="844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8" name="SMARTInkShape-2985">
            <a:extLst>
              <a:ext uri="{FF2B5EF4-FFF2-40B4-BE49-F238E27FC236}">
                <a16:creationId xmlns:a16="http://schemas.microsoft.com/office/drawing/2014/main" xmlns="" id="{32196F1B-4CA6-45AB-ACD9-C6B492118C5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704758" y="2590800"/>
            <a:ext cx="86943" cy="301740"/>
          </a:xfrm>
          <a:custGeom>
            <a:avLst/>
            <a:gdLst/>
            <a:ahLst/>
            <a:cxnLst/>
            <a:rect l="0" t="0" r="0" b="0"/>
            <a:pathLst>
              <a:path w="86943" h="301740">
                <a:moveTo>
                  <a:pt x="55192" y="0"/>
                </a:moveTo>
                <a:lnTo>
                  <a:pt x="55192" y="0"/>
                </a:lnTo>
                <a:lnTo>
                  <a:pt x="38585" y="37576"/>
                </a:lnTo>
                <a:lnTo>
                  <a:pt x="23694" y="72987"/>
                </a:lnTo>
                <a:lnTo>
                  <a:pt x="14188" y="118600"/>
                </a:lnTo>
                <a:lnTo>
                  <a:pt x="9215" y="151254"/>
                </a:lnTo>
                <a:lnTo>
                  <a:pt x="4655" y="184581"/>
                </a:lnTo>
                <a:lnTo>
                  <a:pt x="0" y="231315"/>
                </a:lnTo>
                <a:lnTo>
                  <a:pt x="1800" y="278290"/>
                </a:lnTo>
                <a:lnTo>
                  <a:pt x="4780" y="285715"/>
                </a:lnTo>
                <a:lnTo>
                  <a:pt x="13737" y="295848"/>
                </a:lnTo>
                <a:lnTo>
                  <a:pt x="28536" y="300821"/>
                </a:lnTo>
                <a:lnTo>
                  <a:pt x="56700" y="301739"/>
                </a:lnTo>
                <a:lnTo>
                  <a:pt x="86942" y="298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5" name="SMARTInkShape-Group628">
            <a:extLst>
              <a:ext uri="{FF2B5EF4-FFF2-40B4-BE49-F238E27FC236}">
                <a16:creationId xmlns:a16="http://schemas.microsoft.com/office/drawing/2014/main" xmlns="" id="{A30B701A-61ED-4745-8AEE-3DC5EC24475B}"/>
              </a:ext>
            </a:extLst>
          </p:cNvPr>
          <p:cNvGrpSpPr/>
          <p:nvPr/>
        </p:nvGrpSpPr>
        <p:grpSpPr>
          <a:xfrm>
            <a:off x="9061450" y="2509596"/>
            <a:ext cx="984251" cy="644590"/>
            <a:chOff x="9061450" y="2509596"/>
            <a:chExt cx="984251" cy="644590"/>
          </a:xfrm>
        </p:grpSpPr>
        <p:sp>
          <p:nvSpPr>
            <p:cNvPr id="379" name="SMARTInkShape-2986">
              <a:extLst>
                <a:ext uri="{FF2B5EF4-FFF2-40B4-BE49-F238E27FC236}">
                  <a16:creationId xmlns:a16="http://schemas.microsoft.com/office/drawing/2014/main" xmlns="" id="{13555108-3EF8-4D8D-B83F-F9BEE3391AB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870591" y="2509596"/>
              <a:ext cx="175110" cy="98234"/>
            </a:xfrm>
            <a:custGeom>
              <a:avLst/>
              <a:gdLst/>
              <a:ahLst/>
              <a:cxnLst/>
              <a:rect l="0" t="0" r="0" b="0"/>
              <a:pathLst>
                <a:path w="175110" h="98234">
                  <a:moveTo>
                    <a:pt x="3659" y="11354"/>
                  </a:moveTo>
                  <a:lnTo>
                    <a:pt x="3659" y="11354"/>
                  </a:lnTo>
                  <a:lnTo>
                    <a:pt x="288" y="7983"/>
                  </a:lnTo>
                  <a:lnTo>
                    <a:pt x="0" y="6990"/>
                  </a:lnTo>
                  <a:lnTo>
                    <a:pt x="514" y="6328"/>
                  </a:lnTo>
                  <a:lnTo>
                    <a:pt x="19159" y="814"/>
                  </a:lnTo>
                  <a:lnTo>
                    <a:pt x="41099" y="0"/>
                  </a:lnTo>
                  <a:lnTo>
                    <a:pt x="57222" y="2309"/>
                  </a:lnTo>
                  <a:lnTo>
                    <a:pt x="62653" y="6030"/>
                  </a:lnTo>
                  <a:lnTo>
                    <a:pt x="66270" y="11332"/>
                  </a:lnTo>
                  <a:lnTo>
                    <a:pt x="68683" y="17689"/>
                  </a:lnTo>
                  <a:lnTo>
                    <a:pt x="67471" y="24750"/>
                  </a:lnTo>
                  <a:lnTo>
                    <a:pt x="52983" y="47465"/>
                  </a:lnTo>
                  <a:lnTo>
                    <a:pt x="12422" y="90025"/>
                  </a:lnTo>
                  <a:lnTo>
                    <a:pt x="11617" y="93434"/>
                  </a:lnTo>
                  <a:lnTo>
                    <a:pt x="15315" y="95708"/>
                  </a:lnTo>
                  <a:lnTo>
                    <a:pt x="30712" y="98233"/>
                  </a:lnTo>
                  <a:lnTo>
                    <a:pt x="76665" y="96284"/>
                  </a:lnTo>
                  <a:lnTo>
                    <a:pt x="114893" y="91199"/>
                  </a:lnTo>
                  <a:lnTo>
                    <a:pt x="175109" y="81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2987">
              <a:extLst>
                <a:ext uri="{FF2B5EF4-FFF2-40B4-BE49-F238E27FC236}">
                  <a16:creationId xmlns:a16="http://schemas.microsoft.com/office/drawing/2014/main" xmlns="" id="{F2193552-2F91-4714-A3C7-0EE76F50F2F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681930" y="2743200"/>
              <a:ext cx="122471" cy="44451"/>
            </a:xfrm>
            <a:custGeom>
              <a:avLst/>
              <a:gdLst/>
              <a:ahLst/>
              <a:cxnLst/>
              <a:rect l="0" t="0" r="0" b="0"/>
              <a:pathLst>
                <a:path w="122471" h="44451">
                  <a:moveTo>
                    <a:pt x="8170" y="44450"/>
                  </a:moveTo>
                  <a:lnTo>
                    <a:pt x="8170" y="44450"/>
                  </a:lnTo>
                  <a:lnTo>
                    <a:pt x="1427" y="44450"/>
                  </a:lnTo>
                  <a:lnTo>
                    <a:pt x="148" y="43039"/>
                  </a:lnTo>
                  <a:lnTo>
                    <a:pt x="0" y="40687"/>
                  </a:lnTo>
                  <a:lnTo>
                    <a:pt x="607" y="37708"/>
                  </a:lnTo>
                  <a:lnTo>
                    <a:pt x="3833" y="35016"/>
                  </a:lnTo>
                  <a:lnTo>
                    <a:pt x="47179" y="20064"/>
                  </a:lnTo>
                  <a:lnTo>
                    <a:pt x="91381" y="8140"/>
                  </a:lnTo>
                  <a:lnTo>
                    <a:pt x="122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2988">
              <a:extLst>
                <a:ext uri="{FF2B5EF4-FFF2-40B4-BE49-F238E27FC236}">
                  <a16:creationId xmlns:a16="http://schemas.microsoft.com/office/drawing/2014/main" xmlns="" id="{1B11272C-D3CC-4416-92FF-46866C2A6E9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455150" y="28956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2308"/>
                  </a:lnTo>
                  <a:lnTo>
                    <a:pt x="1881" y="711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2989">
              <a:extLst>
                <a:ext uri="{FF2B5EF4-FFF2-40B4-BE49-F238E27FC236}">
                  <a16:creationId xmlns:a16="http://schemas.microsoft.com/office/drawing/2014/main" xmlns="" id="{30D1D4B4-51C8-4E4A-BCB8-9E2D68ED104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112250" y="3039762"/>
              <a:ext cx="177801" cy="114424"/>
            </a:xfrm>
            <a:custGeom>
              <a:avLst/>
              <a:gdLst/>
              <a:ahLst/>
              <a:cxnLst/>
              <a:rect l="0" t="0" r="0" b="0"/>
              <a:pathLst>
                <a:path w="177801" h="114424">
                  <a:moveTo>
                    <a:pt x="0" y="27288"/>
                  </a:moveTo>
                  <a:lnTo>
                    <a:pt x="0" y="27288"/>
                  </a:lnTo>
                  <a:lnTo>
                    <a:pt x="0" y="23917"/>
                  </a:lnTo>
                  <a:lnTo>
                    <a:pt x="3370" y="15079"/>
                  </a:lnTo>
                  <a:lnTo>
                    <a:pt x="10670" y="9397"/>
                  </a:lnTo>
                  <a:lnTo>
                    <a:pt x="32603" y="0"/>
                  </a:lnTo>
                  <a:lnTo>
                    <a:pt x="54424" y="231"/>
                  </a:lnTo>
                  <a:lnTo>
                    <a:pt x="60272" y="3605"/>
                  </a:lnTo>
                  <a:lnTo>
                    <a:pt x="68650" y="14881"/>
                  </a:lnTo>
                  <a:lnTo>
                    <a:pt x="70963" y="29300"/>
                  </a:lnTo>
                  <a:lnTo>
                    <a:pt x="70592" y="37096"/>
                  </a:lnTo>
                  <a:lnTo>
                    <a:pt x="59956" y="61552"/>
                  </a:lnTo>
                  <a:lnTo>
                    <a:pt x="37400" y="89325"/>
                  </a:lnTo>
                  <a:lnTo>
                    <a:pt x="18204" y="107249"/>
                  </a:lnTo>
                  <a:lnTo>
                    <a:pt x="16370" y="110229"/>
                  </a:lnTo>
                  <a:lnTo>
                    <a:pt x="16559" y="112215"/>
                  </a:lnTo>
                  <a:lnTo>
                    <a:pt x="18095" y="113540"/>
                  </a:lnTo>
                  <a:lnTo>
                    <a:pt x="20530" y="114423"/>
                  </a:lnTo>
                  <a:lnTo>
                    <a:pt x="58034" y="102140"/>
                  </a:lnTo>
                  <a:lnTo>
                    <a:pt x="97393" y="92270"/>
                  </a:lnTo>
                  <a:lnTo>
                    <a:pt x="138453" y="82995"/>
                  </a:lnTo>
                  <a:lnTo>
                    <a:pt x="177800" y="71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2990">
              <a:extLst>
                <a:ext uri="{FF2B5EF4-FFF2-40B4-BE49-F238E27FC236}">
                  <a16:creationId xmlns:a16="http://schemas.microsoft.com/office/drawing/2014/main" xmlns="" id="{4D7317BF-F2CD-4F88-BA77-8AE848B31EE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061450" y="2941171"/>
              <a:ext cx="196851" cy="10697"/>
            </a:xfrm>
            <a:custGeom>
              <a:avLst/>
              <a:gdLst/>
              <a:ahLst/>
              <a:cxnLst/>
              <a:rect l="0" t="0" r="0" b="0"/>
              <a:pathLst>
                <a:path w="196851" h="10697">
                  <a:moveTo>
                    <a:pt x="0" y="5229"/>
                  </a:moveTo>
                  <a:lnTo>
                    <a:pt x="0" y="5229"/>
                  </a:lnTo>
                  <a:lnTo>
                    <a:pt x="3370" y="8600"/>
                  </a:lnTo>
                  <a:lnTo>
                    <a:pt x="22322" y="10696"/>
                  </a:lnTo>
                  <a:lnTo>
                    <a:pt x="57022" y="7946"/>
                  </a:lnTo>
                  <a:lnTo>
                    <a:pt x="101953" y="2663"/>
                  </a:lnTo>
                  <a:lnTo>
                    <a:pt x="144273" y="0"/>
                  </a:lnTo>
                  <a:lnTo>
                    <a:pt x="196850" y="5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991">
              <a:extLst>
                <a:ext uri="{FF2B5EF4-FFF2-40B4-BE49-F238E27FC236}">
                  <a16:creationId xmlns:a16="http://schemas.microsoft.com/office/drawing/2014/main" xmlns="" id="{07663BE8-0AD4-431B-A3AE-C79C9DD9E93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132183" y="2667000"/>
              <a:ext cx="11818" cy="209551"/>
            </a:xfrm>
            <a:custGeom>
              <a:avLst/>
              <a:gdLst/>
              <a:ahLst/>
              <a:cxnLst/>
              <a:rect l="0" t="0" r="0" b="0"/>
              <a:pathLst>
                <a:path w="11818" h="2095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4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6141" y="42376"/>
                  </a:lnTo>
                  <a:lnTo>
                    <a:pt x="10136" y="81230"/>
                  </a:lnTo>
                  <a:lnTo>
                    <a:pt x="11319" y="124727"/>
                  </a:lnTo>
                  <a:lnTo>
                    <a:pt x="11670" y="162545"/>
                  </a:lnTo>
                  <a:lnTo>
                    <a:pt x="11817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6" name="SMARTInkShape-2992">
            <a:extLst>
              <a:ext uri="{FF2B5EF4-FFF2-40B4-BE49-F238E27FC236}">
                <a16:creationId xmlns:a16="http://schemas.microsoft.com/office/drawing/2014/main" xmlns="" id="{A3E9B138-45F4-4955-8E80-C351580C4D4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458200" y="30416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2" name="SMARTInkShape-Group630">
            <a:extLst>
              <a:ext uri="{FF2B5EF4-FFF2-40B4-BE49-F238E27FC236}">
                <a16:creationId xmlns:a16="http://schemas.microsoft.com/office/drawing/2014/main" xmlns="" id="{05406903-333D-4CB9-ABEF-FCD22FC10632}"/>
              </a:ext>
            </a:extLst>
          </p:cNvPr>
          <p:cNvGrpSpPr/>
          <p:nvPr/>
        </p:nvGrpSpPr>
        <p:grpSpPr>
          <a:xfrm>
            <a:off x="7696200" y="2642483"/>
            <a:ext cx="520701" cy="688457"/>
            <a:chOff x="7696200" y="2642483"/>
            <a:chExt cx="520701" cy="688457"/>
          </a:xfrm>
        </p:grpSpPr>
        <p:sp>
          <p:nvSpPr>
            <p:cNvPr id="387" name="SMARTInkShape-2993">
              <a:extLst>
                <a:ext uri="{FF2B5EF4-FFF2-40B4-BE49-F238E27FC236}">
                  <a16:creationId xmlns:a16="http://schemas.microsoft.com/office/drawing/2014/main" xmlns="" id="{96941661-CC21-46C8-A4CE-7374DEF3E51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046169" y="3179694"/>
              <a:ext cx="170732" cy="86720"/>
            </a:xfrm>
            <a:custGeom>
              <a:avLst/>
              <a:gdLst/>
              <a:ahLst/>
              <a:cxnLst/>
              <a:rect l="0" t="0" r="0" b="0"/>
              <a:pathLst>
                <a:path w="170732" h="86720">
                  <a:moveTo>
                    <a:pt x="81831" y="52456"/>
                  </a:moveTo>
                  <a:lnTo>
                    <a:pt x="81831" y="52456"/>
                  </a:lnTo>
                  <a:lnTo>
                    <a:pt x="85201" y="49085"/>
                  </a:lnTo>
                  <a:lnTo>
                    <a:pt x="86857" y="43667"/>
                  </a:lnTo>
                  <a:lnTo>
                    <a:pt x="87919" y="28691"/>
                  </a:lnTo>
                  <a:lnTo>
                    <a:pt x="84732" y="12959"/>
                  </a:lnTo>
                  <a:lnTo>
                    <a:pt x="81649" y="8486"/>
                  </a:lnTo>
                  <a:lnTo>
                    <a:pt x="72577" y="1634"/>
                  </a:lnTo>
                  <a:lnTo>
                    <a:pt x="59608" y="0"/>
                  </a:lnTo>
                  <a:lnTo>
                    <a:pt x="52199" y="552"/>
                  </a:lnTo>
                  <a:lnTo>
                    <a:pt x="24917" y="14813"/>
                  </a:lnTo>
                  <a:lnTo>
                    <a:pt x="4603" y="36912"/>
                  </a:lnTo>
                  <a:lnTo>
                    <a:pt x="0" y="51192"/>
                  </a:lnTo>
                  <a:lnTo>
                    <a:pt x="1375" y="71132"/>
                  </a:lnTo>
                  <a:lnTo>
                    <a:pt x="2793" y="77606"/>
                  </a:lnTo>
                  <a:lnTo>
                    <a:pt x="7267" y="81923"/>
                  </a:lnTo>
                  <a:lnTo>
                    <a:pt x="21645" y="86719"/>
                  </a:lnTo>
                  <a:lnTo>
                    <a:pt x="36031" y="85088"/>
                  </a:lnTo>
                  <a:lnTo>
                    <a:pt x="42830" y="82677"/>
                  </a:lnTo>
                  <a:lnTo>
                    <a:pt x="62514" y="65801"/>
                  </a:lnTo>
                  <a:lnTo>
                    <a:pt x="91314" y="25827"/>
                  </a:lnTo>
                  <a:lnTo>
                    <a:pt x="96158" y="22981"/>
                  </a:lnTo>
                  <a:lnTo>
                    <a:pt x="98438" y="22929"/>
                  </a:lnTo>
                  <a:lnTo>
                    <a:pt x="102851" y="24751"/>
                  </a:lnTo>
                  <a:lnTo>
                    <a:pt x="124232" y="45593"/>
                  </a:lnTo>
                  <a:lnTo>
                    <a:pt x="170731" y="71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2994">
              <a:extLst>
                <a:ext uri="{FF2B5EF4-FFF2-40B4-BE49-F238E27FC236}">
                  <a16:creationId xmlns:a16="http://schemas.microsoft.com/office/drawing/2014/main" xmlns="" id="{0F545360-E362-4700-8980-3923858B31F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880348" y="3244850"/>
              <a:ext cx="107953" cy="31751"/>
            </a:xfrm>
            <a:custGeom>
              <a:avLst/>
              <a:gdLst/>
              <a:ahLst/>
              <a:cxnLst/>
              <a:rect l="0" t="0" r="0" b="0"/>
              <a:pathLst>
                <a:path w="107953" h="31751">
                  <a:moveTo>
                    <a:pt x="2" y="31750"/>
                  </a:moveTo>
                  <a:lnTo>
                    <a:pt x="2" y="31750"/>
                  </a:lnTo>
                  <a:lnTo>
                    <a:pt x="0" y="28379"/>
                  </a:lnTo>
                  <a:lnTo>
                    <a:pt x="1883" y="24842"/>
                  </a:lnTo>
                  <a:lnTo>
                    <a:pt x="3372" y="22912"/>
                  </a:lnTo>
                  <a:lnTo>
                    <a:pt x="26041" y="10379"/>
                  </a:lnTo>
                  <a:lnTo>
                    <a:pt x="57696" y="2259"/>
                  </a:lnTo>
                  <a:lnTo>
                    <a:pt x="1079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995">
              <a:extLst>
                <a:ext uri="{FF2B5EF4-FFF2-40B4-BE49-F238E27FC236}">
                  <a16:creationId xmlns:a16="http://schemas.microsoft.com/office/drawing/2014/main" xmlns="" id="{D5DCAC98-348A-4B70-96A1-96E6BD19FC9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696200" y="3099683"/>
              <a:ext cx="109039" cy="231257"/>
            </a:xfrm>
            <a:custGeom>
              <a:avLst/>
              <a:gdLst/>
              <a:ahLst/>
              <a:cxnLst/>
              <a:rect l="0" t="0" r="0" b="0"/>
              <a:pathLst>
                <a:path w="109039" h="231257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41290"/>
                  </a:lnTo>
                  <a:lnTo>
                    <a:pt x="8839" y="86636"/>
                  </a:lnTo>
                  <a:lnTo>
                    <a:pt x="14927" y="133547"/>
                  </a:lnTo>
                  <a:lnTo>
                    <a:pt x="17828" y="175355"/>
                  </a:lnTo>
                  <a:lnTo>
                    <a:pt x="18942" y="210885"/>
                  </a:lnTo>
                  <a:lnTo>
                    <a:pt x="19017" y="200309"/>
                  </a:lnTo>
                  <a:lnTo>
                    <a:pt x="33547" y="167792"/>
                  </a:lnTo>
                  <a:lnTo>
                    <a:pt x="47177" y="146932"/>
                  </a:lnTo>
                  <a:lnTo>
                    <a:pt x="63603" y="132911"/>
                  </a:lnTo>
                  <a:lnTo>
                    <a:pt x="73189" y="129137"/>
                  </a:lnTo>
                  <a:lnTo>
                    <a:pt x="82152" y="129341"/>
                  </a:lnTo>
                  <a:lnTo>
                    <a:pt x="86517" y="130383"/>
                  </a:lnTo>
                  <a:lnTo>
                    <a:pt x="90134" y="133194"/>
                  </a:lnTo>
                  <a:lnTo>
                    <a:pt x="106693" y="162170"/>
                  </a:lnTo>
                  <a:lnTo>
                    <a:pt x="109038" y="176007"/>
                  </a:lnTo>
                  <a:lnTo>
                    <a:pt x="108675" y="182660"/>
                  </a:lnTo>
                  <a:lnTo>
                    <a:pt x="98051" y="205508"/>
                  </a:lnTo>
                  <a:lnTo>
                    <a:pt x="78128" y="223410"/>
                  </a:lnTo>
                  <a:lnTo>
                    <a:pt x="60594" y="229330"/>
                  </a:lnTo>
                  <a:lnTo>
                    <a:pt x="43158" y="231256"/>
                  </a:lnTo>
                  <a:lnTo>
                    <a:pt x="30705" y="229760"/>
                  </a:lnTo>
                  <a:lnTo>
                    <a:pt x="22347" y="224862"/>
                  </a:lnTo>
                  <a:lnTo>
                    <a:pt x="19132" y="221581"/>
                  </a:lnTo>
                  <a:lnTo>
                    <a:pt x="20516" y="216570"/>
                  </a:lnTo>
                  <a:lnTo>
                    <a:pt x="4445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2996">
              <a:extLst>
                <a:ext uri="{FF2B5EF4-FFF2-40B4-BE49-F238E27FC236}">
                  <a16:creationId xmlns:a16="http://schemas.microsoft.com/office/drawing/2014/main" xmlns="" id="{81F5FF79-8F6A-4358-B944-F53DAB7AA04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849893" y="2642483"/>
              <a:ext cx="11408" cy="215018"/>
            </a:xfrm>
            <a:custGeom>
              <a:avLst/>
              <a:gdLst/>
              <a:ahLst/>
              <a:cxnLst/>
              <a:rect l="0" t="0" r="0" b="0"/>
              <a:pathLst>
                <a:path w="11408" h="215018">
                  <a:moveTo>
                    <a:pt x="5057" y="5467"/>
                  </a:moveTo>
                  <a:lnTo>
                    <a:pt x="5057" y="5467"/>
                  </a:lnTo>
                  <a:lnTo>
                    <a:pt x="5057" y="0"/>
                  </a:lnTo>
                  <a:lnTo>
                    <a:pt x="1686" y="9491"/>
                  </a:lnTo>
                  <a:lnTo>
                    <a:pt x="0" y="47576"/>
                  </a:lnTo>
                  <a:lnTo>
                    <a:pt x="3245" y="87715"/>
                  </a:lnTo>
                  <a:lnTo>
                    <a:pt x="4521" y="130183"/>
                  </a:lnTo>
                  <a:lnTo>
                    <a:pt x="5603" y="169185"/>
                  </a:lnTo>
                  <a:lnTo>
                    <a:pt x="11407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2997">
              <a:extLst>
                <a:ext uri="{FF2B5EF4-FFF2-40B4-BE49-F238E27FC236}">
                  <a16:creationId xmlns:a16="http://schemas.microsoft.com/office/drawing/2014/main" xmlns="" id="{1B684EE6-4E49-439E-990B-634D2058A3E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729715" y="2953371"/>
              <a:ext cx="283986" cy="17547"/>
            </a:xfrm>
            <a:custGeom>
              <a:avLst/>
              <a:gdLst/>
              <a:ahLst/>
              <a:cxnLst/>
              <a:rect l="0" t="0" r="0" b="0"/>
              <a:pathLst>
                <a:path w="283986" h="17547">
                  <a:moveTo>
                    <a:pt x="10935" y="12079"/>
                  </a:moveTo>
                  <a:lnTo>
                    <a:pt x="10935" y="12079"/>
                  </a:lnTo>
                  <a:lnTo>
                    <a:pt x="0" y="17546"/>
                  </a:lnTo>
                  <a:lnTo>
                    <a:pt x="26753" y="16844"/>
                  </a:lnTo>
                  <a:lnTo>
                    <a:pt x="56066" y="11609"/>
                  </a:lnTo>
                  <a:lnTo>
                    <a:pt x="95902" y="6461"/>
                  </a:lnTo>
                  <a:lnTo>
                    <a:pt x="139716" y="2526"/>
                  </a:lnTo>
                  <a:lnTo>
                    <a:pt x="180353" y="778"/>
                  </a:lnTo>
                  <a:lnTo>
                    <a:pt x="217700" y="0"/>
                  </a:lnTo>
                  <a:lnTo>
                    <a:pt x="248881" y="1066"/>
                  </a:lnTo>
                  <a:lnTo>
                    <a:pt x="283985" y="12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5" name="SMARTInkShape-Group631">
            <a:extLst>
              <a:ext uri="{FF2B5EF4-FFF2-40B4-BE49-F238E27FC236}">
                <a16:creationId xmlns:a16="http://schemas.microsoft.com/office/drawing/2014/main" xmlns="" id="{4A116B4C-C3A4-455D-B3BF-B2F75913082B}"/>
              </a:ext>
            </a:extLst>
          </p:cNvPr>
          <p:cNvGrpSpPr/>
          <p:nvPr/>
        </p:nvGrpSpPr>
        <p:grpSpPr>
          <a:xfrm>
            <a:off x="6946898" y="2845683"/>
            <a:ext cx="215903" cy="87495"/>
            <a:chOff x="6946898" y="2845683"/>
            <a:chExt cx="215903" cy="87495"/>
          </a:xfrm>
        </p:grpSpPr>
        <p:sp>
          <p:nvSpPr>
            <p:cNvPr id="393" name="SMARTInkShape-2998">
              <a:extLst>
                <a:ext uri="{FF2B5EF4-FFF2-40B4-BE49-F238E27FC236}">
                  <a16:creationId xmlns:a16="http://schemas.microsoft.com/office/drawing/2014/main" xmlns="" id="{47F86B05-372B-461C-88AB-7574071E0F9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946898" y="2845683"/>
              <a:ext cx="139703" cy="5468"/>
            </a:xfrm>
            <a:custGeom>
              <a:avLst/>
              <a:gdLst/>
              <a:ahLst/>
              <a:cxnLst/>
              <a:rect l="0" t="0" r="0" b="0"/>
              <a:pathLst>
                <a:path w="139703" h="546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21343" y="4259"/>
                  </a:lnTo>
                  <a:lnTo>
                    <a:pt x="68580" y="5229"/>
                  </a:lnTo>
                  <a:lnTo>
                    <a:pt x="110946" y="5396"/>
                  </a:lnTo>
                  <a:lnTo>
                    <a:pt x="139702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2999">
              <a:extLst>
                <a:ext uri="{FF2B5EF4-FFF2-40B4-BE49-F238E27FC236}">
                  <a16:creationId xmlns:a16="http://schemas.microsoft.com/office/drawing/2014/main" xmlns="" id="{2392A97D-ABF8-4AB6-A6B1-A2BFCF0923D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970364" y="2914650"/>
              <a:ext cx="192437" cy="18528"/>
            </a:xfrm>
            <a:custGeom>
              <a:avLst/>
              <a:gdLst/>
              <a:ahLst/>
              <a:cxnLst/>
              <a:rect l="0" t="0" r="0" b="0"/>
              <a:pathLst>
                <a:path w="192437" h="18528">
                  <a:moveTo>
                    <a:pt x="27336" y="6350"/>
                  </a:moveTo>
                  <a:lnTo>
                    <a:pt x="27336" y="6350"/>
                  </a:lnTo>
                  <a:lnTo>
                    <a:pt x="0" y="17285"/>
                  </a:lnTo>
                  <a:lnTo>
                    <a:pt x="1350" y="17873"/>
                  </a:lnTo>
                  <a:lnTo>
                    <a:pt x="10377" y="18527"/>
                  </a:lnTo>
                  <a:lnTo>
                    <a:pt x="48181" y="12153"/>
                  </a:lnTo>
                  <a:lnTo>
                    <a:pt x="83638" y="7047"/>
                  </a:lnTo>
                  <a:lnTo>
                    <a:pt x="121503" y="3132"/>
                  </a:lnTo>
                  <a:lnTo>
                    <a:pt x="168910" y="928"/>
                  </a:lnTo>
                  <a:lnTo>
                    <a:pt x="1924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" name="SMARTInkShape-Group632">
            <a:extLst>
              <a:ext uri="{FF2B5EF4-FFF2-40B4-BE49-F238E27FC236}">
                <a16:creationId xmlns:a16="http://schemas.microsoft.com/office/drawing/2014/main" xmlns="" id="{854798AB-2F11-4448-8A8E-1CC9D2F325EC}"/>
              </a:ext>
            </a:extLst>
          </p:cNvPr>
          <p:cNvGrpSpPr/>
          <p:nvPr/>
        </p:nvGrpSpPr>
        <p:grpSpPr>
          <a:xfrm>
            <a:off x="5216329" y="2511752"/>
            <a:ext cx="358972" cy="410891"/>
            <a:chOff x="5216329" y="2511752"/>
            <a:chExt cx="358972" cy="410891"/>
          </a:xfrm>
        </p:grpSpPr>
        <p:sp>
          <p:nvSpPr>
            <p:cNvPr id="396" name="SMARTInkShape-3000">
              <a:extLst>
                <a:ext uri="{FF2B5EF4-FFF2-40B4-BE49-F238E27FC236}">
                  <a16:creationId xmlns:a16="http://schemas.microsoft.com/office/drawing/2014/main" xmlns="" id="{0563845A-3959-4A59-A7E4-597EA2076B5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568950" y="27432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705" y="1526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3001">
              <a:extLst>
                <a:ext uri="{FF2B5EF4-FFF2-40B4-BE49-F238E27FC236}">
                  <a16:creationId xmlns:a16="http://schemas.microsoft.com/office/drawing/2014/main" xmlns="" id="{51D2E47E-C462-4B6B-A688-EE9F8188CA6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216329" y="2736850"/>
              <a:ext cx="206572" cy="38101"/>
            </a:xfrm>
            <a:custGeom>
              <a:avLst/>
              <a:gdLst/>
              <a:ahLst/>
              <a:cxnLst/>
              <a:rect l="0" t="0" r="0" b="0"/>
              <a:pathLst>
                <a:path w="2065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8016" y="34729"/>
                  </a:lnTo>
                  <a:lnTo>
                    <a:pt x="53495" y="22199"/>
                  </a:lnTo>
                  <a:lnTo>
                    <a:pt x="94087" y="14335"/>
                  </a:lnTo>
                  <a:lnTo>
                    <a:pt x="138469" y="8017"/>
                  </a:lnTo>
                  <a:lnTo>
                    <a:pt x="176304" y="3563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3002">
              <a:extLst>
                <a:ext uri="{FF2B5EF4-FFF2-40B4-BE49-F238E27FC236}">
                  <a16:creationId xmlns:a16="http://schemas.microsoft.com/office/drawing/2014/main" xmlns="" id="{FCEE7A82-06E4-49D6-93D7-A4B4BCB89FC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291917" y="2511752"/>
              <a:ext cx="86534" cy="410891"/>
            </a:xfrm>
            <a:custGeom>
              <a:avLst/>
              <a:gdLst/>
              <a:ahLst/>
              <a:cxnLst/>
              <a:rect l="0" t="0" r="0" b="0"/>
              <a:pathLst>
                <a:path w="86534" h="410891">
                  <a:moveTo>
                    <a:pt x="35733" y="15548"/>
                  </a:moveTo>
                  <a:lnTo>
                    <a:pt x="35733" y="15548"/>
                  </a:lnTo>
                  <a:lnTo>
                    <a:pt x="41200" y="4613"/>
                  </a:lnTo>
                  <a:lnTo>
                    <a:pt x="48562" y="0"/>
                  </a:lnTo>
                  <a:lnTo>
                    <a:pt x="49931" y="949"/>
                  </a:lnTo>
                  <a:lnTo>
                    <a:pt x="49569" y="7649"/>
                  </a:lnTo>
                  <a:lnTo>
                    <a:pt x="42028" y="40175"/>
                  </a:lnTo>
                  <a:lnTo>
                    <a:pt x="34768" y="75412"/>
                  </a:lnTo>
                  <a:lnTo>
                    <a:pt x="26837" y="118354"/>
                  </a:lnTo>
                  <a:lnTo>
                    <a:pt x="22747" y="142647"/>
                  </a:lnTo>
                  <a:lnTo>
                    <a:pt x="18609" y="168014"/>
                  </a:lnTo>
                  <a:lnTo>
                    <a:pt x="14439" y="194097"/>
                  </a:lnTo>
                  <a:lnTo>
                    <a:pt x="10248" y="220659"/>
                  </a:lnTo>
                  <a:lnTo>
                    <a:pt x="6043" y="247538"/>
                  </a:lnTo>
                  <a:lnTo>
                    <a:pt x="1371" y="294338"/>
                  </a:lnTo>
                  <a:lnTo>
                    <a:pt x="0" y="334894"/>
                  </a:lnTo>
                  <a:lnTo>
                    <a:pt x="4605" y="381965"/>
                  </a:lnTo>
                  <a:lnTo>
                    <a:pt x="13432" y="399709"/>
                  </a:lnTo>
                  <a:lnTo>
                    <a:pt x="19455" y="405005"/>
                  </a:lnTo>
                  <a:lnTo>
                    <a:pt x="33672" y="410890"/>
                  </a:lnTo>
                  <a:lnTo>
                    <a:pt x="53161" y="407861"/>
                  </a:lnTo>
                  <a:lnTo>
                    <a:pt x="86533" y="396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5" name="SMARTInkShape-Group633">
            <a:extLst>
              <a:ext uri="{FF2B5EF4-FFF2-40B4-BE49-F238E27FC236}">
                <a16:creationId xmlns:a16="http://schemas.microsoft.com/office/drawing/2014/main" xmlns="" id="{C6D69E05-C0D4-4481-8D38-666D78CB13AF}"/>
              </a:ext>
            </a:extLst>
          </p:cNvPr>
          <p:cNvGrpSpPr/>
          <p:nvPr/>
        </p:nvGrpSpPr>
        <p:grpSpPr>
          <a:xfrm>
            <a:off x="4705350" y="2090817"/>
            <a:ext cx="1752601" cy="1344534"/>
            <a:chOff x="4705350" y="2090817"/>
            <a:chExt cx="1752601" cy="1344534"/>
          </a:xfrm>
        </p:grpSpPr>
        <p:sp>
          <p:nvSpPr>
            <p:cNvPr id="400" name="SMARTInkShape-3003">
              <a:extLst>
                <a:ext uri="{FF2B5EF4-FFF2-40B4-BE49-F238E27FC236}">
                  <a16:creationId xmlns:a16="http://schemas.microsoft.com/office/drawing/2014/main" xmlns="" id="{C0E679A8-2652-4111-BB81-F132CE1D543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971358" y="2532460"/>
              <a:ext cx="357861" cy="368269"/>
            </a:xfrm>
            <a:custGeom>
              <a:avLst/>
              <a:gdLst/>
              <a:ahLst/>
              <a:cxnLst/>
              <a:rect l="0" t="0" r="0" b="0"/>
              <a:pathLst>
                <a:path w="357861" h="368269">
                  <a:moveTo>
                    <a:pt x="118292" y="255190"/>
                  </a:moveTo>
                  <a:lnTo>
                    <a:pt x="118292" y="255190"/>
                  </a:lnTo>
                  <a:lnTo>
                    <a:pt x="121663" y="251819"/>
                  </a:lnTo>
                  <a:lnTo>
                    <a:pt x="123318" y="246401"/>
                  </a:lnTo>
                  <a:lnTo>
                    <a:pt x="123759" y="242981"/>
                  </a:lnTo>
                  <a:lnTo>
                    <a:pt x="114268" y="224683"/>
                  </a:lnTo>
                  <a:lnTo>
                    <a:pt x="94679" y="208129"/>
                  </a:lnTo>
                  <a:lnTo>
                    <a:pt x="77223" y="202524"/>
                  </a:lnTo>
                  <a:lnTo>
                    <a:pt x="67629" y="201030"/>
                  </a:lnTo>
                  <a:lnTo>
                    <a:pt x="57705" y="203561"/>
                  </a:lnTo>
                  <a:lnTo>
                    <a:pt x="37272" y="215781"/>
                  </a:lnTo>
                  <a:lnTo>
                    <a:pt x="9305" y="255978"/>
                  </a:lnTo>
                  <a:lnTo>
                    <a:pt x="1179" y="290113"/>
                  </a:lnTo>
                  <a:lnTo>
                    <a:pt x="0" y="308105"/>
                  </a:lnTo>
                  <a:lnTo>
                    <a:pt x="8099" y="337504"/>
                  </a:lnTo>
                  <a:lnTo>
                    <a:pt x="15196" y="350283"/>
                  </a:lnTo>
                  <a:lnTo>
                    <a:pt x="24161" y="358802"/>
                  </a:lnTo>
                  <a:lnTo>
                    <a:pt x="45412" y="368268"/>
                  </a:lnTo>
                  <a:lnTo>
                    <a:pt x="56300" y="367264"/>
                  </a:lnTo>
                  <a:lnTo>
                    <a:pt x="77805" y="356742"/>
                  </a:lnTo>
                  <a:lnTo>
                    <a:pt x="113116" y="317500"/>
                  </a:lnTo>
                  <a:lnTo>
                    <a:pt x="134101" y="272300"/>
                  </a:lnTo>
                  <a:lnTo>
                    <a:pt x="143648" y="245430"/>
                  </a:lnTo>
                  <a:lnTo>
                    <a:pt x="152834" y="215522"/>
                  </a:lnTo>
                  <a:lnTo>
                    <a:pt x="161782" y="183589"/>
                  </a:lnTo>
                  <a:lnTo>
                    <a:pt x="170569" y="150306"/>
                  </a:lnTo>
                  <a:lnTo>
                    <a:pt x="177131" y="120356"/>
                  </a:lnTo>
                  <a:lnTo>
                    <a:pt x="182212" y="92629"/>
                  </a:lnTo>
                  <a:lnTo>
                    <a:pt x="188330" y="46062"/>
                  </a:lnTo>
                  <a:lnTo>
                    <a:pt x="188696" y="15959"/>
                  </a:lnTo>
                  <a:lnTo>
                    <a:pt x="186395" y="7508"/>
                  </a:lnTo>
                  <a:lnTo>
                    <a:pt x="182743" y="2580"/>
                  </a:lnTo>
                  <a:lnTo>
                    <a:pt x="178193" y="0"/>
                  </a:lnTo>
                  <a:lnTo>
                    <a:pt x="172337" y="3219"/>
                  </a:lnTo>
                  <a:lnTo>
                    <a:pt x="158304" y="19966"/>
                  </a:lnTo>
                  <a:lnTo>
                    <a:pt x="148304" y="51398"/>
                  </a:lnTo>
                  <a:lnTo>
                    <a:pt x="142215" y="92649"/>
                  </a:lnTo>
                  <a:lnTo>
                    <a:pt x="140590" y="116491"/>
                  </a:lnTo>
                  <a:lnTo>
                    <a:pt x="139508" y="141557"/>
                  </a:lnTo>
                  <a:lnTo>
                    <a:pt x="140196" y="166735"/>
                  </a:lnTo>
                  <a:lnTo>
                    <a:pt x="142069" y="191986"/>
                  </a:lnTo>
                  <a:lnTo>
                    <a:pt x="144726" y="217287"/>
                  </a:lnTo>
                  <a:lnTo>
                    <a:pt x="151442" y="260452"/>
                  </a:lnTo>
                  <a:lnTo>
                    <a:pt x="160541" y="294923"/>
                  </a:lnTo>
                  <a:lnTo>
                    <a:pt x="173994" y="317299"/>
                  </a:lnTo>
                  <a:lnTo>
                    <a:pt x="182237" y="322701"/>
                  </a:lnTo>
                  <a:lnTo>
                    <a:pt x="191261" y="324892"/>
                  </a:lnTo>
                  <a:lnTo>
                    <a:pt x="200806" y="324941"/>
                  </a:lnTo>
                  <a:lnTo>
                    <a:pt x="224579" y="311826"/>
                  </a:lnTo>
                  <a:lnTo>
                    <a:pt x="237834" y="301414"/>
                  </a:lnTo>
                  <a:lnTo>
                    <a:pt x="261968" y="267267"/>
                  </a:lnTo>
                  <a:lnTo>
                    <a:pt x="273343" y="246308"/>
                  </a:lnTo>
                  <a:lnTo>
                    <a:pt x="287275" y="218930"/>
                  </a:lnTo>
                  <a:lnTo>
                    <a:pt x="302915" y="187272"/>
                  </a:lnTo>
                  <a:lnTo>
                    <a:pt x="319691" y="152761"/>
                  </a:lnTo>
                  <a:lnTo>
                    <a:pt x="332286" y="121287"/>
                  </a:lnTo>
                  <a:lnTo>
                    <a:pt x="342094" y="91838"/>
                  </a:lnTo>
                  <a:lnTo>
                    <a:pt x="350044" y="63739"/>
                  </a:lnTo>
                  <a:lnTo>
                    <a:pt x="357860" y="17449"/>
                  </a:lnTo>
                  <a:lnTo>
                    <a:pt x="357026" y="12030"/>
                  </a:lnTo>
                  <a:lnTo>
                    <a:pt x="355058" y="10533"/>
                  </a:lnTo>
                  <a:lnTo>
                    <a:pt x="352337" y="11652"/>
                  </a:lnTo>
                  <a:lnTo>
                    <a:pt x="332053" y="56826"/>
                  </a:lnTo>
                  <a:lnTo>
                    <a:pt x="317484" y="97884"/>
                  </a:lnTo>
                  <a:lnTo>
                    <a:pt x="311059" y="121392"/>
                  </a:lnTo>
                  <a:lnTo>
                    <a:pt x="305365" y="146236"/>
                  </a:lnTo>
                  <a:lnTo>
                    <a:pt x="300157" y="171970"/>
                  </a:lnTo>
                  <a:lnTo>
                    <a:pt x="292490" y="217498"/>
                  </a:lnTo>
                  <a:lnTo>
                    <a:pt x="288846" y="256077"/>
                  </a:lnTo>
                  <a:lnTo>
                    <a:pt x="291931" y="284982"/>
                  </a:lnTo>
                  <a:lnTo>
                    <a:pt x="299886" y="303944"/>
                  </a:lnTo>
                  <a:lnTo>
                    <a:pt x="304972" y="310976"/>
                  </a:lnTo>
                  <a:lnTo>
                    <a:pt x="311184" y="314253"/>
                  </a:lnTo>
                  <a:lnTo>
                    <a:pt x="318148" y="315026"/>
                  </a:lnTo>
                  <a:lnTo>
                    <a:pt x="340542" y="312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3004">
              <a:extLst>
                <a:ext uri="{FF2B5EF4-FFF2-40B4-BE49-F238E27FC236}">
                  <a16:creationId xmlns:a16="http://schemas.microsoft.com/office/drawing/2014/main" xmlns="" id="{FFC590D1-5059-4085-86E1-91F9B338EEA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705350" y="2090817"/>
              <a:ext cx="102618" cy="236577"/>
            </a:xfrm>
            <a:custGeom>
              <a:avLst/>
              <a:gdLst/>
              <a:ahLst/>
              <a:cxnLst/>
              <a:rect l="0" t="0" r="0" b="0"/>
              <a:pathLst>
                <a:path w="102618" h="236577">
                  <a:moveTo>
                    <a:pt x="25400" y="23733"/>
                  </a:moveTo>
                  <a:lnTo>
                    <a:pt x="25400" y="23733"/>
                  </a:lnTo>
                  <a:lnTo>
                    <a:pt x="24694" y="9935"/>
                  </a:lnTo>
                  <a:lnTo>
                    <a:pt x="19933" y="0"/>
                  </a:lnTo>
                  <a:lnTo>
                    <a:pt x="26053" y="15682"/>
                  </a:lnTo>
                  <a:lnTo>
                    <a:pt x="26691" y="59526"/>
                  </a:lnTo>
                  <a:lnTo>
                    <a:pt x="25974" y="97261"/>
                  </a:lnTo>
                  <a:lnTo>
                    <a:pt x="26361" y="136845"/>
                  </a:lnTo>
                  <a:lnTo>
                    <a:pt x="28884" y="175605"/>
                  </a:lnTo>
                  <a:lnTo>
                    <a:pt x="30900" y="216272"/>
                  </a:lnTo>
                  <a:lnTo>
                    <a:pt x="31498" y="232711"/>
                  </a:lnTo>
                  <a:lnTo>
                    <a:pt x="33598" y="198540"/>
                  </a:lnTo>
                  <a:lnTo>
                    <a:pt x="40529" y="159959"/>
                  </a:lnTo>
                  <a:lnTo>
                    <a:pt x="47646" y="140017"/>
                  </a:lnTo>
                  <a:lnTo>
                    <a:pt x="55513" y="128802"/>
                  </a:lnTo>
                  <a:lnTo>
                    <a:pt x="60292" y="126234"/>
                  </a:lnTo>
                  <a:lnTo>
                    <a:pt x="71246" y="125263"/>
                  </a:lnTo>
                  <a:lnTo>
                    <a:pt x="83171" y="132828"/>
                  </a:lnTo>
                  <a:lnTo>
                    <a:pt x="94114" y="145597"/>
                  </a:lnTo>
                  <a:lnTo>
                    <a:pt x="101331" y="160680"/>
                  </a:lnTo>
                  <a:lnTo>
                    <a:pt x="102617" y="188409"/>
                  </a:lnTo>
                  <a:lnTo>
                    <a:pt x="95159" y="212226"/>
                  </a:lnTo>
                  <a:lnTo>
                    <a:pt x="82274" y="224160"/>
                  </a:lnTo>
                  <a:lnTo>
                    <a:pt x="64083" y="232756"/>
                  </a:lnTo>
                  <a:lnTo>
                    <a:pt x="41887" y="236576"/>
                  </a:lnTo>
                  <a:lnTo>
                    <a:pt x="23555" y="232630"/>
                  </a:lnTo>
                  <a:lnTo>
                    <a:pt x="0" y="22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3005">
              <a:extLst>
                <a:ext uri="{FF2B5EF4-FFF2-40B4-BE49-F238E27FC236}">
                  <a16:creationId xmlns:a16="http://schemas.microsoft.com/office/drawing/2014/main" xmlns="" id="{327163B1-20F9-45B3-A4A8-44A67D0FDB3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233764" y="2654300"/>
              <a:ext cx="224187" cy="31751"/>
            </a:xfrm>
            <a:custGeom>
              <a:avLst/>
              <a:gdLst/>
              <a:ahLst/>
              <a:cxnLst/>
              <a:rect l="0" t="0" r="0" b="0"/>
              <a:pathLst>
                <a:path w="224187" h="31751">
                  <a:moveTo>
                    <a:pt x="27336" y="31750"/>
                  </a:moveTo>
                  <a:lnTo>
                    <a:pt x="27336" y="31750"/>
                  </a:lnTo>
                  <a:lnTo>
                    <a:pt x="0" y="26283"/>
                  </a:lnTo>
                  <a:lnTo>
                    <a:pt x="47019" y="21754"/>
                  </a:lnTo>
                  <a:lnTo>
                    <a:pt x="85473" y="15313"/>
                  </a:lnTo>
                  <a:lnTo>
                    <a:pt x="126082" y="7746"/>
                  </a:lnTo>
                  <a:lnTo>
                    <a:pt x="165767" y="3443"/>
                  </a:lnTo>
                  <a:lnTo>
                    <a:pt x="2241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3006">
              <a:extLst>
                <a:ext uri="{FF2B5EF4-FFF2-40B4-BE49-F238E27FC236}">
                  <a16:creationId xmlns:a16="http://schemas.microsoft.com/office/drawing/2014/main" xmlns="" id="{7F19D57A-A9BE-49F0-8D31-08646DE3371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730640" y="3332059"/>
              <a:ext cx="171561" cy="103292"/>
            </a:xfrm>
            <a:custGeom>
              <a:avLst/>
              <a:gdLst/>
              <a:ahLst/>
              <a:cxnLst/>
              <a:rect l="0" t="0" r="0" b="0"/>
              <a:pathLst>
                <a:path w="171561" h="103292">
                  <a:moveTo>
                    <a:pt x="101710" y="46141"/>
                  </a:moveTo>
                  <a:lnTo>
                    <a:pt x="101710" y="46141"/>
                  </a:lnTo>
                  <a:lnTo>
                    <a:pt x="61549" y="4717"/>
                  </a:lnTo>
                  <a:lnTo>
                    <a:pt x="55886" y="1593"/>
                  </a:lnTo>
                  <a:lnTo>
                    <a:pt x="43949" y="0"/>
                  </a:lnTo>
                  <a:lnTo>
                    <a:pt x="37803" y="564"/>
                  </a:lnTo>
                  <a:lnTo>
                    <a:pt x="25329" y="10597"/>
                  </a:lnTo>
                  <a:lnTo>
                    <a:pt x="8288" y="36080"/>
                  </a:lnTo>
                  <a:lnTo>
                    <a:pt x="922" y="55781"/>
                  </a:lnTo>
                  <a:lnTo>
                    <a:pt x="0" y="76296"/>
                  </a:lnTo>
                  <a:lnTo>
                    <a:pt x="2154" y="83883"/>
                  </a:lnTo>
                  <a:lnTo>
                    <a:pt x="5705" y="89647"/>
                  </a:lnTo>
                  <a:lnTo>
                    <a:pt x="10190" y="94195"/>
                  </a:lnTo>
                  <a:lnTo>
                    <a:pt x="16708" y="96521"/>
                  </a:lnTo>
                  <a:lnTo>
                    <a:pt x="33356" y="97225"/>
                  </a:lnTo>
                  <a:lnTo>
                    <a:pt x="62564" y="86912"/>
                  </a:lnTo>
                  <a:lnTo>
                    <a:pt x="103838" y="55373"/>
                  </a:lnTo>
                  <a:lnTo>
                    <a:pt x="109241" y="53772"/>
                  </a:lnTo>
                  <a:lnTo>
                    <a:pt x="111669" y="55461"/>
                  </a:lnTo>
                  <a:lnTo>
                    <a:pt x="130837" y="84229"/>
                  </a:lnTo>
                  <a:lnTo>
                    <a:pt x="142171" y="91997"/>
                  </a:lnTo>
                  <a:lnTo>
                    <a:pt x="171560" y="103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3007">
              <a:extLst>
                <a:ext uri="{FF2B5EF4-FFF2-40B4-BE49-F238E27FC236}">
                  <a16:creationId xmlns:a16="http://schemas.microsoft.com/office/drawing/2014/main" xmlns="" id="{B3435938-3F7D-41B9-A74C-A37B34E1649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760449" y="2421871"/>
              <a:ext cx="167152" cy="687360"/>
            </a:xfrm>
            <a:custGeom>
              <a:avLst/>
              <a:gdLst/>
              <a:ahLst/>
              <a:cxnLst/>
              <a:rect l="0" t="0" r="0" b="0"/>
              <a:pathLst>
                <a:path w="167152" h="687360">
                  <a:moveTo>
                    <a:pt x="167151" y="41929"/>
                  </a:moveTo>
                  <a:lnTo>
                    <a:pt x="167151" y="41929"/>
                  </a:lnTo>
                  <a:lnTo>
                    <a:pt x="131209" y="5987"/>
                  </a:lnTo>
                  <a:lnTo>
                    <a:pt x="117075" y="1260"/>
                  </a:lnTo>
                  <a:lnTo>
                    <a:pt x="108367" y="0"/>
                  </a:lnTo>
                  <a:lnTo>
                    <a:pt x="87402" y="6126"/>
                  </a:lnTo>
                  <a:lnTo>
                    <a:pt x="75885" y="11710"/>
                  </a:lnTo>
                  <a:lnTo>
                    <a:pt x="42821" y="46538"/>
                  </a:lnTo>
                  <a:lnTo>
                    <a:pt x="23228" y="84194"/>
                  </a:lnTo>
                  <a:lnTo>
                    <a:pt x="7935" y="129858"/>
                  </a:lnTo>
                  <a:lnTo>
                    <a:pt x="3857" y="154876"/>
                  </a:lnTo>
                  <a:lnTo>
                    <a:pt x="1138" y="180727"/>
                  </a:lnTo>
                  <a:lnTo>
                    <a:pt x="31" y="207839"/>
                  </a:lnTo>
                  <a:lnTo>
                    <a:pt x="0" y="235791"/>
                  </a:lnTo>
                  <a:lnTo>
                    <a:pt x="682" y="264304"/>
                  </a:lnTo>
                  <a:lnTo>
                    <a:pt x="4667" y="293190"/>
                  </a:lnTo>
                  <a:lnTo>
                    <a:pt x="10850" y="322325"/>
                  </a:lnTo>
                  <a:lnTo>
                    <a:pt x="18500" y="351626"/>
                  </a:lnTo>
                  <a:lnTo>
                    <a:pt x="27129" y="380333"/>
                  </a:lnTo>
                  <a:lnTo>
                    <a:pt x="36407" y="408643"/>
                  </a:lnTo>
                  <a:lnTo>
                    <a:pt x="46122" y="436688"/>
                  </a:lnTo>
                  <a:lnTo>
                    <a:pt x="55421" y="461735"/>
                  </a:lnTo>
                  <a:lnTo>
                    <a:pt x="73278" y="506498"/>
                  </a:lnTo>
                  <a:lnTo>
                    <a:pt x="88741" y="543797"/>
                  </a:lnTo>
                  <a:lnTo>
                    <a:pt x="105583" y="590681"/>
                  </a:lnTo>
                  <a:lnTo>
                    <a:pt x="109172" y="604614"/>
                  </a:lnTo>
                  <a:lnTo>
                    <a:pt x="107516" y="629502"/>
                  </a:lnTo>
                  <a:lnTo>
                    <a:pt x="99019" y="650911"/>
                  </a:lnTo>
                  <a:lnTo>
                    <a:pt x="85835" y="667482"/>
                  </a:lnTo>
                  <a:lnTo>
                    <a:pt x="66805" y="678140"/>
                  </a:lnTo>
                  <a:lnTo>
                    <a:pt x="30207" y="687359"/>
                  </a:lnTo>
                  <a:lnTo>
                    <a:pt x="25055" y="685999"/>
                  </a:lnTo>
                  <a:lnTo>
                    <a:pt x="21620" y="682976"/>
                  </a:lnTo>
                  <a:lnTo>
                    <a:pt x="14751" y="670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1" name="SMARTInkShape-Group634">
            <a:extLst>
              <a:ext uri="{FF2B5EF4-FFF2-40B4-BE49-F238E27FC236}">
                <a16:creationId xmlns:a16="http://schemas.microsoft.com/office/drawing/2014/main" xmlns="" id="{594DB618-D99B-4F57-A092-AC7F6D4ED1BD}"/>
              </a:ext>
            </a:extLst>
          </p:cNvPr>
          <p:cNvGrpSpPr/>
          <p:nvPr/>
        </p:nvGrpSpPr>
        <p:grpSpPr>
          <a:xfrm>
            <a:off x="3543300" y="2553583"/>
            <a:ext cx="647701" cy="835031"/>
            <a:chOff x="3543300" y="2553583"/>
            <a:chExt cx="647701" cy="835031"/>
          </a:xfrm>
        </p:grpSpPr>
        <p:sp>
          <p:nvSpPr>
            <p:cNvPr id="406" name="SMARTInkShape-3008">
              <a:extLst>
                <a:ext uri="{FF2B5EF4-FFF2-40B4-BE49-F238E27FC236}">
                  <a16:creationId xmlns:a16="http://schemas.microsoft.com/office/drawing/2014/main" xmlns="" id="{98A215E8-0A89-4960-B11B-8D069A6FE18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543300" y="3125761"/>
              <a:ext cx="143441" cy="262853"/>
            </a:xfrm>
            <a:custGeom>
              <a:avLst/>
              <a:gdLst/>
              <a:ahLst/>
              <a:cxnLst/>
              <a:rect l="0" t="0" r="0" b="0"/>
              <a:pathLst>
                <a:path w="143441" h="262853">
                  <a:moveTo>
                    <a:pt x="0" y="30189"/>
                  </a:moveTo>
                  <a:lnTo>
                    <a:pt x="0" y="30189"/>
                  </a:lnTo>
                  <a:lnTo>
                    <a:pt x="8789" y="16374"/>
                  </a:lnTo>
                  <a:lnTo>
                    <a:pt x="22768" y="1951"/>
                  </a:lnTo>
                  <a:lnTo>
                    <a:pt x="27288" y="0"/>
                  </a:lnTo>
                  <a:lnTo>
                    <a:pt x="31648" y="10421"/>
                  </a:lnTo>
                  <a:lnTo>
                    <a:pt x="36188" y="45734"/>
                  </a:lnTo>
                  <a:lnTo>
                    <a:pt x="38662" y="78726"/>
                  </a:lnTo>
                  <a:lnTo>
                    <a:pt x="44464" y="114555"/>
                  </a:lnTo>
                  <a:lnTo>
                    <a:pt x="46103" y="149765"/>
                  </a:lnTo>
                  <a:lnTo>
                    <a:pt x="44940" y="195676"/>
                  </a:lnTo>
                  <a:lnTo>
                    <a:pt x="44493" y="233222"/>
                  </a:lnTo>
                  <a:lnTo>
                    <a:pt x="44479" y="233278"/>
                  </a:lnTo>
                  <a:lnTo>
                    <a:pt x="50936" y="203656"/>
                  </a:lnTo>
                  <a:lnTo>
                    <a:pt x="73683" y="159406"/>
                  </a:lnTo>
                  <a:lnTo>
                    <a:pt x="84253" y="149237"/>
                  </a:lnTo>
                  <a:lnTo>
                    <a:pt x="90035" y="145537"/>
                  </a:lnTo>
                  <a:lnTo>
                    <a:pt x="102104" y="143308"/>
                  </a:lnTo>
                  <a:lnTo>
                    <a:pt x="108286" y="143702"/>
                  </a:lnTo>
                  <a:lnTo>
                    <a:pt x="118918" y="149784"/>
                  </a:lnTo>
                  <a:lnTo>
                    <a:pt x="132837" y="166989"/>
                  </a:lnTo>
                  <a:lnTo>
                    <a:pt x="140177" y="182006"/>
                  </a:lnTo>
                  <a:lnTo>
                    <a:pt x="143440" y="198087"/>
                  </a:lnTo>
                  <a:lnTo>
                    <a:pt x="141127" y="212760"/>
                  </a:lnTo>
                  <a:lnTo>
                    <a:pt x="138535" y="219636"/>
                  </a:lnTo>
                  <a:lnTo>
                    <a:pt x="118031" y="242798"/>
                  </a:lnTo>
                  <a:lnTo>
                    <a:pt x="92984" y="257422"/>
                  </a:lnTo>
                  <a:lnTo>
                    <a:pt x="67689" y="262852"/>
                  </a:lnTo>
                  <a:lnTo>
                    <a:pt x="52662" y="258478"/>
                  </a:lnTo>
                  <a:lnTo>
                    <a:pt x="40338" y="249478"/>
                  </a:lnTo>
                  <a:lnTo>
                    <a:pt x="32510" y="238424"/>
                  </a:lnTo>
                  <a:lnTo>
                    <a:pt x="32962" y="232512"/>
                  </a:lnTo>
                  <a:lnTo>
                    <a:pt x="50800" y="207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3009">
              <a:extLst>
                <a:ext uri="{FF2B5EF4-FFF2-40B4-BE49-F238E27FC236}">
                  <a16:creationId xmlns:a16="http://schemas.microsoft.com/office/drawing/2014/main" xmlns="" id="{B24ED5BE-D86D-428A-8EB2-444BF568294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778250" y="3293501"/>
              <a:ext cx="95251" cy="21200"/>
            </a:xfrm>
            <a:custGeom>
              <a:avLst/>
              <a:gdLst/>
              <a:ahLst/>
              <a:cxnLst/>
              <a:rect l="0" t="0" r="0" b="0"/>
              <a:pathLst>
                <a:path w="95251" h="21200">
                  <a:moveTo>
                    <a:pt x="0" y="21199"/>
                  </a:moveTo>
                  <a:lnTo>
                    <a:pt x="0" y="21199"/>
                  </a:lnTo>
                  <a:lnTo>
                    <a:pt x="5775" y="16130"/>
                  </a:lnTo>
                  <a:lnTo>
                    <a:pt x="17312" y="10368"/>
                  </a:lnTo>
                  <a:lnTo>
                    <a:pt x="53803" y="0"/>
                  </a:lnTo>
                  <a:lnTo>
                    <a:pt x="95250" y="2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3010">
              <a:extLst>
                <a:ext uri="{FF2B5EF4-FFF2-40B4-BE49-F238E27FC236}">
                  <a16:creationId xmlns:a16="http://schemas.microsoft.com/office/drawing/2014/main" xmlns="" id="{8EA355CD-92CB-4931-BF57-4AE0CAF7A2F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983946" y="3193598"/>
              <a:ext cx="207055" cy="124499"/>
            </a:xfrm>
            <a:custGeom>
              <a:avLst/>
              <a:gdLst/>
              <a:ahLst/>
              <a:cxnLst/>
              <a:rect l="0" t="0" r="0" b="0"/>
              <a:pathLst>
                <a:path w="207055" h="124499">
                  <a:moveTo>
                    <a:pt x="111804" y="83002"/>
                  </a:moveTo>
                  <a:lnTo>
                    <a:pt x="111804" y="83002"/>
                  </a:lnTo>
                  <a:lnTo>
                    <a:pt x="111804" y="39555"/>
                  </a:lnTo>
                  <a:lnTo>
                    <a:pt x="111804" y="26298"/>
                  </a:lnTo>
                  <a:lnTo>
                    <a:pt x="109687" y="20504"/>
                  </a:lnTo>
                  <a:lnTo>
                    <a:pt x="101691" y="10305"/>
                  </a:lnTo>
                  <a:lnTo>
                    <a:pt x="81918" y="0"/>
                  </a:lnTo>
                  <a:lnTo>
                    <a:pt x="62538" y="2368"/>
                  </a:lnTo>
                  <a:lnTo>
                    <a:pt x="51443" y="5963"/>
                  </a:lnTo>
                  <a:lnTo>
                    <a:pt x="31590" y="21245"/>
                  </a:lnTo>
                  <a:lnTo>
                    <a:pt x="14770" y="42855"/>
                  </a:lnTo>
                  <a:lnTo>
                    <a:pt x="2591" y="68921"/>
                  </a:lnTo>
                  <a:lnTo>
                    <a:pt x="0" y="91326"/>
                  </a:lnTo>
                  <a:lnTo>
                    <a:pt x="1284" y="101251"/>
                  </a:lnTo>
                  <a:lnTo>
                    <a:pt x="4963" y="109279"/>
                  </a:lnTo>
                  <a:lnTo>
                    <a:pt x="16576" y="121962"/>
                  </a:lnTo>
                  <a:lnTo>
                    <a:pt x="24329" y="124498"/>
                  </a:lnTo>
                  <a:lnTo>
                    <a:pt x="42353" y="123552"/>
                  </a:lnTo>
                  <a:lnTo>
                    <a:pt x="62122" y="112784"/>
                  </a:lnTo>
                  <a:lnTo>
                    <a:pt x="81962" y="94827"/>
                  </a:lnTo>
                  <a:lnTo>
                    <a:pt x="112050" y="50583"/>
                  </a:lnTo>
                  <a:lnTo>
                    <a:pt x="122695" y="33179"/>
                  </a:lnTo>
                  <a:lnTo>
                    <a:pt x="125415" y="30737"/>
                  </a:lnTo>
                  <a:lnTo>
                    <a:pt x="127932" y="30520"/>
                  </a:lnTo>
                  <a:lnTo>
                    <a:pt x="130318" y="31786"/>
                  </a:lnTo>
                  <a:lnTo>
                    <a:pt x="132613" y="34042"/>
                  </a:lnTo>
                  <a:lnTo>
                    <a:pt x="149010" y="76880"/>
                  </a:lnTo>
                  <a:lnTo>
                    <a:pt x="167592" y="100238"/>
                  </a:lnTo>
                  <a:lnTo>
                    <a:pt x="207054" y="121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3011">
              <a:extLst>
                <a:ext uri="{FF2B5EF4-FFF2-40B4-BE49-F238E27FC236}">
                  <a16:creationId xmlns:a16="http://schemas.microsoft.com/office/drawing/2014/main" xmlns="" id="{23187EC1-F36C-424D-905F-9D11056CBA8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740150" y="2553583"/>
              <a:ext cx="28696" cy="253118"/>
            </a:xfrm>
            <a:custGeom>
              <a:avLst/>
              <a:gdLst/>
              <a:ahLst/>
              <a:cxnLst/>
              <a:rect l="0" t="0" r="0" b="0"/>
              <a:pathLst>
                <a:path w="28696" h="2531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50"/>
                  </a:lnTo>
                  <a:lnTo>
                    <a:pt x="15580" y="14775"/>
                  </a:lnTo>
                  <a:lnTo>
                    <a:pt x="21036" y="33358"/>
                  </a:lnTo>
                  <a:lnTo>
                    <a:pt x="24107" y="77231"/>
                  </a:lnTo>
                  <a:lnTo>
                    <a:pt x="24825" y="114268"/>
                  </a:lnTo>
                  <a:lnTo>
                    <a:pt x="25144" y="151895"/>
                  </a:lnTo>
                  <a:lnTo>
                    <a:pt x="28695" y="195295"/>
                  </a:lnTo>
                  <a:lnTo>
                    <a:pt x="22418" y="238037"/>
                  </a:lnTo>
                  <a:lnTo>
                    <a:pt x="1905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3012">
              <a:extLst>
                <a:ext uri="{FF2B5EF4-FFF2-40B4-BE49-F238E27FC236}">
                  <a16:creationId xmlns:a16="http://schemas.microsoft.com/office/drawing/2014/main" xmlns="" id="{6DED6221-EA1A-430B-82FD-313C2849E98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565329" y="2893988"/>
              <a:ext cx="593922" cy="43371"/>
            </a:xfrm>
            <a:custGeom>
              <a:avLst/>
              <a:gdLst/>
              <a:ahLst/>
              <a:cxnLst/>
              <a:rect l="0" t="0" r="0" b="0"/>
              <a:pathLst>
                <a:path w="593922" h="43371">
                  <a:moveTo>
                    <a:pt x="3371" y="39712"/>
                  </a:moveTo>
                  <a:lnTo>
                    <a:pt x="3371" y="39712"/>
                  </a:lnTo>
                  <a:lnTo>
                    <a:pt x="0" y="43083"/>
                  </a:lnTo>
                  <a:lnTo>
                    <a:pt x="418" y="43370"/>
                  </a:lnTo>
                  <a:lnTo>
                    <a:pt x="11276" y="41109"/>
                  </a:lnTo>
                  <a:lnTo>
                    <a:pt x="49144" y="38009"/>
                  </a:lnTo>
                  <a:lnTo>
                    <a:pt x="94740" y="29783"/>
                  </a:lnTo>
                  <a:lnTo>
                    <a:pt x="124962" y="24626"/>
                  </a:lnTo>
                  <a:lnTo>
                    <a:pt x="159220" y="19071"/>
                  </a:lnTo>
                  <a:lnTo>
                    <a:pt x="196170" y="13252"/>
                  </a:lnTo>
                  <a:lnTo>
                    <a:pt x="237032" y="8666"/>
                  </a:lnTo>
                  <a:lnTo>
                    <a:pt x="280500" y="4904"/>
                  </a:lnTo>
                  <a:lnTo>
                    <a:pt x="325707" y="1690"/>
                  </a:lnTo>
                  <a:lnTo>
                    <a:pt x="368545" y="253"/>
                  </a:lnTo>
                  <a:lnTo>
                    <a:pt x="409804" y="0"/>
                  </a:lnTo>
                  <a:lnTo>
                    <a:pt x="450010" y="537"/>
                  </a:lnTo>
                  <a:lnTo>
                    <a:pt x="482458" y="896"/>
                  </a:lnTo>
                  <a:lnTo>
                    <a:pt x="509734" y="1134"/>
                  </a:lnTo>
                  <a:lnTo>
                    <a:pt x="550860" y="2105"/>
                  </a:lnTo>
                  <a:lnTo>
                    <a:pt x="593921" y="7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4" name="SMARTInkShape-Group635">
            <a:extLst>
              <a:ext uri="{FF2B5EF4-FFF2-40B4-BE49-F238E27FC236}">
                <a16:creationId xmlns:a16="http://schemas.microsoft.com/office/drawing/2014/main" xmlns="" id="{8AE49CCE-8457-4E5C-9CA6-17935658ABC2}"/>
              </a:ext>
            </a:extLst>
          </p:cNvPr>
          <p:cNvGrpSpPr/>
          <p:nvPr/>
        </p:nvGrpSpPr>
        <p:grpSpPr>
          <a:xfrm>
            <a:off x="2832100" y="2806700"/>
            <a:ext cx="260351" cy="100718"/>
            <a:chOff x="2832100" y="2806700"/>
            <a:chExt cx="260351" cy="100718"/>
          </a:xfrm>
        </p:grpSpPr>
        <p:sp>
          <p:nvSpPr>
            <p:cNvPr id="412" name="SMARTInkShape-3013">
              <a:extLst>
                <a:ext uri="{FF2B5EF4-FFF2-40B4-BE49-F238E27FC236}">
                  <a16:creationId xmlns:a16="http://schemas.microsoft.com/office/drawing/2014/main" xmlns="" id="{F82A3C03-E3F2-4742-95A0-1154D44C262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832100" y="2806700"/>
              <a:ext cx="228601" cy="25401"/>
            </a:xfrm>
            <a:custGeom>
              <a:avLst/>
              <a:gdLst/>
              <a:ahLst/>
              <a:cxnLst/>
              <a:rect l="0" t="0" r="0" b="0"/>
              <a:pathLst>
                <a:path w="228601" h="25401">
                  <a:moveTo>
                    <a:pt x="0" y="0"/>
                  </a:moveTo>
                  <a:lnTo>
                    <a:pt x="0" y="0"/>
                  </a:lnTo>
                  <a:lnTo>
                    <a:pt x="11933" y="5026"/>
                  </a:lnTo>
                  <a:lnTo>
                    <a:pt x="20704" y="7839"/>
                  </a:lnTo>
                  <a:lnTo>
                    <a:pt x="24386" y="9460"/>
                  </a:lnTo>
                  <a:lnTo>
                    <a:pt x="69081" y="14155"/>
                  </a:lnTo>
                  <a:lnTo>
                    <a:pt x="111485" y="15718"/>
                  </a:lnTo>
                  <a:lnTo>
                    <a:pt x="157916" y="15476"/>
                  </a:lnTo>
                  <a:lnTo>
                    <a:pt x="197308" y="19872"/>
                  </a:lnTo>
                  <a:lnTo>
                    <a:pt x="2286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3014">
              <a:extLst>
                <a:ext uri="{FF2B5EF4-FFF2-40B4-BE49-F238E27FC236}">
                  <a16:creationId xmlns:a16="http://schemas.microsoft.com/office/drawing/2014/main" xmlns="" id="{AB428B53-563A-424A-93FF-43F4C4FF100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832100" y="2889250"/>
              <a:ext cx="260351" cy="18168"/>
            </a:xfrm>
            <a:custGeom>
              <a:avLst/>
              <a:gdLst/>
              <a:ahLst/>
              <a:cxnLst/>
              <a:rect l="0" t="0" r="0" b="0"/>
              <a:pathLst>
                <a:path w="260351" h="18168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15580" y="18167"/>
                  </a:lnTo>
                  <a:lnTo>
                    <a:pt x="61064" y="14512"/>
                  </a:lnTo>
                  <a:lnTo>
                    <a:pt x="96519" y="13505"/>
                  </a:lnTo>
                  <a:lnTo>
                    <a:pt x="135796" y="9295"/>
                  </a:lnTo>
                  <a:lnTo>
                    <a:pt x="176770" y="4131"/>
                  </a:lnTo>
                  <a:lnTo>
                    <a:pt x="218499" y="1836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5" name="SMARTInkShape-3015">
            <a:extLst>
              <a:ext uri="{FF2B5EF4-FFF2-40B4-BE49-F238E27FC236}">
                <a16:creationId xmlns:a16="http://schemas.microsoft.com/office/drawing/2014/main" xmlns="" id="{A30AC991-B9F8-4FCC-87ED-27ED57029BAB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038744" y="821555"/>
            <a:ext cx="108307" cy="429396"/>
          </a:xfrm>
          <a:custGeom>
            <a:avLst/>
            <a:gdLst/>
            <a:ahLst/>
            <a:cxnLst/>
            <a:rect l="0" t="0" r="0" b="0"/>
            <a:pathLst>
              <a:path w="108307" h="429396">
                <a:moveTo>
                  <a:pt x="108306" y="29345"/>
                </a:moveTo>
                <a:lnTo>
                  <a:pt x="108306" y="29345"/>
                </a:lnTo>
                <a:lnTo>
                  <a:pt x="104935" y="19232"/>
                </a:lnTo>
                <a:lnTo>
                  <a:pt x="97636" y="10504"/>
                </a:lnTo>
                <a:lnTo>
                  <a:pt x="92726" y="6201"/>
                </a:lnTo>
                <a:lnTo>
                  <a:pt x="79745" y="1420"/>
                </a:lnTo>
                <a:lnTo>
                  <a:pt x="65272" y="0"/>
                </a:lnTo>
                <a:lnTo>
                  <a:pt x="51785" y="1721"/>
                </a:lnTo>
                <a:lnTo>
                  <a:pt x="38736" y="10483"/>
                </a:lnTo>
                <a:lnTo>
                  <a:pt x="26585" y="25195"/>
                </a:lnTo>
                <a:lnTo>
                  <a:pt x="11812" y="58689"/>
                </a:lnTo>
                <a:lnTo>
                  <a:pt x="615" y="104440"/>
                </a:lnTo>
                <a:lnTo>
                  <a:pt x="0" y="139626"/>
                </a:lnTo>
                <a:lnTo>
                  <a:pt x="2078" y="176431"/>
                </a:lnTo>
                <a:lnTo>
                  <a:pt x="4650" y="213955"/>
                </a:lnTo>
                <a:lnTo>
                  <a:pt x="5792" y="251800"/>
                </a:lnTo>
                <a:lnTo>
                  <a:pt x="6300" y="289786"/>
                </a:lnTo>
                <a:lnTo>
                  <a:pt x="6525" y="326424"/>
                </a:lnTo>
                <a:lnTo>
                  <a:pt x="6653" y="372701"/>
                </a:lnTo>
                <a:lnTo>
                  <a:pt x="6699" y="417086"/>
                </a:lnTo>
                <a:lnTo>
                  <a:pt x="6706" y="4293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0" name="SMARTInkShape-Group637">
            <a:extLst>
              <a:ext uri="{FF2B5EF4-FFF2-40B4-BE49-F238E27FC236}">
                <a16:creationId xmlns:a16="http://schemas.microsoft.com/office/drawing/2014/main" xmlns="" id="{AF8C371A-21EF-496A-BDAD-2E907DC6708A}"/>
              </a:ext>
            </a:extLst>
          </p:cNvPr>
          <p:cNvGrpSpPr/>
          <p:nvPr/>
        </p:nvGrpSpPr>
        <p:grpSpPr>
          <a:xfrm>
            <a:off x="7080250" y="353824"/>
            <a:ext cx="2286749" cy="1444972"/>
            <a:chOff x="7080250" y="353824"/>
            <a:chExt cx="2286749" cy="1444972"/>
          </a:xfrm>
        </p:grpSpPr>
        <p:sp>
          <p:nvSpPr>
            <p:cNvPr id="416" name="SMARTInkShape-3016">
              <a:extLst>
                <a:ext uri="{FF2B5EF4-FFF2-40B4-BE49-F238E27FC236}">
                  <a16:creationId xmlns:a16="http://schemas.microsoft.com/office/drawing/2014/main" xmlns="" id="{8835A4C6-08DF-48E4-AC10-23DE640520C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232279" y="865006"/>
              <a:ext cx="111622" cy="321628"/>
            </a:xfrm>
            <a:custGeom>
              <a:avLst/>
              <a:gdLst/>
              <a:ahLst/>
              <a:cxnLst/>
              <a:rect l="0" t="0" r="0" b="0"/>
              <a:pathLst>
                <a:path w="111622" h="321628">
                  <a:moveTo>
                    <a:pt x="98921" y="17644"/>
                  </a:moveTo>
                  <a:lnTo>
                    <a:pt x="98921" y="17644"/>
                  </a:lnTo>
                  <a:lnTo>
                    <a:pt x="103947" y="5710"/>
                  </a:lnTo>
                  <a:lnTo>
                    <a:pt x="104388" y="3338"/>
                  </a:lnTo>
                  <a:lnTo>
                    <a:pt x="103977" y="1757"/>
                  </a:lnTo>
                  <a:lnTo>
                    <a:pt x="102997" y="702"/>
                  </a:lnTo>
                  <a:lnTo>
                    <a:pt x="101639" y="0"/>
                  </a:lnTo>
                  <a:lnTo>
                    <a:pt x="96365" y="1100"/>
                  </a:lnTo>
                  <a:lnTo>
                    <a:pt x="89318" y="4647"/>
                  </a:lnTo>
                  <a:lnTo>
                    <a:pt x="81483" y="10927"/>
                  </a:lnTo>
                  <a:lnTo>
                    <a:pt x="55655" y="52734"/>
                  </a:lnTo>
                  <a:lnTo>
                    <a:pt x="38768" y="85216"/>
                  </a:lnTo>
                  <a:lnTo>
                    <a:pt x="24915" y="116820"/>
                  </a:lnTo>
                  <a:lnTo>
                    <a:pt x="14053" y="149681"/>
                  </a:lnTo>
                  <a:lnTo>
                    <a:pt x="6403" y="183101"/>
                  </a:lnTo>
                  <a:lnTo>
                    <a:pt x="12" y="229887"/>
                  </a:lnTo>
                  <a:lnTo>
                    <a:pt x="0" y="268679"/>
                  </a:lnTo>
                  <a:lnTo>
                    <a:pt x="6346" y="298752"/>
                  </a:lnTo>
                  <a:lnTo>
                    <a:pt x="9688" y="306650"/>
                  </a:lnTo>
                  <a:lnTo>
                    <a:pt x="15443" y="312620"/>
                  </a:lnTo>
                  <a:lnTo>
                    <a:pt x="31245" y="321135"/>
                  </a:lnTo>
                  <a:lnTo>
                    <a:pt x="48147" y="321627"/>
                  </a:lnTo>
                  <a:lnTo>
                    <a:pt x="66475" y="315731"/>
                  </a:lnTo>
                  <a:lnTo>
                    <a:pt x="111621" y="290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3017">
              <a:extLst>
                <a:ext uri="{FF2B5EF4-FFF2-40B4-BE49-F238E27FC236}">
                  <a16:creationId xmlns:a16="http://schemas.microsoft.com/office/drawing/2014/main" xmlns="" id="{0EEE9D93-C69D-4255-8F66-61B040A6938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169962" y="703093"/>
              <a:ext cx="170639" cy="716145"/>
            </a:xfrm>
            <a:custGeom>
              <a:avLst/>
              <a:gdLst/>
              <a:ahLst/>
              <a:cxnLst/>
              <a:rect l="0" t="0" r="0" b="0"/>
              <a:pathLst>
                <a:path w="170639" h="716145">
                  <a:moveTo>
                    <a:pt x="170638" y="65257"/>
                  </a:moveTo>
                  <a:lnTo>
                    <a:pt x="170638" y="65257"/>
                  </a:lnTo>
                  <a:lnTo>
                    <a:pt x="169933" y="23344"/>
                  </a:lnTo>
                  <a:lnTo>
                    <a:pt x="167267" y="12292"/>
                  </a:lnTo>
                  <a:lnTo>
                    <a:pt x="161849" y="4558"/>
                  </a:lnTo>
                  <a:lnTo>
                    <a:pt x="158428" y="1507"/>
                  </a:lnTo>
                  <a:lnTo>
                    <a:pt x="145221" y="0"/>
                  </a:lnTo>
                  <a:lnTo>
                    <a:pt x="126886" y="3093"/>
                  </a:lnTo>
                  <a:lnTo>
                    <a:pt x="104626" y="11523"/>
                  </a:lnTo>
                  <a:lnTo>
                    <a:pt x="64923" y="41653"/>
                  </a:lnTo>
                  <a:lnTo>
                    <a:pt x="28621" y="85231"/>
                  </a:lnTo>
                  <a:lnTo>
                    <a:pt x="12035" y="121171"/>
                  </a:lnTo>
                  <a:lnTo>
                    <a:pt x="2075" y="159958"/>
                  </a:lnTo>
                  <a:lnTo>
                    <a:pt x="0" y="198363"/>
                  </a:lnTo>
                  <a:lnTo>
                    <a:pt x="5193" y="240361"/>
                  </a:lnTo>
                  <a:lnTo>
                    <a:pt x="15968" y="284898"/>
                  </a:lnTo>
                  <a:lnTo>
                    <a:pt x="32516" y="330562"/>
                  </a:lnTo>
                  <a:lnTo>
                    <a:pt x="51631" y="374846"/>
                  </a:lnTo>
                  <a:lnTo>
                    <a:pt x="71180" y="418047"/>
                  </a:lnTo>
                  <a:lnTo>
                    <a:pt x="89274" y="460765"/>
                  </a:lnTo>
                  <a:lnTo>
                    <a:pt x="106724" y="501388"/>
                  </a:lnTo>
                  <a:lnTo>
                    <a:pt x="122477" y="540610"/>
                  </a:lnTo>
                  <a:lnTo>
                    <a:pt x="134181" y="579208"/>
                  </a:lnTo>
                  <a:lnTo>
                    <a:pt x="135219" y="626526"/>
                  </a:lnTo>
                  <a:lnTo>
                    <a:pt x="123219" y="663986"/>
                  </a:lnTo>
                  <a:lnTo>
                    <a:pt x="102887" y="690686"/>
                  </a:lnTo>
                  <a:lnTo>
                    <a:pt x="76508" y="712190"/>
                  </a:lnTo>
                  <a:lnTo>
                    <a:pt x="66243" y="716144"/>
                  </a:lnTo>
                  <a:lnTo>
                    <a:pt x="62941" y="715787"/>
                  </a:lnTo>
                  <a:lnTo>
                    <a:pt x="60739" y="714138"/>
                  </a:lnTo>
                  <a:lnTo>
                    <a:pt x="56338" y="706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3018">
              <a:extLst>
                <a:ext uri="{FF2B5EF4-FFF2-40B4-BE49-F238E27FC236}">
                  <a16:creationId xmlns:a16="http://schemas.microsoft.com/office/drawing/2014/main" xmlns="" id="{5796A1C6-767C-4217-B23A-89D530DBCCD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962900" y="1079500"/>
              <a:ext cx="158751" cy="57151"/>
            </a:xfrm>
            <a:custGeom>
              <a:avLst/>
              <a:gdLst/>
              <a:ahLst/>
              <a:cxnLst/>
              <a:rect l="0" t="0" r="0" b="0"/>
              <a:pathLst>
                <a:path w="1587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0408"/>
                  </a:lnTo>
                  <a:lnTo>
                    <a:pt x="705" y="48422"/>
                  </a:lnTo>
                  <a:lnTo>
                    <a:pt x="1881" y="47098"/>
                  </a:lnTo>
                  <a:lnTo>
                    <a:pt x="46729" y="24746"/>
                  </a:lnTo>
                  <a:lnTo>
                    <a:pt x="93975" y="11708"/>
                  </a:lnTo>
                  <a:lnTo>
                    <a:pt x="141565" y="304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3019">
              <a:extLst>
                <a:ext uri="{FF2B5EF4-FFF2-40B4-BE49-F238E27FC236}">
                  <a16:creationId xmlns:a16="http://schemas.microsoft.com/office/drawing/2014/main" xmlns="" id="{F4D8B855-AB76-415D-8E31-4335B1D09BC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766050" y="11366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7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3020">
              <a:extLst>
                <a:ext uri="{FF2B5EF4-FFF2-40B4-BE49-F238E27FC236}">
                  <a16:creationId xmlns:a16="http://schemas.microsoft.com/office/drawing/2014/main" xmlns="" id="{8FE3E6C9-5926-4B76-9930-41928861245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135884" y="1641731"/>
              <a:ext cx="185667" cy="157065"/>
            </a:xfrm>
            <a:custGeom>
              <a:avLst/>
              <a:gdLst/>
              <a:ahLst/>
              <a:cxnLst/>
              <a:rect l="0" t="0" r="0" b="0"/>
              <a:pathLst>
                <a:path w="185667" h="157065">
                  <a:moveTo>
                    <a:pt x="109466" y="53719"/>
                  </a:moveTo>
                  <a:lnTo>
                    <a:pt x="109466" y="53719"/>
                  </a:lnTo>
                  <a:lnTo>
                    <a:pt x="112836" y="57090"/>
                  </a:lnTo>
                  <a:lnTo>
                    <a:pt x="113829" y="57377"/>
                  </a:lnTo>
                  <a:lnTo>
                    <a:pt x="114492" y="56864"/>
                  </a:lnTo>
                  <a:lnTo>
                    <a:pt x="115227" y="54411"/>
                  </a:lnTo>
                  <a:lnTo>
                    <a:pt x="115554" y="50969"/>
                  </a:lnTo>
                  <a:lnTo>
                    <a:pt x="106955" y="24541"/>
                  </a:lnTo>
                  <a:lnTo>
                    <a:pt x="94141" y="8150"/>
                  </a:lnTo>
                  <a:lnTo>
                    <a:pt x="82899" y="1716"/>
                  </a:lnTo>
                  <a:lnTo>
                    <a:pt x="76938" y="0"/>
                  </a:lnTo>
                  <a:lnTo>
                    <a:pt x="62789" y="1857"/>
                  </a:lnTo>
                  <a:lnTo>
                    <a:pt x="38956" y="12717"/>
                  </a:lnTo>
                  <a:lnTo>
                    <a:pt x="30710" y="17918"/>
                  </a:lnTo>
                  <a:lnTo>
                    <a:pt x="17784" y="36867"/>
                  </a:lnTo>
                  <a:lnTo>
                    <a:pt x="4455" y="73420"/>
                  </a:lnTo>
                  <a:lnTo>
                    <a:pt x="0" y="97753"/>
                  </a:lnTo>
                  <a:lnTo>
                    <a:pt x="372" y="120327"/>
                  </a:lnTo>
                  <a:lnTo>
                    <a:pt x="6652" y="138356"/>
                  </a:lnTo>
                  <a:lnTo>
                    <a:pt x="11291" y="146127"/>
                  </a:lnTo>
                  <a:lnTo>
                    <a:pt x="17910" y="151307"/>
                  </a:lnTo>
                  <a:lnTo>
                    <a:pt x="34673" y="157064"/>
                  </a:lnTo>
                  <a:lnTo>
                    <a:pt x="50119" y="155859"/>
                  </a:lnTo>
                  <a:lnTo>
                    <a:pt x="57201" y="153563"/>
                  </a:lnTo>
                  <a:lnTo>
                    <a:pt x="80652" y="133475"/>
                  </a:lnTo>
                  <a:lnTo>
                    <a:pt x="91486" y="113155"/>
                  </a:lnTo>
                  <a:lnTo>
                    <a:pt x="105948" y="69803"/>
                  </a:lnTo>
                  <a:lnTo>
                    <a:pt x="107902" y="61338"/>
                  </a:lnTo>
                  <a:lnTo>
                    <a:pt x="109130" y="59504"/>
                  </a:lnTo>
                  <a:lnTo>
                    <a:pt x="110653" y="58987"/>
                  </a:lnTo>
                  <a:lnTo>
                    <a:pt x="112374" y="59348"/>
                  </a:lnTo>
                  <a:lnTo>
                    <a:pt x="116167" y="67274"/>
                  </a:lnTo>
                  <a:lnTo>
                    <a:pt x="132220" y="106304"/>
                  </a:lnTo>
                  <a:lnTo>
                    <a:pt x="142862" y="118482"/>
                  </a:lnTo>
                  <a:lnTo>
                    <a:pt x="185666" y="142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3021">
              <a:extLst>
                <a:ext uri="{FF2B5EF4-FFF2-40B4-BE49-F238E27FC236}">
                  <a16:creationId xmlns:a16="http://schemas.microsoft.com/office/drawing/2014/main" xmlns="" id="{5EE6350A-038D-4289-B6F4-A3C0B55DA7A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080250" y="353824"/>
              <a:ext cx="136907" cy="286747"/>
            </a:xfrm>
            <a:custGeom>
              <a:avLst/>
              <a:gdLst/>
              <a:ahLst/>
              <a:cxnLst/>
              <a:rect l="0" t="0" r="0" b="0"/>
              <a:pathLst>
                <a:path w="136907" h="286747">
                  <a:moveTo>
                    <a:pt x="44450" y="14476"/>
                  </a:moveTo>
                  <a:lnTo>
                    <a:pt x="44450" y="14476"/>
                  </a:lnTo>
                  <a:lnTo>
                    <a:pt x="35611" y="170"/>
                  </a:lnTo>
                  <a:lnTo>
                    <a:pt x="34324" y="0"/>
                  </a:lnTo>
                  <a:lnTo>
                    <a:pt x="33466" y="1298"/>
                  </a:lnTo>
                  <a:lnTo>
                    <a:pt x="32089" y="20261"/>
                  </a:lnTo>
                  <a:lnTo>
                    <a:pt x="32523" y="67804"/>
                  </a:lnTo>
                  <a:lnTo>
                    <a:pt x="35151" y="100972"/>
                  </a:lnTo>
                  <a:lnTo>
                    <a:pt x="38672" y="134998"/>
                  </a:lnTo>
                  <a:lnTo>
                    <a:pt x="40856" y="182125"/>
                  </a:lnTo>
                  <a:lnTo>
                    <a:pt x="38463" y="227236"/>
                  </a:lnTo>
                  <a:lnTo>
                    <a:pt x="38261" y="232508"/>
                  </a:lnTo>
                  <a:lnTo>
                    <a:pt x="39520" y="188791"/>
                  </a:lnTo>
                  <a:lnTo>
                    <a:pt x="48241" y="164275"/>
                  </a:lnTo>
                  <a:lnTo>
                    <a:pt x="55778" y="152550"/>
                  </a:lnTo>
                  <a:lnTo>
                    <a:pt x="63830" y="146398"/>
                  </a:lnTo>
                  <a:lnTo>
                    <a:pt x="67954" y="144757"/>
                  </a:lnTo>
                  <a:lnTo>
                    <a:pt x="78180" y="144816"/>
                  </a:lnTo>
                  <a:lnTo>
                    <a:pt x="89074" y="147899"/>
                  </a:lnTo>
                  <a:lnTo>
                    <a:pt x="98620" y="153973"/>
                  </a:lnTo>
                  <a:lnTo>
                    <a:pt x="115299" y="172068"/>
                  </a:lnTo>
                  <a:lnTo>
                    <a:pt x="130276" y="198675"/>
                  </a:lnTo>
                  <a:lnTo>
                    <a:pt x="136906" y="225530"/>
                  </a:lnTo>
                  <a:lnTo>
                    <a:pt x="134696" y="242804"/>
                  </a:lnTo>
                  <a:lnTo>
                    <a:pt x="132131" y="251361"/>
                  </a:lnTo>
                  <a:lnTo>
                    <a:pt x="119873" y="266514"/>
                  </a:lnTo>
                  <a:lnTo>
                    <a:pt x="101960" y="278893"/>
                  </a:lnTo>
                  <a:lnTo>
                    <a:pt x="79887" y="286746"/>
                  </a:lnTo>
                  <a:lnTo>
                    <a:pt x="40290" y="285022"/>
                  </a:lnTo>
                  <a:lnTo>
                    <a:pt x="0" y="268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3022">
              <a:extLst>
                <a:ext uri="{FF2B5EF4-FFF2-40B4-BE49-F238E27FC236}">
                  <a16:creationId xmlns:a16="http://schemas.microsoft.com/office/drawing/2014/main" xmlns="" id="{CC538D50-4D55-4D9F-A476-BF342F9A8C3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566759" y="895873"/>
              <a:ext cx="72292" cy="334602"/>
            </a:xfrm>
            <a:custGeom>
              <a:avLst/>
              <a:gdLst/>
              <a:ahLst/>
              <a:cxnLst/>
              <a:rect l="0" t="0" r="0" b="0"/>
              <a:pathLst>
                <a:path w="72292" h="334602">
                  <a:moveTo>
                    <a:pt x="34191" y="12177"/>
                  </a:moveTo>
                  <a:lnTo>
                    <a:pt x="34191" y="12177"/>
                  </a:lnTo>
                  <a:lnTo>
                    <a:pt x="34191" y="5435"/>
                  </a:lnTo>
                  <a:lnTo>
                    <a:pt x="34896" y="3449"/>
                  </a:lnTo>
                  <a:lnTo>
                    <a:pt x="36072" y="2125"/>
                  </a:lnTo>
                  <a:lnTo>
                    <a:pt x="39658" y="0"/>
                  </a:lnTo>
                  <a:lnTo>
                    <a:pt x="40463" y="36151"/>
                  </a:lnTo>
                  <a:lnTo>
                    <a:pt x="37147" y="74157"/>
                  </a:lnTo>
                  <a:lnTo>
                    <a:pt x="31742" y="106046"/>
                  </a:lnTo>
                  <a:lnTo>
                    <a:pt x="24636" y="141385"/>
                  </a:lnTo>
                  <a:lnTo>
                    <a:pt x="16773" y="178259"/>
                  </a:lnTo>
                  <a:lnTo>
                    <a:pt x="10458" y="212050"/>
                  </a:lnTo>
                  <a:lnTo>
                    <a:pt x="2935" y="256960"/>
                  </a:lnTo>
                  <a:lnTo>
                    <a:pt x="0" y="293314"/>
                  </a:lnTo>
                  <a:lnTo>
                    <a:pt x="2767" y="312105"/>
                  </a:lnTo>
                  <a:lnTo>
                    <a:pt x="8700" y="327511"/>
                  </a:lnTo>
                  <a:lnTo>
                    <a:pt x="14375" y="331761"/>
                  </a:lnTo>
                  <a:lnTo>
                    <a:pt x="30087" y="334601"/>
                  </a:lnTo>
                  <a:lnTo>
                    <a:pt x="37099" y="332960"/>
                  </a:lnTo>
                  <a:lnTo>
                    <a:pt x="48654" y="325492"/>
                  </a:lnTo>
                  <a:lnTo>
                    <a:pt x="72291" y="297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3023">
              <a:extLst>
                <a:ext uri="{FF2B5EF4-FFF2-40B4-BE49-F238E27FC236}">
                  <a16:creationId xmlns:a16="http://schemas.microsoft.com/office/drawing/2014/main" xmlns="" id="{823335A4-8B6C-46E8-B043-23BCA476091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512050" y="1041400"/>
              <a:ext cx="158751" cy="50801"/>
            </a:xfrm>
            <a:custGeom>
              <a:avLst/>
              <a:gdLst/>
              <a:ahLst/>
              <a:cxnLst/>
              <a:rect l="0" t="0" r="0" b="0"/>
              <a:pathLst>
                <a:path w="15875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705" y="46436"/>
                  </a:lnTo>
                  <a:lnTo>
                    <a:pt x="1881" y="45774"/>
                  </a:lnTo>
                  <a:lnTo>
                    <a:pt x="3370" y="45333"/>
                  </a:lnTo>
                  <a:lnTo>
                    <a:pt x="19428" y="34485"/>
                  </a:lnTo>
                  <a:lnTo>
                    <a:pt x="53891" y="22839"/>
                  </a:lnTo>
                  <a:lnTo>
                    <a:pt x="98830" y="11157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3024">
              <a:extLst>
                <a:ext uri="{FF2B5EF4-FFF2-40B4-BE49-F238E27FC236}">
                  <a16:creationId xmlns:a16="http://schemas.microsoft.com/office/drawing/2014/main" xmlns="" id="{761E3E22-AE8D-4212-B494-BC7F5D53C5C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196565" y="958850"/>
              <a:ext cx="169686" cy="6351"/>
            </a:xfrm>
            <a:custGeom>
              <a:avLst/>
              <a:gdLst/>
              <a:ahLst/>
              <a:cxnLst/>
              <a:rect l="0" t="0" r="0" b="0"/>
              <a:pathLst>
                <a:path w="169686" h="6351">
                  <a:moveTo>
                    <a:pt x="10935" y="6350"/>
                  </a:moveTo>
                  <a:lnTo>
                    <a:pt x="10935" y="6350"/>
                  </a:lnTo>
                  <a:lnTo>
                    <a:pt x="4192" y="6350"/>
                  </a:lnTo>
                  <a:lnTo>
                    <a:pt x="2207" y="5644"/>
                  </a:lnTo>
                  <a:lnTo>
                    <a:pt x="883" y="4469"/>
                  </a:lnTo>
                  <a:lnTo>
                    <a:pt x="0" y="2979"/>
                  </a:lnTo>
                  <a:lnTo>
                    <a:pt x="18984" y="883"/>
                  </a:lnTo>
                  <a:lnTo>
                    <a:pt x="49318" y="392"/>
                  </a:lnTo>
                  <a:lnTo>
                    <a:pt x="87968" y="174"/>
                  </a:lnTo>
                  <a:lnTo>
                    <a:pt x="128662" y="78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3025">
              <a:extLst>
                <a:ext uri="{FF2B5EF4-FFF2-40B4-BE49-F238E27FC236}">
                  <a16:creationId xmlns:a16="http://schemas.microsoft.com/office/drawing/2014/main" xmlns="" id="{973EB314-9543-4EAE-808F-9DB1A3CBEC7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990216" y="804278"/>
              <a:ext cx="376783" cy="373838"/>
            </a:xfrm>
            <a:custGeom>
              <a:avLst/>
              <a:gdLst/>
              <a:ahLst/>
              <a:cxnLst/>
              <a:rect l="0" t="0" r="0" b="0"/>
              <a:pathLst>
                <a:path w="376783" h="373838">
                  <a:moveTo>
                    <a:pt x="96634" y="287922"/>
                  </a:moveTo>
                  <a:lnTo>
                    <a:pt x="96634" y="287922"/>
                  </a:lnTo>
                  <a:lnTo>
                    <a:pt x="101703" y="282147"/>
                  </a:lnTo>
                  <a:lnTo>
                    <a:pt x="106758" y="272727"/>
                  </a:lnTo>
                  <a:lnTo>
                    <a:pt x="108190" y="267528"/>
                  </a:lnTo>
                  <a:lnTo>
                    <a:pt x="105623" y="253892"/>
                  </a:lnTo>
                  <a:lnTo>
                    <a:pt x="98513" y="244340"/>
                  </a:lnTo>
                  <a:lnTo>
                    <a:pt x="87590" y="236097"/>
                  </a:lnTo>
                  <a:lnTo>
                    <a:pt x="73330" y="230081"/>
                  </a:lnTo>
                  <a:lnTo>
                    <a:pt x="57583" y="230700"/>
                  </a:lnTo>
                  <a:lnTo>
                    <a:pt x="41178" y="237090"/>
                  </a:lnTo>
                  <a:lnTo>
                    <a:pt x="24479" y="249337"/>
                  </a:lnTo>
                  <a:lnTo>
                    <a:pt x="13294" y="267951"/>
                  </a:lnTo>
                  <a:lnTo>
                    <a:pt x="3031" y="304112"/>
                  </a:lnTo>
                  <a:lnTo>
                    <a:pt x="0" y="329690"/>
                  </a:lnTo>
                  <a:lnTo>
                    <a:pt x="3356" y="350465"/>
                  </a:lnTo>
                  <a:lnTo>
                    <a:pt x="13314" y="365343"/>
                  </a:lnTo>
                  <a:lnTo>
                    <a:pt x="19920" y="371286"/>
                  </a:lnTo>
                  <a:lnTo>
                    <a:pt x="28560" y="373837"/>
                  </a:lnTo>
                  <a:lnTo>
                    <a:pt x="49445" y="372908"/>
                  </a:lnTo>
                  <a:lnTo>
                    <a:pt x="70956" y="362147"/>
                  </a:lnTo>
                  <a:lnTo>
                    <a:pt x="91572" y="343489"/>
                  </a:lnTo>
                  <a:lnTo>
                    <a:pt x="120456" y="297017"/>
                  </a:lnTo>
                  <a:lnTo>
                    <a:pt x="131563" y="274230"/>
                  </a:lnTo>
                  <a:lnTo>
                    <a:pt x="143205" y="249161"/>
                  </a:lnTo>
                  <a:lnTo>
                    <a:pt x="155198" y="221864"/>
                  </a:lnTo>
                  <a:lnTo>
                    <a:pt x="167428" y="193084"/>
                  </a:lnTo>
                  <a:lnTo>
                    <a:pt x="179813" y="163313"/>
                  </a:lnTo>
                  <a:lnTo>
                    <a:pt x="190890" y="136411"/>
                  </a:lnTo>
                  <a:lnTo>
                    <a:pt x="201100" y="111420"/>
                  </a:lnTo>
                  <a:lnTo>
                    <a:pt x="217145" y="67660"/>
                  </a:lnTo>
                  <a:lnTo>
                    <a:pt x="224771" y="22752"/>
                  </a:lnTo>
                  <a:lnTo>
                    <a:pt x="221553" y="8261"/>
                  </a:lnTo>
                  <a:lnTo>
                    <a:pt x="219423" y="4820"/>
                  </a:lnTo>
                  <a:lnTo>
                    <a:pt x="217299" y="3232"/>
                  </a:lnTo>
                  <a:lnTo>
                    <a:pt x="215178" y="2879"/>
                  </a:lnTo>
                  <a:lnTo>
                    <a:pt x="202079" y="19236"/>
                  </a:lnTo>
                  <a:lnTo>
                    <a:pt x="184791" y="56539"/>
                  </a:lnTo>
                  <a:lnTo>
                    <a:pt x="172503" y="91011"/>
                  </a:lnTo>
                  <a:lnTo>
                    <a:pt x="162104" y="129145"/>
                  </a:lnTo>
                  <a:lnTo>
                    <a:pt x="157481" y="167260"/>
                  </a:lnTo>
                  <a:lnTo>
                    <a:pt x="153546" y="207248"/>
                  </a:lnTo>
                  <a:lnTo>
                    <a:pt x="150855" y="246422"/>
                  </a:lnTo>
                  <a:lnTo>
                    <a:pt x="152013" y="280296"/>
                  </a:lnTo>
                  <a:lnTo>
                    <a:pt x="154844" y="326371"/>
                  </a:lnTo>
                  <a:lnTo>
                    <a:pt x="160370" y="342405"/>
                  </a:lnTo>
                  <a:lnTo>
                    <a:pt x="164526" y="346116"/>
                  </a:lnTo>
                  <a:lnTo>
                    <a:pt x="169413" y="347179"/>
                  </a:lnTo>
                  <a:lnTo>
                    <a:pt x="174785" y="346477"/>
                  </a:lnTo>
                  <a:lnTo>
                    <a:pt x="199204" y="332004"/>
                  </a:lnTo>
                  <a:lnTo>
                    <a:pt x="232152" y="292987"/>
                  </a:lnTo>
                  <a:lnTo>
                    <a:pt x="258228" y="253484"/>
                  </a:lnTo>
                  <a:lnTo>
                    <a:pt x="286281" y="207000"/>
                  </a:lnTo>
                  <a:lnTo>
                    <a:pt x="300675" y="181763"/>
                  </a:lnTo>
                  <a:lnTo>
                    <a:pt x="315211" y="155766"/>
                  </a:lnTo>
                  <a:lnTo>
                    <a:pt x="327020" y="131379"/>
                  </a:lnTo>
                  <a:lnTo>
                    <a:pt x="345782" y="85468"/>
                  </a:lnTo>
                  <a:lnTo>
                    <a:pt x="359297" y="49070"/>
                  </a:lnTo>
                  <a:lnTo>
                    <a:pt x="376098" y="4694"/>
                  </a:lnTo>
                  <a:lnTo>
                    <a:pt x="376782" y="1031"/>
                  </a:lnTo>
                  <a:lnTo>
                    <a:pt x="375827" y="0"/>
                  </a:lnTo>
                  <a:lnTo>
                    <a:pt x="373779" y="724"/>
                  </a:lnTo>
                  <a:lnTo>
                    <a:pt x="357413" y="21969"/>
                  </a:lnTo>
                  <a:lnTo>
                    <a:pt x="338061" y="65188"/>
                  </a:lnTo>
                  <a:lnTo>
                    <a:pt x="325292" y="101910"/>
                  </a:lnTo>
                  <a:lnTo>
                    <a:pt x="313264" y="141750"/>
                  </a:lnTo>
                  <a:lnTo>
                    <a:pt x="303216" y="182975"/>
                  </a:lnTo>
                  <a:lnTo>
                    <a:pt x="294046" y="221053"/>
                  </a:lnTo>
                  <a:lnTo>
                    <a:pt x="285972" y="255380"/>
                  </a:lnTo>
                  <a:lnTo>
                    <a:pt x="278872" y="296389"/>
                  </a:lnTo>
                  <a:lnTo>
                    <a:pt x="279464" y="314969"/>
                  </a:lnTo>
                  <a:lnTo>
                    <a:pt x="283961" y="326519"/>
                  </a:lnTo>
                  <a:lnTo>
                    <a:pt x="287134" y="330586"/>
                  </a:lnTo>
                  <a:lnTo>
                    <a:pt x="298187" y="335106"/>
                  </a:lnTo>
                  <a:lnTo>
                    <a:pt x="305086" y="336311"/>
                  </a:lnTo>
                  <a:lnTo>
                    <a:pt x="311802" y="334998"/>
                  </a:lnTo>
                  <a:lnTo>
                    <a:pt x="324908" y="327895"/>
                  </a:lnTo>
                  <a:lnTo>
                    <a:pt x="350634" y="300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3026">
              <a:extLst>
                <a:ext uri="{FF2B5EF4-FFF2-40B4-BE49-F238E27FC236}">
                  <a16:creationId xmlns:a16="http://schemas.microsoft.com/office/drawing/2014/main" xmlns="" id="{0064052C-46AC-43F9-9A90-CFF85E363DA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782050" y="1092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3027">
              <a:extLst>
                <a:ext uri="{FF2B5EF4-FFF2-40B4-BE49-F238E27FC236}">
                  <a16:creationId xmlns:a16="http://schemas.microsoft.com/office/drawing/2014/main" xmlns="" id="{5A40C16A-CC40-47B3-B5DC-8ED5B6EE052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522582" y="850900"/>
              <a:ext cx="56660" cy="317501"/>
            </a:xfrm>
            <a:custGeom>
              <a:avLst/>
              <a:gdLst/>
              <a:ahLst/>
              <a:cxnLst/>
              <a:rect l="0" t="0" r="0" b="0"/>
              <a:pathLst>
                <a:path w="56660" h="317501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0" y="18951"/>
                  </a:lnTo>
                  <a:lnTo>
                    <a:pt x="5154" y="33588"/>
                  </a:lnTo>
                  <a:lnTo>
                    <a:pt x="25710" y="76093"/>
                  </a:lnTo>
                  <a:lnTo>
                    <a:pt x="40550" y="121010"/>
                  </a:lnTo>
                  <a:lnTo>
                    <a:pt x="49517" y="153501"/>
                  </a:lnTo>
                  <a:lnTo>
                    <a:pt x="56090" y="186756"/>
                  </a:lnTo>
                  <a:lnTo>
                    <a:pt x="56659" y="220351"/>
                  </a:lnTo>
                  <a:lnTo>
                    <a:pt x="46270" y="267627"/>
                  </a:lnTo>
                  <a:lnTo>
                    <a:pt x="33716" y="290395"/>
                  </a:lnTo>
                  <a:lnTo>
                    <a:pt x="11818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3028">
              <a:extLst>
                <a:ext uri="{FF2B5EF4-FFF2-40B4-BE49-F238E27FC236}">
                  <a16:creationId xmlns:a16="http://schemas.microsoft.com/office/drawing/2014/main" xmlns="" id="{B8908D94-DA15-4092-9936-14174061F12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362452" y="1003300"/>
              <a:ext cx="133849" cy="44451"/>
            </a:xfrm>
            <a:custGeom>
              <a:avLst/>
              <a:gdLst/>
              <a:ahLst/>
              <a:cxnLst/>
              <a:rect l="0" t="0" r="0" b="0"/>
              <a:pathLst>
                <a:path w="133849" h="44451">
                  <a:moveTo>
                    <a:pt x="13198" y="44450"/>
                  </a:moveTo>
                  <a:lnTo>
                    <a:pt x="13198" y="44450"/>
                  </a:lnTo>
                  <a:lnTo>
                    <a:pt x="811" y="40086"/>
                  </a:lnTo>
                  <a:lnTo>
                    <a:pt x="0" y="39424"/>
                  </a:lnTo>
                  <a:lnTo>
                    <a:pt x="167" y="38983"/>
                  </a:lnTo>
                  <a:lnTo>
                    <a:pt x="7142" y="34990"/>
                  </a:lnTo>
                  <a:lnTo>
                    <a:pt x="52582" y="23388"/>
                  </a:lnTo>
                  <a:lnTo>
                    <a:pt x="94247" y="12104"/>
                  </a:lnTo>
                  <a:lnTo>
                    <a:pt x="1338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3029">
              <a:extLst>
                <a:ext uri="{FF2B5EF4-FFF2-40B4-BE49-F238E27FC236}">
                  <a16:creationId xmlns:a16="http://schemas.microsoft.com/office/drawing/2014/main" xmlns="" id="{8EE20512-21E1-45F2-B463-64E961E07C8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408468" y="891692"/>
              <a:ext cx="68783" cy="259274"/>
            </a:xfrm>
            <a:custGeom>
              <a:avLst/>
              <a:gdLst/>
              <a:ahLst/>
              <a:cxnLst/>
              <a:rect l="0" t="0" r="0" b="0"/>
              <a:pathLst>
                <a:path w="68783" h="259274">
                  <a:moveTo>
                    <a:pt x="24332" y="3658"/>
                  </a:moveTo>
                  <a:lnTo>
                    <a:pt x="24332" y="3658"/>
                  </a:lnTo>
                  <a:lnTo>
                    <a:pt x="27702" y="287"/>
                  </a:lnTo>
                  <a:lnTo>
                    <a:pt x="28696" y="0"/>
                  </a:lnTo>
                  <a:lnTo>
                    <a:pt x="29358" y="513"/>
                  </a:lnTo>
                  <a:lnTo>
                    <a:pt x="29799" y="1562"/>
                  </a:lnTo>
                  <a:lnTo>
                    <a:pt x="27233" y="45569"/>
                  </a:lnTo>
                  <a:lnTo>
                    <a:pt x="21821" y="91100"/>
                  </a:lnTo>
                  <a:lnTo>
                    <a:pt x="12378" y="138065"/>
                  </a:lnTo>
                  <a:lnTo>
                    <a:pt x="7385" y="183261"/>
                  </a:lnTo>
                  <a:lnTo>
                    <a:pt x="2534" y="221190"/>
                  </a:lnTo>
                  <a:lnTo>
                    <a:pt x="0" y="248028"/>
                  </a:lnTo>
                  <a:lnTo>
                    <a:pt x="1760" y="253355"/>
                  </a:lnTo>
                  <a:lnTo>
                    <a:pt x="5050" y="256906"/>
                  </a:lnTo>
                  <a:lnTo>
                    <a:pt x="9361" y="259273"/>
                  </a:lnTo>
                  <a:lnTo>
                    <a:pt x="21676" y="258141"/>
                  </a:lnTo>
                  <a:lnTo>
                    <a:pt x="28911" y="255863"/>
                  </a:lnTo>
                  <a:lnTo>
                    <a:pt x="68782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3" name="SMARTInkShape-Group638">
            <a:extLst>
              <a:ext uri="{FF2B5EF4-FFF2-40B4-BE49-F238E27FC236}">
                <a16:creationId xmlns:a16="http://schemas.microsoft.com/office/drawing/2014/main" xmlns="" id="{BDB2EBF4-0B22-488C-95D2-38938CA6CD38}"/>
              </a:ext>
            </a:extLst>
          </p:cNvPr>
          <p:cNvGrpSpPr/>
          <p:nvPr/>
        </p:nvGrpSpPr>
        <p:grpSpPr>
          <a:xfrm>
            <a:off x="6237465" y="1028700"/>
            <a:ext cx="176036" cy="100457"/>
            <a:chOff x="6237465" y="1028700"/>
            <a:chExt cx="176036" cy="100457"/>
          </a:xfrm>
        </p:grpSpPr>
        <p:sp>
          <p:nvSpPr>
            <p:cNvPr id="431" name="SMARTInkShape-3030">
              <a:extLst>
                <a:ext uri="{FF2B5EF4-FFF2-40B4-BE49-F238E27FC236}">
                  <a16:creationId xmlns:a16="http://schemas.microsoft.com/office/drawing/2014/main" xmlns="" id="{5698AB3B-4BC7-484E-9305-140A0B6BED5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237465" y="1117600"/>
              <a:ext cx="176036" cy="11557"/>
            </a:xfrm>
            <a:custGeom>
              <a:avLst/>
              <a:gdLst/>
              <a:ahLst/>
              <a:cxnLst/>
              <a:rect l="0" t="0" r="0" b="0"/>
              <a:pathLst>
                <a:path w="176036" h="11557">
                  <a:moveTo>
                    <a:pt x="10935" y="0"/>
                  </a:moveTo>
                  <a:lnTo>
                    <a:pt x="10935" y="0"/>
                  </a:lnTo>
                  <a:lnTo>
                    <a:pt x="4194" y="3371"/>
                  </a:lnTo>
                  <a:lnTo>
                    <a:pt x="2206" y="5070"/>
                  </a:lnTo>
                  <a:lnTo>
                    <a:pt x="0" y="8838"/>
                  </a:lnTo>
                  <a:lnTo>
                    <a:pt x="2233" y="10126"/>
                  </a:lnTo>
                  <a:lnTo>
                    <a:pt x="12242" y="11556"/>
                  </a:lnTo>
                  <a:lnTo>
                    <a:pt x="47227" y="8990"/>
                  </a:lnTo>
                  <a:lnTo>
                    <a:pt x="79276" y="5642"/>
                  </a:lnTo>
                  <a:lnTo>
                    <a:pt x="113275" y="2508"/>
                  </a:lnTo>
                  <a:lnTo>
                    <a:pt x="155244" y="743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3031">
              <a:extLst>
                <a:ext uri="{FF2B5EF4-FFF2-40B4-BE49-F238E27FC236}">
                  <a16:creationId xmlns:a16="http://schemas.microsoft.com/office/drawing/2014/main" xmlns="" id="{1079CF5D-AB8B-48D2-9267-911AA71DEBA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242933" y="1028700"/>
              <a:ext cx="151518" cy="12701"/>
            </a:xfrm>
            <a:custGeom>
              <a:avLst/>
              <a:gdLst/>
              <a:ahLst/>
              <a:cxnLst/>
              <a:rect l="0" t="0" r="0" b="0"/>
              <a:pathLst>
                <a:path w="15151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38384" y="10819"/>
                  </a:lnTo>
                  <a:lnTo>
                    <a:pt x="75662" y="5792"/>
                  </a:lnTo>
                  <a:lnTo>
                    <a:pt x="113519" y="1716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6" name="SMARTInkShape-Group639">
            <a:extLst>
              <a:ext uri="{FF2B5EF4-FFF2-40B4-BE49-F238E27FC236}">
                <a16:creationId xmlns:a16="http://schemas.microsoft.com/office/drawing/2014/main" xmlns="" id="{5D4D6D25-C5FC-4C9D-B292-A0C530B492CD}"/>
              </a:ext>
            </a:extLst>
          </p:cNvPr>
          <p:cNvGrpSpPr/>
          <p:nvPr/>
        </p:nvGrpSpPr>
        <p:grpSpPr>
          <a:xfrm>
            <a:off x="3562350" y="771628"/>
            <a:ext cx="1720851" cy="415823"/>
            <a:chOff x="3562350" y="771628"/>
            <a:chExt cx="1720851" cy="415823"/>
          </a:xfrm>
        </p:grpSpPr>
        <p:sp>
          <p:nvSpPr>
            <p:cNvPr id="434" name="SMARTInkShape-3032">
              <a:extLst>
                <a:ext uri="{FF2B5EF4-FFF2-40B4-BE49-F238E27FC236}">
                  <a16:creationId xmlns:a16="http://schemas.microsoft.com/office/drawing/2014/main" xmlns="" id="{7F023A4C-FDD5-4C27-98D8-4A696550352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325981" y="823413"/>
              <a:ext cx="99970" cy="297235"/>
            </a:xfrm>
            <a:custGeom>
              <a:avLst/>
              <a:gdLst/>
              <a:ahLst/>
              <a:cxnLst/>
              <a:rect l="0" t="0" r="0" b="0"/>
              <a:pathLst>
                <a:path w="99970" h="297235">
                  <a:moveTo>
                    <a:pt x="93619" y="27487"/>
                  </a:moveTo>
                  <a:lnTo>
                    <a:pt x="93619" y="27487"/>
                  </a:lnTo>
                  <a:lnTo>
                    <a:pt x="93619" y="20745"/>
                  </a:lnTo>
                  <a:lnTo>
                    <a:pt x="91737" y="15554"/>
                  </a:lnTo>
                  <a:lnTo>
                    <a:pt x="78692" y="15"/>
                  </a:lnTo>
                  <a:lnTo>
                    <a:pt x="75201" y="0"/>
                  </a:lnTo>
                  <a:lnTo>
                    <a:pt x="65678" y="3746"/>
                  </a:lnTo>
                  <a:lnTo>
                    <a:pt x="56271" y="13878"/>
                  </a:lnTo>
                  <a:lnTo>
                    <a:pt x="30088" y="58673"/>
                  </a:lnTo>
                  <a:lnTo>
                    <a:pt x="16626" y="103128"/>
                  </a:lnTo>
                  <a:lnTo>
                    <a:pt x="10481" y="138011"/>
                  </a:lnTo>
                  <a:lnTo>
                    <a:pt x="5398" y="174681"/>
                  </a:lnTo>
                  <a:lnTo>
                    <a:pt x="1493" y="210029"/>
                  </a:lnTo>
                  <a:lnTo>
                    <a:pt x="0" y="251612"/>
                  </a:lnTo>
                  <a:lnTo>
                    <a:pt x="5459" y="283817"/>
                  </a:lnTo>
                  <a:lnTo>
                    <a:pt x="7329" y="289390"/>
                  </a:lnTo>
                  <a:lnTo>
                    <a:pt x="10692" y="293106"/>
                  </a:lnTo>
                  <a:lnTo>
                    <a:pt x="20073" y="297234"/>
                  </a:lnTo>
                  <a:lnTo>
                    <a:pt x="33180" y="295306"/>
                  </a:lnTo>
                  <a:lnTo>
                    <a:pt x="74703" y="275828"/>
                  </a:lnTo>
                  <a:lnTo>
                    <a:pt x="99969" y="262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3033">
              <a:extLst>
                <a:ext uri="{FF2B5EF4-FFF2-40B4-BE49-F238E27FC236}">
                  <a16:creationId xmlns:a16="http://schemas.microsoft.com/office/drawing/2014/main" xmlns="" id="{CC3311FF-7EB6-4BDC-83B9-94B50DCEE74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485654" y="844550"/>
              <a:ext cx="35547" cy="241295"/>
            </a:xfrm>
            <a:custGeom>
              <a:avLst/>
              <a:gdLst/>
              <a:ahLst/>
              <a:cxnLst/>
              <a:rect l="0" t="0" r="0" b="0"/>
              <a:pathLst>
                <a:path w="35547" h="241295">
                  <a:moveTo>
                    <a:pt x="35546" y="0"/>
                  </a:moveTo>
                  <a:lnTo>
                    <a:pt x="35546" y="0"/>
                  </a:lnTo>
                  <a:lnTo>
                    <a:pt x="34840" y="6481"/>
                  </a:lnTo>
                  <a:lnTo>
                    <a:pt x="26707" y="42716"/>
                  </a:lnTo>
                  <a:lnTo>
                    <a:pt x="20619" y="84310"/>
                  </a:lnTo>
                  <a:lnTo>
                    <a:pt x="14565" y="116023"/>
                  </a:lnTo>
                  <a:lnTo>
                    <a:pt x="7878" y="148227"/>
                  </a:lnTo>
                  <a:lnTo>
                    <a:pt x="850" y="192713"/>
                  </a:lnTo>
                  <a:lnTo>
                    <a:pt x="0" y="232539"/>
                  </a:lnTo>
                  <a:lnTo>
                    <a:pt x="1265" y="237576"/>
                  </a:lnTo>
                  <a:lnTo>
                    <a:pt x="4225" y="240228"/>
                  </a:lnTo>
                  <a:lnTo>
                    <a:pt x="8315" y="241291"/>
                  </a:lnTo>
                  <a:lnTo>
                    <a:pt x="13159" y="241294"/>
                  </a:lnTo>
                  <a:lnTo>
                    <a:pt x="17799" y="238474"/>
                  </a:lnTo>
                  <a:lnTo>
                    <a:pt x="35546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3034">
              <a:extLst>
                <a:ext uri="{FF2B5EF4-FFF2-40B4-BE49-F238E27FC236}">
                  <a16:creationId xmlns:a16="http://schemas.microsoft.com/office/drawing/2014/main" xmlns="" id="{02052028-D4B9-4926-852A-FAD7A346097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453115" y="946150"/>
              <a:ext cx="106186" cy="30868"/>
            </a:xfrm>
            <a:custGeom>
              <a:avLst/>
              <a:gdLst/>
              <a:ahLst/>
              <a:cxnLst/>
              <a:rect l="0" t="0" r="0" b="0"/>
              <a:pathLst>
                <a:path w="106186" h="30868">
                  <a:moveTo>
                    <a:pt x="10935" y="25400"/>
                  </a:moveTo>
                  <a:lnTo>
                    <a:pt x="10935" y="25400"/>
                  </a:lnTo>
                  <a:lnTo>
                    <a:pt x="0" y="30867"/>
                  </a:lnTo>
                  <a:lnTo>
                    <a:pt x="43856" y="19463"/>
                  </a:lnTo>
                  <a:lnTo>
                    <a:pt x="89483" y="5308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3035">
              <a:extLst>
                <a:ext uri="{FF2B5EF4-FFF2-40B4-BE49-F238E27FC236}">
                  <a16:creationId xmlns:a16="http://schemas.microsoft.com/office/drawing/2014/main" xmlns="" id="{29F32CD7-EECE-4872-9B0C-88E1CAF70D2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597400" y="838200"/>
              <a:ext cx="71104" cy="266701"/>
            </a:xfrm>
            <a:custGeom>
              <a:avLst/>
              <a:gdLst/>
              <a:ahLst/>
              <a:cxnLst/>
              <a:rect l="0" t="0" r="0" b="0"/>
              <a:pathLst>
                <a:path w="71104" h="266701">
                  <a:moveTo>
                    <a:pt x="38100" y="0"/>
                  </a:moveTo>
                  <a:lnTo>
                    <a:pt x="38100" y="0"/>
                  </a:lnTo>
                  <a:lnTo>
                    <a:pt x="38100" y="18951"/>
                  </a:lnTo>
                  <a:lnTo>
                    <a:pt x="52603" y="55981"/>
                  </a:lnTo>
                  <a:lnTo>
                    <a:pt x="64818" y="96001"/>
                  </a:lnTo>
                  <a:lnTo>
                    <a:pt x="71103" y="143293"/>
                  </a:lnTo>
                  <a:lnTo>
                    <a:pt x="67820" y="176340"/>
                  </a:lnTo>
                  <a:lnTo>
                    <a:pt x="47925" y="21993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3036">
              <a:extLst>
                <a:ext uri="{FF2B5EF4-FFF2-40B4-BE49-F238E27FC236}">
                  <a16:creationId xmlns:a16="http://schemas.microsoft.com/office/drawing/2014/main" xmlns="" id="{0D7A6F88-0A06-48DC-982A-58FAF6C1834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794250" y="1009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3037">
              <a:extLst>
                <a:ext uri="{FF2B5EF4-FFF2-40B4-BE49-F238E27FC236}">
                  <a16:creationId xmlns:a16="http://schemas.microsoft.com/office/drawing/2014/main" xmlns="" id="{09328BE9-C0BF-443F-AC57-3809C732216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911600" y="108585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12700"/>
                  </a:moveTo>
                  <a:lnTo>
                    <a:pt x="0" y="1270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3038">
              <a:extLst>
                <a:ext uri="{FF2B5EF4-FFF2-40B4-BE49-F238E27FC236}">
                  <a16:creationId xmlns:a16="http://schemas.microsoft.com/office/drawing/2014/main" xmlns="" id="{163054C9-65C4-4AA9-AE55-13256113064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954724" y="771628"/>
              <a:ext cx="284027" cy="329015"/>
            </a:xfrm>
            <a:custGeom>
              <a:avLst/>
              <a:gdLst/>
              <a:ahLst/>
              <a:cxnLst/>
              <a:rect l="0" t="0" r="0" b="0"/>
              <a:pathLst>
                <a:path w="284027" h="329015">
                  <a:moveTo>
                    <a:pt x="80826" y="244372"/>
                  </a:moveTo>
                  <a:lnTo>
                    <a:pt x="80826" y="244372"/>
                  </a:lnTo>
                  <a:lnTo>
                    <a:pt x="89554" y="234938"/>
                  </a:lnTo>
                  <a:lnTo>
                    <a:pt x="96374" y="223357"/>
                  </a:lnTo>
                  <a:lnTo>
                    <a:pt x="96836" y="220484"/>
                  </a:lnTo>
                  <a:lnTo>
                    <a:pt x="95468" y="213529"/>
                  </a:lnTo>
                  <a:lnTo>
                    <a:pt x="87359" y="201680"/>
                  </a:lnTo>
                  <a:lnTo>
                    <a:pt x="76204" y="195294"/>
                  </a:lnTo>
                  <a:lnTo>
                    <a:pt x="69277" y="192603"/>
                  </a:lnTo>
                  <a:lnTo>
                    <a:pt x="54056" y="191495"/>
                  </a:lnTo>
                  <a:lnTo>
                    <a:pt x="46046" y="192188"/>
                  </a:lnTo>
                  <a:lnTo>
                    <a:pt x="17918" y="206646"/>
                  </a:lnTo>
                  <a:lnTo>
                    <a:pt x="11371" y="214282"/>
                  </a:lnTo>
                  <a:lnTo>
                    <a:pt x="4096" y="232175"/>
                  </a:lnTo>
                  <a:lnTo>
                    <a:pt x="0" y="265452"/>
                  </a:lnTo>
                  <a:lnTo>
                    <a:pt x="5528" y="298753"/>
                  </a:lnTo>
                  <a:lnTo>
                    <a:pt x="16081" y="316519"/>
                  </a:lnTo>
                  <a:lnTo>
                    <a:pt x="22846" y="324220"/>
                  </a:lnTo>
                  <a:lnTo>
                    <a:pt x="29473" y="327943"/>
                  </a:lnTo>
                  <a:lnTo>
                    <a:pt x="36007" y="329014"/>
                  </a:lnTo>
                  <a:lnTo>
                    <a:pt x="42480" y="328316"/>
                  </a:lnTo>
                  <a:lnTo>
                    <a:pt x="55317" y="320016"/>
                  </a:lnTo>
                  <a:lnTo>
                    <a:pt x="61704" y="313851"/>
                  </a:lnTo>
                  <a:lnTo>
                    <a:pt x="80804" y="274836"/>
                  </a:lnTo>
                  <a:lnTo>
                    <a:pt x="93516" y="235334"/>
                  </a:lnTo>
                  <a:lnTo>
                    <a:pt x="106221" y="188849"/>
                  </a:lnTo>
                  <a:lnTo>
                    <a:pt x="112573" y="163612"/>
                  </a:lnTo>
                  <a:lnTo>
                    <a:pt x="118924" y="137616"/>
                  </a:lnTo>
                  <a:lnTo>
                    <a:pt x="127862" y="91797"/>
                  </a:lnTo>
                  <a:lnTo>
                    <a:pt x="133481" y="53794"/>
                  </a:lnTo>
                  <a:lnTo>
                    <a:pt x="135233" y="17944"/>
                  </a:lnTo>
                  <a:lnTo>
                    <a:pt x="130642" y="3567"/>
                  </a:lnTo>
                  <a:lnTo>
                    <a:pt x="127443" y="580"/>
                  </a:lnTo>
                  <a:lnTo>
                    <a:pt x="123898" y="0"/>
                  </a:lnTo>
                  <a:lnTo>
                    <a:pt x="120124" y="1024"/>
                  </a:lnTo>
                  <a:lnTo>
                    <a:pt x="112167" y="11569"/>
                  </a:lnTo>
                  <a:lnTo>
                    <a:pt x="104633" y="30837"/>
                  </a:lnTo>
                  <a:lnTo>
                    <a:pt x="98933" y="60568"/>
                  </a:lnTo>
                  <a:lnTo>
                    <a:pt x="94047" y="98711"/>
                  </a:lnTo>
                  <a:lnTo>
                    <a:pt x="90230" y="140123"/>
                  </a:lnTo>
                  <a:lnTo>
                    <a:pt x="88533" y="179694"/>
                  </a:lnTo>
                  <a:lnTo>
                    <a:pt x="89660" y="216567"/>
                  </a:lnTo>
                  <a:lnTo>
                    <a:pt x="96143" y="263415"/>
                  </a:lnTo>
                  <a:lnTo>
                    <a:pt x="107001" y="293994"/>
                  </a:lnTo>
                  <a:lnTo>
                    <a:pt x="110976" y="300737"/>
                  </a:lnTo>
                  <a:lnTo>
                    <a:pt x="115742" y="304526"/>
                  </a:lnTo>
                  <a:lnTo>
                    <a:pt x="121037" y="306347"/>
                  </a:lnTo>
                  <a:lnTo>
                    <a:pt x="126683" y="306855"/>
                  </a:lnTo>
                  <a:lnTo>
                    <a:pt x="144247" y="296131"/>
                  </a:lnTo>
                  <a:lnTo>
                    <a:pt x="177934" y="260649"/>
                  </a:lnTo>
                  <a:lnTo>
                    <a:pt x="202302" y="224795"/>
                  </a:lnTo>
                  <a:lnTo>
                    <a:pt x="227243" y="178286"/>
                  </a:lnTo>
                  <a:lnTo>
                    <a:pt x="246795" y="130804"/>
                  </a:lnTo>
                  <a:lnTo>
                    <a:pt x="261129" y="88064"/>
                  </a:lnTo>
                  <a:lnTo>
                    <a:pt x="272460" y="45580"/>
                  </a:lnTo>
                  <a:lnTo>
                    <a:pt x="276989" y="14602"/>
                  </a:lnTo>
                  <a:lnTo>
                    <a:pt x="275808" y="14992"/>
                  </a:lnTo>
                  <a:lnTo>
                    <a:pt x="270731" y="21070"/>
                  </a:lnTo>
                  <a:lnTo>
                    <a:pt x="255268" y="68272"/>
                  </a:lnTo>
                  <a:lnTo>
                    <a:pt x="244433" y="101900"/>
                  </a:lnTo>
                  <a:lnTo>
                    <a:pt x="234444" y="141775"/>
                  </a:lnTo>
                  <a:lnTo>
                    <a:pt x="226006" y="183957"/>
                  </a:lnTo>
                  <a:lnTo>
                    <a:pt x="219904" y="223871"/>
                  </a:lnTo>
                  <a:lnTo>
                    <a:pt x="214841" y="259014"/>
                  </a:lnTo>
                  <a:lnTo>
                    <a:pt x="212355" y="288274"/>
                  </a:lnTo>
                  <a:lnTo>
                    <a:pt x="215953" y="308334"/>
                  </a:lnTo>
                  <a:lnTo>
                    <a:pt x="219594" y="314530"/>
                  </a:lnTo>
                  <a:lnTo>
                    <a:pt x="224138" y="318661"/>
                  </a:lnTo>
                  <a:lnTo>
                    <a:pt x="229284" y="321414"/>
                  </a:lnTo>
                  <a:lnTo>
                    <a:pt x="235537" y="321839"/>
                  </a:lnTo>
                  <a:lnTo>
                    <a:pt x="250011" y="318548"/>
                  </a:lnTo>
                  <a:lnTo>
                    <a:pt x="263969" y="306737"/>
                  </a:lnTo>
                  <a:lnTo>
                    <a:pt x="284026" y="282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3039">
              <a:extLst>
                <a:ext uri="{FF2B5EF4-FFF2-40B4-BE49-F238E27FC236}">
                  <a16:creationId xmlns:a16="http://schemas.microsoft.com/office/drawing/2014/main" xmlns="" id="{9FA3EEAB-C90E-46BF-BDC8-A1DBB592193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137150" y="920750"/>
              <a:ext cx="146051" cy="1"/>
            </a:xfrm>
            <a:custGeom>
              <a:avLst/>
              <a:gdLst/>
              <a:ahLst/>
              <a:cxnLst/>
              <a:rect l="0" t="0" r="0" b="0"/>
              <a:pathLst>
                <a:path w="146051" h="1">
                  <a:moveTo>
                    <a:pt x="0" y="0"/>
                  </a:moveTo>
                  <a:lnTo>
                    <a:pt x="0" y="0"/>
                  </a:lnTo>
                  <a:lnTo>
                    <a:pt x="36087" y="0"/>
                  </a:lnTo>
                  <a:lnTo>
                    <a:pt x="77485" y="0"/>
                  </a:lnTo>
                  <a:lnTo>
                    <a:pt x="115387" y="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3040">
              <a:extLst>
                <a:ext uri="{FF2B5EF4-FFF2-40B4-BE49-F238E27FC236}">
                  <a16:creationId xmlns:a16="http://schemas.microsoft.com/office/drawing/2014/main" xmlns="" id="{0ADAA2AF-D724-4525-B683-4316188CF1D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562350" y="974198"/>
              <a:ext cx="165101" cy="10053"/>
            </a:xfrm>
            <a:custGeom>
              <a:avLst/>
              <a:gdLst/>
              <a:ahLst/>
              <a:cxnLst/>
              <a:rect l="0" t="0" r="0" b="0"/>
              <a:pathLst>
                <a:path w="165101" h="10053">
                  <a:moveTo>
                    <a:pt x="0" y="10052"/>
                  </a:moveTo>
                  <a:lnTo>
                    <a:pt x="0" y="10052"/>
                  </a:lnTo>
                  <a:lnTo>
                    <a:pt x="35156" y="6289"/>
                  </a:lnTo>
                  <a:lnTo>
                    <a:pt x="79091" y="0"/>
                  </a:lnTo>
                  <a:lnTo>
                    <a:pt x="124094" y="18"/>
                  </a:lnTo>
                  <a:lnTo>
                    <a:pt x="165100" y="3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3041">
              <a:extLst>
                <a:ext uri="{FF2B5EF4-FFF2-40B4-BE49-F238E27FC236}">
                  <a16:creationId xmlns:a16="http://schemas.microsoft.com/office/drawing/2014/main" xmlns="" id="{8D509E1C-A418-4872-B7DE-0CFE3E93D59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664541" y="834819"/>
              <a:ext cx="94660" cy="316925"/>
            </a:xfrm>
            <a:custGeom>
              <a:avLst/>
              <a:gdLst/>
              <a:ahLst/>
              <a:cxnLst/>
              <a:rect l="0" t="0" r="0" b="0"/>
              <a:pathLst>
                <a:path w="94660" h="316925">
                  <a:moveTo>
                    <a:pt x="43859" y="22431"/>
                  </a:moveTo>
                  <a:lnTo>
                    <a:pt x="43859" y="22431"/>
                  </a:lnTo>
                  <a:lnTo>
                    <a:pt x="43859" y="426"/>
                  </a:lnTo>
                  <a:lnTo>
                    <a:pt x="43153" y="0"/>
                  </a:lnTo>
                  <a:lnTo>
                    <a:pt x="41977" y="422"/>
                  </a:lnTo>
                  <a:lnTo>
                    <a:pt x="40488" y="1408"/>
                  </a:lnTo>
                  <a:lnTo>
                    <a:pt x="38833" y="8148"/>
                  </a:lnTo>
                  <a:lnTo>
                    <a:pt x="32614" y="47309"/>
                  </a:lnTo>
                  <a:lnTo>
                    <a:pt x="26024" y="86874"/>
                  </a:lnTo>
                  <a:lnTo>
                    <a:pt x="16153" y="133326"/>
                  </a:lnTo>
                  <a:lnTo>
                    <a:pt x="8446" y="178683"/>
                  </a:lnTo>
                  <a:lnTo>
                    <a:pt x="2400" y="221990"/>
                  </a:lnTo>
                  <a:lnTo>
                    <a:pt x="0" y="267062"/>
                  </a:lnTo>
                  <a:lnTo>
                    <a:pt x="192" y="301172"/>
                  </a:lnTo>
                  <a:lnTo>
                    <a:pt x="2815" y="308123"/>
                  </a:lnTo>
                  <a:lnTo>
                    <a:pt x="8213" y="313565"/>
                  </a:lnTo>
                  <a:lnTo>
                    <a:pt x="11629" y="316003"/>
                  </a:lnTo>
                  <a:lnTo>
                    <a:pt x="15317" y="316924"/>
                  </a:lnTo>
                  <a:lnTo>
                    <a:pt x="62440" y="311295"/>
                  </a:lnTo>
                  <a:lnTo>
                    <a:pt x="78449" y="305733"/>
                  </a:lnTo>
                  <a:lnTo>
                    <a:pt x="85808" y="299802"/>
                  </a:lnTo>
                  <a:lnTo>
                    <a:pt x="94659" y="289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3042">
              <a:extLst>
                <a:ext uri="{FF2B5EF4-FFF2-40B4-BE49-F238E27FC236}">
                  <a16:creationId xmlns:a16="http://schemas.microsoft.com/office/drawing/2014/main" xmlns="" id="{53429045-5BFA-4175-9A18-4C10BDA5584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072115" y="1035050"/>
              <a:ext cx="156986" cy="38101"/>
            </a:xfrm>
            <a:custGeom>
              <a:avLst/>
              <a:gdLst/>
              <a:ahLst/>
              <a:cxnLst/>
              <a:rect l="0" t="0" r="0" b="0"/>
              <a:pathLst>
                <a:path w="15698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32633"/>
                  </a:lnTo>
                  <a:lnTo>
                    <a:pt x="117" y="31633"/>
                  </a:lnTo>
                  <a:lnTo>
                    <a:pt x="2129" y="28640"/>
                  </a:lnTo>
                  <a:lnTo>
                    <a:pt x="42562" y="18919"/>
                  </a:lnTo>
                  <a:lnTo>
                    <a:pt x="80749" y="12661"/>
                  </a:lnTo>
                  <a:lnTo>
                    <a:pt x="118875" y="6338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3043">
              <a:extLst>
                <a:ext uri="{FF2B5EF4-FFF2-40B4-BE49-F238E27FC236}">
                  <a16:creationId xmlns:a16="http://schemas.microsoft.com/office/drawing/2014/main" xmlns="" id="{F61951D0-BAD4-4406-B2EE-37E24A64203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137444" y="788952"/>
              <a:ext cx="101665" cy="398499"/>
            </a:xfrm>
            <a:custGeom>
              <a:avLst/>
              <a:gdLst/>
              <a:ahLst/>
              <a:cxnLst/>
              <a:rect l="0" t="0" r="0" b="0"/>
              <a:pathLst>
                <a:path w="101665" h="398499">
                  <a:moveTo>
                    <a:pt x="98006" y="42898"/>
                  </a:moveTo>
                  <a:lnTo>
                    <a:pt x="98006" y="42898"/>
                  </a:lnTo>
                  <a:lnTo>
                    <a:pt x="101377" y="32785"/>
                  </a:lnTo>
                  <a:lnTo>
                    <a:pt x="101664" y="29100"/>
                  </a:lnTo>
                  <a:lnTo>
                    <a:pt x="98627" y="12423"/>
                  </a:lnTo>
                  <a:lnTo>
                    <a:pt x="96303" y="9176"/>
                  </a:lnTo>
                  <a:lnTo>
                    <a:pt x="88077" y="3686"/>
                  </a:lnTo>
                  <a:lnTo>
                    <a:pt x="71546" y="0"/>
                  </a:lnTo>
                  <a:lnTo>
                    <a:pt x="57553" y="4782"/>
                  </a:lnTo>
                  <a:lnTo>
                    <a:pt x="42633" y="14669"/>
                  </a:lnTo>
                  <a:lnTo>
                    <a:pt x="28945" y="28470"/>
                  </a:lnTo>
                  <a:lnTo>
                    <a:pt x="12711" y="58849"/>
                  </a:lnTo>
                  <a:lnTo>
                    <a:pt x="5705" y="98032"/>
                  </a:lnTo>
                  <a:lnTo>
                    <a:pt x="259" y="144293"/>
                  </a:lnTo>
                  <a:lnTo>
                    <a:pt x="0" y="177097"/>
                  </a:lnTo>
                  <a:lnTo>
                    <a:pt x="1531" y="209787"/>
                  </a:lnTo>
                  <a:lnTo>
                    <a:pt x="3099" y="255957"/>
                  </a:lnTo>
                  <a:lnTo>
                    <a:pt x="7718" y="299506"/>
                  </a:lnTo>
                  <a:lnTo>
                    <a:pt x="15600" y="344659"/>
                  </a:lnTo>
                  <a:lnTo>
                    <a:pt x="26910" y="391206"/>
                  </a:lnTo>
                  <a:lnTo>
                    <a:pt x="28156" y="398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1" name="SMARTInkShape-Group640">
            <a:extLst>
              <a:ext uri="{FF2B5EF4-FFF2-40B4-BE49-F238E27FC236}">
                <a16:creationId xmlns:a16="http://schemas.microsoft.com/office/drawing/2014/main" xmlns="" id="{2A5EBE48-9CEA-4C04-B57F-AB385D684C16}"/>
              </a:ext>
            </a:extLst>
          </p:cNvPr>
          <p:cNvGrpSpPr/>
          <p:nvPr/>
        </p:nvGrpSpPr>
        <p:grpSpPr>
          <a:xfrm>
            <a:off x="3270250" y="457492"/>
            <a:ext cx="407156" cy="1121308"/>
            <a:chOff x="3270250" y="457492"/>
            <a:chExt cx="407156" cy="1121308"/>
          </a:xfrm>
        </p:grpSpPr>
        <p:sp>
          <p:nvSpPr>
            <p:cNvPr id="447" name="SMARTInkShape-3044">
              <a:extLst>
                <a:ext uri="{FF2B5EF4-FFF2-40B4-BE49-F238E27FC236}">
                  <a16:creationId xmlns:a16="http://schemas.microsoft.com/office/drawing/2014/main" xmlns="" id="{27DE22AB-4DA7-4C29-A3E3-722D4D997CC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367903" y="457492"/>
              <a:ext cx="165930" cy="93238"/>
            </a:xfrm>
            <a:custGeom>
              <a:avLst/>
              <a:gdLst/>
              <a:ahLst/>
              <a:cxnLst/>
              <a:rect l="0" t="0" r="0" b="0"/>
              <a:pathLst>
                <a:path w="165930" h="93238">
                  <a:moveTo>
                    <a:pt x="105547" y="25108"/>
                  </a:moveTo>
                  <a:lnTo>
                    <a:pt x="105547" y="25108"/>
                  </a:lnTo>
                  <a:lnTo>
                    <a:pt x="99066" y="35953"/>
                  </a:lnTo>
                  <a:lnTo>
                    <a:pt x="59060" y="82950"/>
                  </a:lnTo>
                  <a:lnTo>
                    <a:pt x="50549" y="89151"/>
                  </a:lnTo>
                  <a:lnTo>
                    <a:pt x="31082" y="93237"/>
                  </a:lnTo>
                  <a:lnTo>
                    <a:pt x="25565" y="92400"/>
                  </a:lnTo>
                  <a:lnTo>
                    <a:pt x="17553" y="87706"/>
                  </a:lnTo>
                  <a:lnTo>
                    <a:pt x="5705" y="70388"/>
                  </a:lnTo>
                  <a:lnTo>
                    <a:pt x="0" y="50754"/>
                  </a:lnTo>
                  <a:lnTo>
                    <a:pt x="610" y="45028"/>
                  </a:lnTo>
                  <a:lnTo>
                    <a:pt x="5050" y="34902"/>
                  </a:lnTo>
                  <a:lnTo>
                    <a:pt x="8211" y="31637"/>
                  </a:lnTo>
                  <a:lnTo>
                    <a:pt x="15485" y="28010"/>
                  </a:lnTo>
                  <a:lnTo>
                    <a:pt x="34254" y="29339"/>
                  </a:lnTo>
                  <a:lnTo>
                    <a:pt x="54320" y="37572"/>
                  </a:lnTo>
                  <a:lnTo>
                    <a:pt x="98277" y="66724"/>
                  </a:lnTo>
                  <a:lnTo>
                    <a:pt x="128378" y="83940"/>
                  </a:lnTo>
                  <a:lnTo>
                    <a:pt x="138977" y="84652"/>
                  </a:lnTo>
                  <a:lnTo>
                    <a:pt x="144767" y="83854"/>
                  </a:lnTo>
                  <a:lnTo>
                    <a:pt x="154963" y="77323"/>
                  </a:lnTo>
                  <a:lnTo>
                    <a:pt x="159658" y="72618"/>
                  </a:lnTo>
                  <a:lnTo>
                    <a:pt x="164874" y="57983"/>
                  </a:lnTo>
                  <a:lnTo>
                    <a:pt x="165929" y="31791"/>
                  </a:lnTo>
                  <a:lnTo>
                    <a:pt x="164851" y="23213"/>
                  </a:lnTo>
                  <a:lnTo>
                    <a:pt x="161311" y="16084"/>
                  </a:lnTo>
                  <a:lnTo>
                    <a:pt x="149852" y="4399"/>
                  </a:lnTo>
                  <a:lnTo>
                    <a:pt x="131588" y="147"/>
                  </a:lnTo>
                  <a:lnTo>
                    <a:pt x="120791" y="0"/>
                  </a:lnTo>
                  <a:lnTo>
                    <a:pt x="105031" y="5482"/>
                  </a:lnTo>
                  <a:lnTo>
                    <a:pt x="98853" y="9908"/>
                  </a:lnTo>
                  <a:lnTo>
                    <a:pt x="90107" y="22350"/>
                  </a:lnTo>
                  <a:lnTo>
                    <a:pt x="80147" y="4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3045">
              <a:extLst>
                <a:ext uri="{FF2B5EF4-FFF2-40B4-BE49-F238E27FC236}">
                  <a16:creationId xmlns:a16="http://schemas.microsoft.com/office/drawing/2014/main" xmlns="" id="{0703E6D5-1446-4D41-B7D6-7A4B5772222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499290" y="1447591"/>
              <a:ext cx="178116" cy="131209"/>
            </a:xfrm>
            <a:custGeom>
              <a:avLst/>
              <a:gdLst/>
              <a:ahLst/>
              <a:cxnLst/>
              <a:rect l="0" t="0" r="0" b="0"/>
              <a:pathLst>
                <a:path w="178116" h="131209">
                  <a:moveTo>
                    <a:pt x="101160" y="38309"/>
                  </a:moveTo>
                  <a:lnTo>
                    <a:pt x="101160" y="38309"/>
                  </a:lnTo>
                  <a:lnTo>
                    <a:pt x="107248" y="32221"/>
                  </a:lnTo>
                  <a:lnTo>
                    <a:pt x="102449" y="54597"/>
                  </a:lnTo>
                  <a:lnTo>
                    <a:pt x="102020" y="61868"/>
                  </a:lnTo>
                  <a:lnTo>
                    <a:pt x="91302" y="85584"/>
                  </a:lnTo>
                  <a:lnTo>
                    <a:pt x="74720" y="110486"/>
                  </a:lnTo>
                  <a:lnTo>
                    <a:pt x="60716" y="121658"/>
                  </a:lnTo>
                  <a:lnTo>
                    <a:pt x="45791" y="128270"/>
                  </a:lnTo>
                  <a:lnTo>
                    <a:pt x="32101" y="131208"/>
                  </a:lnTo>
                  <a:lnTo>
                    <a:pt x="25487" y="129169"/>
                  </a:lnTo>
                  <a:lnTo>
                    <a:pt x="12494" y="119378"/>
                  </a:lnTo>
                  <a:lnTo>
                    <a:pt x="3427" y="103738"/>
                  </a:lnTo>
                  <a:lnTo>
                    <a:pt x="22" y="94628"/>
                  </a:lnTo>
                  <a:lnTo>
                    <a:pt x="0" y="76981"/>
                  </a:lnTo>
                  <a:lnTo>
                    <a:pt x="4695" y="61141"/>
                  </a:lnTo>
                  <a:lnTo>
                    <a:pt x="11485" y="49397"/>
                  </a:lnTo>
                  <a:lnTo>
                    <a:pt x="23241" y="38224"/>
                  </a:lnTo>
                  <a:lnTo>
                    <a:pt x="27342" y="36841"/>
                  </a:lnTo>
                  <a:lnTo>
                    <a:pt x="35661" y="37186"/>
                  </a:lnTo>
                  <a:lnTo>
                    <a:pt x="51649" y="44718"/>
                  </a:lnTo>
                  <a:lnTo>
                    <a:pt x="59870" y="55739"/>
                  </a:lnTo>
                  <a:lnTo>
                    <a:pt x="86528" y="101714"/>
                  </a:lnTo>
                  <a:lnTo>
                    <a:pt x="96773" y="110704"/>
                  </a:lnTo>
                  <a:lnTo>
                    <a:pt x="108383" y="116346"/>
                  </a:lnTo>
                  <a:lnTo>
                    <a:pt x="120598" y="118853"/>
                  </a:lnTo>
                  <a:lnTo>
                    <a:pt x="126819" y="117405"/>
                  </a:lnTo>
                  <a:lnTo>
                    <a:pt x="139375" y="110152"/>
                  </a:lnTo>
                  <a:lnTo>
                    <a:pt x="154973" y="94168"/>
                  </a:lnTo>
                  <a:lnTo>
                    <a:pt x="178115" y="51778"/>
                  </a:lnTo>
                  <a:lnTo>
                    <a:pt x="177460" y="36769"/>
                  </a:lnTo>
                  <a:lnTo>
                    <a:pt x="172465" y="22103"/>
                  </a:lnTo>
                  <a:lnTo>
                    <a:pt x="165542" y="10880"/>
                  </a:lnTo>
                  <a:lnTo>
                    <a:pt x="153998" y="3070"/>
                  </a:lnTo>
                  <a:lnTo>
                    <a:pt x="146969" y="0"/>
                  </a:lnTo>
                  <a:lnTo>
                    <a:pt x="131632" y="351"/>
                  </a:lnTo>
                  <a:lnTo>
                    <a:pt x="105250" y="10364"/>
                  </a:lnTo>
                  <a:lnTo>
                    <a:pt x="75760" y="2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3046">
              <a:extLst>
                <a:ext uri="{FF2B5EF4-FFF2-40B4-BE49-F238E27FC236}">
                  <a16:creationId xmlns:a16="http://schemas.microsoft.com/office/drawing/2014/main" xmlns="" id="{3E813681-A5E4-4DBA-A2D3-44872B86793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270250" y="1536700"/>
              <a:ext cx="152401" cy="18168"/>
            </a:xfrm>
            <a:custGeom>
              <a:avLst/>
              <a:gdLst/>
              <a:ahLst/>
              <a:cxnLst/>
              <a:rect l="0" t="0" r="0" b="0"/>
              <a:pathLst>
                <a:path w="15240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2117" y="17064"/>
                  </a:lnTo>
                  <a:lnTo>
                    <a:pt x="10113" y="18167"/>
                  </a:lnTo>
                  <a:lnTo>
                    <a:pt x="54292" y="12026"/>
                  </a:lnTo>
                  <a:lnTo>
                    <a:pt x="98919" y="410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3047">
              <a:extLst>
                <a:ext uri="{FF2B5EF4-FFF2-40B4-BE49-F238E27FC236}">
                  <a16:creationId xmlns:a16="http://schemas.microsoft.com/office/drawing/2014/main" xmlns="" id="{762166BE-2202-40A2-9857-5EE60D7F9A1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466359" y="688897"/>
              <a:ext cx="146792" cy="589023"/>
            </a:xfrm>
            <a:custGeom>
              <a:avLst/>
              <a:gdLst/>
              <a:ahLst/>
              <a:cxnLst/>
              <a:rect l="0" t="0" r="0" b="0"/>
              <a:pathLst>
                <a:path w="146792" h="589023">
                  <a:moveTo>
                    <a:pt x="146791" y="47703"/>
                  </a:moveTo>
                  <a:lnTo>
                    <a:pt x="146791" y="47703"/>
                  </a:lnTo>
                  <a:lnTo>
                    <a:pt x="130163" y="15065"/>
                  </a:lnTo>
                  <a:lnTo>
                    <a:pt x="125122" y="9011"/>
                  </a:lnTo>
                  <a:lnTo>
                    <a:pt x="113877" y="2284"/>
                  </a:lnTo>
                  <a:lnTo>
                    <a:pt x="101118" y="0"/>
                  </a:lnTo>
                  <a:lnTo>
                    <a:pt x="86040" y="1337"/>
                  </a:lnTo>
                  <a:lnTo>
                    <a:pt x="58313" y="12798"/>
                  </a:lnTo>
                  <a:lnTo>
                    <a:pt x="31126" y="39713"/>
                  </a:lnTo>
                  <a:lnTo>
                    <a:pt x="11939" y="84612"/>
                  </a:lnTo>
                  <a:lnTo>
                    <a:pt x="3836" y="121727"/>
                  </a:lnTo>
                  <a:lnTo>
                    <a:pt x="0" y="162447"/>
                  </a:lnTo>
                  <a:lnTo>
                    <a:pt x="2999" y="206415"/>
                  </a:lnTo>
                  <a:lnTo>
                    <a:pt x="7153" y="251827"/>
                  </a:lnTo>
                  <a:lnTo>
                    <a:pt x="14174" y="298586"/>
                  </a:lnTo>
                  <a:lnTo>
                    <a:pt x="20985" y="322908"/>
                  </a:lnTo>
                  <a:lnTo>
                    <a:pt x="29054" y="347590"/>
                  </a:lnTo>
                  <a:lnTo>
                    <a:pt x="36550" y="371805"/>
                  </a:lnTo>
                  <a:lnTo>
                    <a:pt x="50522" y="419408"/>
                  </a:lnTo>
                  <a:lnTo>
                    <a:pt x="65670" y="458909"/>
                  </a:lnTo>
                  <a:lnTo>
                    <a:pt x="80398" y="492222"/>
                  </a:lnTo>
                  <a:lnTo>
                    <a:pt x="93801" y="533366"/>
                  </a:lnTo>
                  <a:lnTo>
                    <a:pt x="92430" y="554477"/>
                  </a:lnTo>
                  <a:lnTo>
                    <a:pt x="87973" y="562647"/>
                  </a:lnTo>
                  <a:lnTo>
                    <a:pt x="73612" y="575487"/>
                  </a:lnTo>
                  <a:lnTo>
                    <a:pt x="49065" y="587279"/>
                  </a:lnTo>
                  <a:lnTo>
                    <a:pt x="32331" y="589022"/>
                  </a:lnTo>
                  <a:lnTo>
                    <a:pt x="23918" y="588499"/>
                  </a:lnTo>
                  <a:lnTo>
                    <a:pt x="19014" y="586739"/>
                  </a:lnTo>
                  <a:lnTo>
                    <a:pt x="16451" y="584155"/>
                  </a:lnTo>
                  <a:lnTo>
                    <a:pt x="13441" y="574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4" name="SMARTInkShape-Group641">
            <a:extLst>
              <a:ext uri="{FF2B5EF4-FFF2-40B4-BE49-F238E27FC236}">
                <a16:creationId xmlns:a16="http://schemas.microsoft.com/office/drawing/2014/main" xmlns="" id="{E0CD1BED-9021-468E-A076-3D02D6E40BB6}"/>
              </a:ext>
            </a:extLst>
          </p:cNvPr>
          <p:cNvGrpSpPr/>
          <p:nvPr/>
        </p:nvGrpSpPr>
        <p:grpSpPr>
          <a:xfrm>
            <a:off x="2692400" y="952500"/>
            <a:ext cx="228601" cy="99768"/>
            <a:chOff x="2692400" y="952500"/>
            <a:chExt cx="228601" cy="99768"/>
          </a:xfrm>
        </p:grpSpPr>
        <p:sp>
          <p:nvSpPr>
            <p:cNvPr id="452" name="SMARTInkShape-3048">
              <a:extLst>
                <a:ext uri="{FF2B5EF4-FFF2-40B4-BE49-F238E27FC236}">
                  <a16:creationId xmlns:a16="http://schemas.microsoft.com/office/drawing/2014/main" xmlns="" id="{4353815C-E812-43A8-BF77-FC890AF7756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692400" y="952500"/>
              <a:ext cx="165101" cy="1"/>
            </a:xfrm>
            <a:custGeom>
              <a:avLst/>
              <a:gdLst/>
              <a:ahLst/>
              <a:cxnLst/>
              <a:rect l="0" t="0" r="0" b="0"/>
              <a:pathLst>
                <a:path w="165101" h="1">
                  <a:moveTo>
                    <a:pt x="0" y="0"/>
                  </a:moveTo>
                  <a:lnTo>
                    <a:pt x="0" y="0"/>
                  </a:lnTo>
                  <a:lnTo>
                    <a:pt x="39232" y="0"/>
                  </a:lnTo>
                  <a:lnTo>
                    <a:pt x="80298" y="0"/>
                  </a:lnTo>
                  <a:lnTo>
                    <a:pt x="124451" y="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3049">
              <a:extLst>
                <a:ext uri="{FF2B5EF4-FFF2-40B4-BE49-F238E27FC236}">
                  <a16:creationId xmlns:a16="http://schemas.microsoft.com/office/drawing/2014/main" xmlns="" id="{8359F7B7-D8D6-4F5F-B410-EDA61CCB6C6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729317" y="1035050"/>
              <a:ext cx="191684" cy="17218"/>
            </a:xfrm>
            <a:custGeom>
              <a:avLst/>
              <a:gdLst/>
              <a:ahLst/>
              <a:cxnLst/>
              <a:rect l="0" t="0" r="0" b="0"/>
              <a:pathLst>
                <a:path w="191684" h="17218">
                  <a:moveTo>
                    <a:pt x="32933" y="0"/>
                  </a:moveTo>
                  <a:lnTo>
                    <a:pt x="32933" y="0"/>
                  </a:lnTo>
                  <a:lnTo>
                    <a:pt x="5922" y="6908"/>
                  </a:lnTo>
                  <a:lnTo>
                    <a:pt x="2226" y="8838"/>
                  </a:lnTo>
                  <a:lnTo>
                    <a:pt x="467" y="10831"/>
                  </a:lnTo>
                  <a:lnTo>
                    <a:pt x="0" y="12865"/>
                  </a:lnTo>
                  <a:lnTo>
                    <a:pt x="394" y="14927"/>
                  </a:lnTo>
                  <a:lnTo>
                    <a:pt x="10240" y="17217"/>
                  </a:lnTo>
                  <a:lnTo>
                    <a:pt x="52047" y="15317"/>
                  </a:lnTo>
                  <a:lnTo>
                    <a:pt x="84937" y="13863"/>
                  </a:lnTo>
                  <a:lnTo>
                    <a:pt x="121662" y="13217"/>
                  </a:lnTo>
                  <a:lnTo>
                    <a:pt x="168428" y="12853"/>
                  </a:lnTo>
                  <a:lnTo>
                    <a:pt x="19168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1" name="SMARTInkShape-Group642">
            <a:extLst>
              <a:ext uri="{FF2B5EF4-FFF2-40B4-BE49-F238E27FC236}">
                <a16:creationId xmlns:a16="http://schemas.microsoft.com/office/drawing/2014/main" xmlns="" id="{E8528179-37ED-4927-813B-01BBE8038A2B}"/>
              </a:ext>
            </a:extLst>
          </p:cNvPr>
          <p:cNvGrpSpPr/>
          <p:nvPr/>
        </p:nvGrpSpPr>
        <p:grpSpPr>
          <a:xfrm>
            <a:off x="1168008" y="703274"/>
            <a:ext cx="1117733" cy="472626"/>
            <a:chOff x="1168008" y="703274"/>
            <a:chExt cx="1117733" cy="472626"/>
          </a:xfrm>
        </p:grpSpPr>
        <p:sp>
          <p:nvSpPr>
            <p:cNvPr id="455" name="SMARTInkShape-3050">
              <a:extLst>
                <a:ext uri="{FF2B5EF4-FFF2-40B4-BE49-F238E27FC236}">
                  <a16:creationId xmlns:a16="http://schemas.microsoft.com/office/drawing/2014/main" xmlns="" id="{D6877E30-94C9-4D5E-A9E3-5CCA5926176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071865" y="703274"/>
              <a:ext cx="213876" cy="391374"/>
            </a:xfrm>
            <a:custGeom>
              <a:avLst/>
              <a:gdLst/>
              <a:ahLst/>
              <a:cxnLst/>
              <a:rect l="0" t="0" r="0" b="0"/>
              <a:pathLst>
                <a:path w="213876" h="391374">
                  <a:moveTo>
                    <a:pt x="10935" y="26976"/>
                  </a:moveTo>
                  <a:lnTo>
                    <a:pt x="10935" y="26976"/>
                  </a:lnTo>
                  <a:lnTo>
                    <a:pt x="4193" y="23605"/>
                  </a:lnTo>
                  <a:lnTo>
                    <a:pt x="2207" y="21906"/>
                  </a:lnTo>
                  <a:lnTo>
                    <a:pt x="0" y="18138"/>
                  </a:lnTo>
                  <a:lnTo>
                    <a:pt x="1528" y="16850"/>
                  </a:lnTo>
                  <a:lnTo>
                    <a:pt x="15204" y="15039"/>
                  </a:lnTo>
                  <a:lnTo>
                    <a:pt x="56359" y="10664"/>
                  </a:lnTo>
                  <a:lnTo>
                    <a:pt x="88979" y="4909"/>
                  </a:lnTo>
                  <a:lnTo>
                    <a:pt x="131699" y="0"/>
                  </a:lnTo>
                  <a:lnTo>
                    <a:pt x="176382" y="3383"/>
                  </a:lnTo>
                  <a:lnTo>
                    <a:pt x="194063" y="13433"/>
                  </a:lnTo>
                  <a:lnTo>
                    <a:pt x="200754" y="20064"/>
                  </a:lnTo>
                  <a:lnTo>
                    <a:pt x="208188" y="38720"/>
                  </a:lnTo>
                  <a:lnTo>
                    <a:pt x="210492" y="76787"/>
                  </a:lnTo>
                  <a:lnTo>
                    <a:pt x="208988" y="108381"/>
                  </a:lnTo>
                  <a:lnTo>
                    <a:pt x="208320" y="143589"/>
                  </a:lnTo>
                  <a:lnTo>
                    <a:pt x="208023" y="178523"/>
                  </a:lnTo>
                  <a:lnTo>
                    <a:pt x="207891" y="212863"/>
                  </a:lnTo>
                  <a:lnTo>
                    <a:pt x="207832" y="246941"/>
                  </a:lnTo>
                  <a:lnTo>
                    <a:pt x="211170" y="291117"/>
                  </a:lnTo>
                  <a:lnTo>
                    <a:pt x="213549" y="337490"/>
                  </a:lnTo>
                  <a:lnTo>
                    <a:pt x="213875" y="354071"/>
                  </a:lnTo>
                  <a:lnTo>
                    <a:pt x="211139" y="360750"/>
                  </a:lnTo>
                  <a:lnTo>
                    <a:pt x="200574" y="371935"/>
                  </a:lnTo>
                  <a:lnTo>
                    <a:pt x="161904" y="382794"/>
                  </a:lnTo>
                  <a:lnTo>
                    <a:pt x="128127" y="388082"/>
                  </a:lnTo>
                  <a:lnTo>
                    <a:pt x="94065" y="391373"/>
                  </a:lnTo>
                  <a:lnTo>
                    <a:pt x="36335" y="388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3051">
              <a:extLst>
                <a:ext uri="{FF2B5EF4-FFF2-40B4-BE49-F238E27FC236}">
                  <a16:creationId xmlns:a16="http://schemas.microsoft.com/office/drawing/2014/main" xmlns="" id="{1A437F0D-0B8B-4E23-83AD-1E4E3611608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822450" y="844053"/>
              <a:ext cx="209551" cy="241798"/>
            </a:xfrm>
            <a:custGeom>
              <a:avLst/>
              <a:gdLst/>
              <a:ahLst/>
              <a:cxnLst/>
              <a:rect l="0" t="0" r="0" b="0"/>
              <a:pathLst>
                <a:path w="209551" h="241798">
                  <a:moveTo>
                    <a:pt x="209550" y="13197"/>
                  </a:moveTo>
                  <a:lnTo>
                    <a:pt x="209550" y="13197"/>
                  </a:lnTo>
                  <a:lnTo>
                    <a:pt x="202808" y="3084"/>
                  </a:lnTo>
                  <a:lnTo>
                    <a:pt x="200116" y="811"/>
                  </a:lnTo>
                  <a:lnTo>
                    <a:pt x="197616" y="0"/>
                  </a:lnTo>
                  <a:lnTo>
                    <a:pt x="195244" y="166"/>
                  </a:lnTo>
                  <a:lnTo>
                    <a:pt x="178422" y="10512"/>
                  </a:lnTo>
                  <a:lnTo>
                    <a:pt x="135903" y="54660"/>
                  </a:lnTo>
                  <a:lnTo>
                    <a:pt x="106497" y="87364"/>
                  </a:lnTo>
                  <a:lnTo>
                    <a:pt x="78377" y="123066"/>
                  </a:lnTo>
                  <a:lnTo>
                    <a:pt x="53179" y="157983"/>
                  </a:lnTo>
                  <a:lnTo>
                    <a:pt x="24537" y="200030"/>
                  </a:lnTo>
                  <a:lnTo>
                    <a:pt x="0" y="241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3052">
              <a:extLst>
                <a:ext uri="{FF2B5EF4-FFF2-40B4-BE49-F238E27FC236}">
                  <a16:creationId xmlns:a16="http://schemas.microsoft.com/office/drawing/2014/main" xmlns="" id="{C5086342-F9EB-46B0-9C4D-3B43AF608EE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803400" y="844550"/>
              <a:ext cx="215901" cy="222251"/>
            </a:xfrm>
            <a:custGeom>
              <a:avLst/>
              <a:gdLst/>
              <a:ahLst/>
              <a:cxnLst/>
              <a:rect l="0" t="0" r="0" b="0"/>
              <a:pathLst>
                <a:path w="215901" h="222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9527" y="33918"/>
                  </a:lnTo>
                  <a:lnTo>
                    <a:pt x="93070" y="71590"/>
                  </a:lnTo>
                  <a:lnTo>
                    <a:pt x="136153" y="117481"/>
                  </a:lnTo>
                  <a:lnTo>
                    <a:pt x="170478" y="161966"/>
                  </a:lnTo>
                  <a:lnTo>
                    <a:pt x="199872" y="205873"/>
                  </a:lnTo>
                  <a:lnTo>
                    <a:pt x="2159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3053">
              <a:extLst>
                <a:ext uri="{FF2B5EF4-FFF2-40B4-BE49-F238E27FC236}">
                  <a16:creationId xmlns:a16="http://schemas.microsoft.com/office/drawing/2014/main" xmlns="" id="{8C9AECDC-4671-4D23-9E3A-A1DFF79F7DA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526753" y="712843"/>
              <a:ext cx="219498" cy="427747"/>
            </a:xfrm>
            <a:custGeom>
              <a:avLst/>
              <a:gdLst/>
              <a:ahLst/>
              <a:cxnLst/>
              <a:rect l="0" t="0" r="0" b="0"/>
              <a:pathLst>
                <a:path w="219498" h="427747">
                  <a:moveTo>
                    <a:pt x="219497" y="17407"/>
                  </a:moveTo>
                  <a:lnTo>
                    <a:pt x="219497" y="17407"/>
                  </a:lnTo>
                  <a:lnTo>
                    <a:pt x="205191" y="3101"/>
                  </a:lnTo>
                  <a:lnTo>
                    <a:pt x="196911" y="465"/>
                  </a:lnTo>
                  <a:lnTo>
                    <a:pt x="184764" y="0"/>
                  </a:lnTo>
                  <a:lnTo>
                    <a:pt x="138113" y="7319"/>
                  </a:lnTo>
                  <a:lnTo>
                    <a:pt x="97954" y="21163"/>
                  </a:lnTo>
                  <a:lnTo>
                    <a:pt x="82222" y="31776"/>
                  </a:lnTo>
                  <a:lnTo>
                    <a:pt x="71938" y="43549"/>
                  </a:lnTo>
                  <a:lnTo>
                    <a:pt x="68207" y="49652"/>
                  </a:lnTo>
                  <a:lnTo>
                    <a:pt x="59848" y="96669"/>
                  </a:lnTo>
                  <a:lnTo>
                    <a:pt x="56012" y="138259"/>
                  </a:lnTo>
                  <a:lnTo>
                    <a:pt x="53704" y="173424"/>
                  </a:lnTo>
                  <a:lnTo>
                    <a:pt x="47974" y="212572"/>
                  </a:lnTo>
                  <a:lnTo>
                    <a:pt x="40724" y="253490"/>
                  </a:lnTo>
                  <a:lnTo>
                    <a:pt x="32092" y="293783"/>
                  </a:lnTo>
                  <a:lnTo>
                    <a:pt x="21200" y="330505"/>
                  </a:lnTo>
                  <a:lnTo>
                    <a:pt x="6539" y="376171"/>
                  </a:lnTo>
                  <a:lnTo>
                    <a:pt x="0" y="406400"/>
                  </a:lnTo>
                  <a:lnTo>
                    <a:pt x="494" y="412908"/>
                  </a:lnTo>
                  <a:lnTo>
                    <a:pt x="2234" y="417952"/>
                  </a:lnTo>
                  <a:lnTo>
                    <a:pt x="4805" y="422020"/>
                  </a:lnTo>
                  <a:lnTo>
                    <a:pt x="8636" y="424733"/>
                  </a:lnTo>
                  <a:lnTo>
                    <a:pt x="18536" y="427746"/>
                  </a:lnTo>
                  <a:lnTo>
                    <a:pt x="46123" y="426072"/>
                  </a:lnTo>
                  <a:lnTo>
                    <a:pt x="91221" y="414365"/>
                  </a:lnTo>
                  <a:lnTo>
                    <a:pt x="124621" y="409027"/>
                  </a:lnTo>
                  <a:lnTo>
                    <a:pt x="157574" y="405244"/>
                  </a:lnTo>
                  <a:lnTo>
                    <a:pt x="198954" y="396591"/>
                  </a:lnTo>
                  <a:lnTo>
                    <a:pt x="219497" y="392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3054">
              <a:extLst>
                <a:ext uri="{FF2B5EF4-FFF2-40B4-BE49-F238E27FC236}">
                  <a16:creationId xmlns:a16="http://schemas.microsoft.com/office/drawing/2014/main" xmlns="" id="{2ED835A0-E582-44CE-9969-F913E202128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168008" y="1009650"/>
              <a:ext cx="216293" cy="63501"/>
            </a:xfrm>
            <a:custGeom>
              <a:avLst/>
              <a:gdLst/>
              <a:ahLst/>
              <a:cxnLst/>
              <a:rect l="0" t="0" r="0" b="0"/>
              <a:pathLst>
                <a:path w="216293" h="63501">
                  <a:moveTo>
                    <a:pt x="6742" y="63500"/>
                  </a:moveTo>
                  <a:lnTo>
                    <a:pt x="6742" y="63500"/>
                  </a:lnTo>
                  <a:lnTo>
                    <a:pt x="0" y="60129"/>
                  </a:lnTo>
                  <a:lnTo>
                    <a:pt x="836" y="57725"/>
                  </a:lnTo>
                  <a:lnTo>
                    <a:pt x="18319" y="46188"/>
                  </a:lnTo>
                  <a:lnTo>
                    <a:pt x="61521" y="26934"/>
                  </a:lnTo>
                  <a:lnTo>
                    <a:pt x="106112" y="16439"/>
                  </a:lnTo>
                  <a:lnTo>
                    <a:pt x="150860" y="8953"/>
                  </a:lnTo>
                  <a:lnTo>
                    <a:pt x="2162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3055">
              <a:extLst>
                <a:ext uri="{FF2B5EF4-FFF2-40B4-BE49-F238E27FC236}">
                  <a16:creationId xmlns:a16="http://schemas.microsoft.com/office/drawing/2014/main" xmlns="" id="{9F54B495-66FF-42D1-AA00-A4ADCD752AB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201443" y="738882"/>
              <a:ext cx="195558" cy="437018"/>
            </a:xfrm>
            <a:custGeom>
              <a:avLst/>
              <a:gdLst/>
              <a:ahLst/>
              <a:cxnLst/>
              <a:rect l="0" t="0" r="0" b="0"/>
              <a:pathLst>
                <a:path w="195558" h="437018">
                  <a:moveTo>
                    <a:pt x="195557" y="42168"/>
                  </a:moveTo>
                  <a:lnTo>
                    <a:pt x="195557" y="42168"/>
                  </a:lnTo>
                  <a:lnTo>
                    <a:pt x="194851" y="22609"/>
                  </a:lnTo>
                  <a:lnTo>
                    <a:pt x="192186" y="16307"/>
                  </a:lnTo>
                  <a:lnTo>
                    <a:pt x="179977" y="5421"/>
                  </a:lnTo>
                  <a:lnTo>
                    <a:pt x="152841" y="0"/>
                  </a:lnTo>
                  <a:lnTo>
                    <a:pt x="106451" y="3944"/>
                  </a:lnTo>
                  <a:lnTo>
                    <a:pt x="84223" y="10128"/>
                  </a:lnTo>
                  <a:lnTo>
                    <a:pt x="51875" y="31655"/>
                  </a:lnTo>
                  <a:lnTo>
                    <a:pt x="30061" y="63748"/>
                  </a:lnTo>
                  <a:lnTo>
                    <a:pt x="21403" y="103438"/>
                  </a:lnTo>
                  <a:lnTo>
                    <a:pt x="18837" y="149849"/>
                  </a:lnTo>
                  <a:lnTo>
                    <a:pt x="20119" y="184571"/>
                  </a:lnTo>
                  <a:lnTo>
                    <a:pt x="22334" y="221875"/>
                  </a:lnTo>
                  <a:lnTo>
                    <a:pt x="23319" y="261973"/>
                  </a:lnTo>
                  <a:lnTo>
                    <a:pt x="19994" y="297668"/>
                  </a:lnTo>
                  <a:lnTo>
                    <a:pt x="14518" y="329996"/>
                  </a:lnTo>
                  <a:lnTo>
                    <a:pt x="7468" y="373846"/>
                  </a:lnTo>
                  <a:lnTo>
                    <a:pt x="0" y="420715"/>
                  </a:lnTo>
                  <a:lnTo>
                    <a:pt x="1686" y="426471"/>
                  </a:lnTo>
                  <a:lnTo>
                    <a:pt x="4926" y="431015"/>
                  </a:lnTo>
                  <a:lnTo>
                    <a:pt x="9203" y="434749"/>
                  </a:lnTo>
                  <a:lnTo>
                    <a:pt x="23363" y="437017"/>
                  </a:lnTo>
                  <a:lnTo>
                    <a:pt x="58694" y="432445"/>
                  </a:lnTo>
                  <a:lnTo>
                    <a:pt x="105616" y="422154"/>
                  </a:lnTo>
                  <a:lnTo>
                    <a:pt x="151107" y="410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4239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MARTInkShape-Group652">
            <a:extLst>
              <a:ext uri="{FF2B5EF4-FFF2-40B4-BE49-F238E27FC236}">
                <a16:creationId xmlns:a16="http://schemas.microsoft.com/office/drawing/2014/main" xmlns="" id="{74BB09D0-B06C-4F62-9F56-95565735AEED}"/>
              </a:ext>
            </a:extLst>
          </p:cNvPr>
          <p:cNvGrpSpPr/>
          <p:nvPr/>
        </p:nvGrpSpPr>
        <p:grpSpPr>
          <a:xfrm>
            <a:off x="1822450" y="1723054"/>
            <a:ext cx="5962033" cy="2937235"/>
            <a:chOff x="1822450" y="1723054"/>
            <a:chExt cx="5962033" cy="2937235"/>
          </a:xfrm>
        </p:grpSpPr>
        <p:sp>
          <p:nvSpPr>
            <p:cNvPr id="54" name="SMARTInkShape-3078">
              <a:extLst>
                <a:ext uri="{FF2B5EF4-FFF2-40B4-BE49-F238E27FC236}">
                  <a16:creationId xmlns:a16="http://schemas.microsoft.com/office/drawing/2014/main" xmlns="" id="{68A47B78-6335-476F-959A-FD7BF08D39B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235200" y="1809750"/>
              <a:ext cx="192050" cy="2561539"/>
            </a:xfrm>
            <a:custGeom>
              <a:avLst/>
              <a:gdLst/>
              <a:ahLst/>
              <a:cxnLst/>
              <a:rect l="0" t="0" r="0" b="0"/>
              <a:pathLst>
                <a:path w="192050" h="2561539">
                  <a:moveTo>
                    <a:pt x="0" y="2552700"/>
                  </a:moveTo>
                  <a:lnTo>
                    <a:pt x="0" y="2552700"/>
                  </a:lnTo>
                  <a:lnTo>
                    <a:pt x="0" y="2561538"/>
                  </a:lnTo>
                  <a:lnTo>
                    <a:pt x="1411" y="2561415"/>
                  </a:lnTo>
                  <a:lnTo>
                    <a:pt x="6742" y="2557514"/>
                  </a:lnTo>
                  <a:lnTo>
                    <a:pt x="14306" y="2537271"/>
                  </a:lnTo>
                  <a:lnTo>
                    <a:pt x="21015" y="2492076"/>
                  </a:lnTo>
                  <a:lnTo>
                    <a:pt x="23182" y="2468539"/>
                  </a:lnTo>
                  <a:lnTo>
                    <a:pt x="25332" y="2440854"/>
                  </a:lnTo>
                  <a:lnTo>
                    <a:pt x="27472" y="2410403"/>
                  </a:lnTo>
                  <a:lnTo>
                    <a:pt x="29603" y="2373874"/>
                  </a:lnTo>
                  <a:lnTo>
                    <a:pt x="31730" y="2333294"/>
                  </a:lnTo>
                  <a:lnTo>
                    <a:pt x="33853" y="2290013"/>
                  </a:lnTo>
                  <a:lnTo>
                    <a:pt x="35975" y="2238581"/>
                  </a:lnTo>
                  <a:lnTo>
                    <a:pt x="38094" y="2181715"/>
                  </a:lnTo>
                  <a:lnTo>
                    <a:pt x="40213" y="2121226"/>
                  </a:lnTo>
                  <a:lnTo>
                    <a:pt x="42331" y="2053384"/>
                  </a:lnTo>
                  <a:lnTo>
                    <a:pt x="44448" y="1980640"/>
                  </a:lnTo>
                  <a:lnTo>
                    <a:pt x="46565" y="1904626"/>
                  </a:lnTo>
                  <a:lnTo>
                    <a:pt x="50093" y="1823612"/>
                  </a:lnTo>
                  <a:lnTo>
                    <a:pt x="54562" y="1739264"/>
                  </a:lnTo>
                  <a:lnTo>
                    <a:pt x="59658" y="1652692"/>
                  </a:lnTo>
                  <a:lnTo>
                    <a:pt x="65172" y="1561817"/>
                  </a:lnTo>
                  <a:lnTo>
                    <a:pt x="70964" y="1468072"/>
                  </a:lnTo>
                  <a:lnTo>
                    <a:pt x="76943" y="1372415"/>
                  </a:lnTo>
                  <a:lnTo>
                    <a:pt x="83045" y="1277599"/>
                  </a:lnTo>
                  <a:lnTo>
                    <a:pt x="89230" y="1183344"/>
                  </a:lnTo>
                  <a:lnTo>
                    <a:pt x="95470" y="1089463"/>
                  </a:lnTo>
                  <a:lnTo>
                    <a:pt x="102452" y="996536"/>
                  </a:lnTo>
                  <a:lnTo>
                    <a:pt x="109929" y="904246"/>
                  </a:lnTo>
                  <a:lnTo>
                    <a:pt x="117736" y="812381"/>
                  </a:lnTo>
                  <a:lnTo>
                    <a:pt x="125057" y="723621"/>
                  </a:lnTo>
                  <a:lnTo>
                    <a:pt x="132055" y="636930"/>
                  </a:lnTo>
                  <a:lnTo>
                    <a:pt x="138836" y="551620"/>
                  </a:lnTo>
                  <a:lnTo>
                    <a:pt x="146180" y="473580"/>
                  </a:lnTo>
                  <a:lnTo>
                    <a:pt x="153898" y="400387"/>
                  </a:lnTo>
                  <a:lnTo>
                    <a:pt x="161865" y="330425"/>
                  </a:lnTo>
                  <a:lnTo>
                    <a:pt x="168588" y="270377"/>
                  </a:lnTo>
                  <a:lnTo>
                    <a:pt x="174481" y="216941"/>
                  </a:lnTo>
                  <a:lnTo>
                    <a:pt x="179821" y="167910"/>
                  </a:lnTo>
                  <a:lnTo>
                    <a:pt x="184086" y="129579"/>
                  </a:lnTo>
                  <a:lnTo>
                    <a:pt x="187635" y="98381"/>
                  </a:lnTo>
                  <a:lnTo>
                    <a:pt x="192049" y="53603"/>
                  </a:lnTo>
                  <a:lnTo>
                    <a:pt x="190567" y="24427"/>
                  </a:lnTo>
                  <a:lnTo>
                    <a:pt x="187472" y="14855"/>
                  </a:lnTo>
                  <a:lnTo>
                    <a:pt x="179982" y="8248"/>
                  </a:lnTo>
                  <a:lnTo>
                    <a:pt x="169598" y="366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079">
              <a:extLst>
                <a:ext uri="{FF2B5EF4-FFF2-40B4-BE49-F238E27FC236}">
                  <a16:creationId xmlns:a16="http://schemas.microsoft.com/office/drawing/2014/main" xmlns="" id="{6BC9D025-4FD3-484E-949F-E598A2D6E4F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822450" y="3960323"/>
              <a:ext cx="5937251" cy="141778"/>
            </a:xfrm>
            <a:custGeom>
              <a:avLst/>
              <a:gdLst/>
              <a:ahLst/>
              <a:cxnLst/>
              <a:rect l="0" t="0" r="0" b="0"/>
              <a:pathLst>
                <a:path w="5937251" h="141778">
                  <a:moveTo>
                    <a:pt x="0" y="141777"/>
                  </a:moveTo>
                  <a:lnTo>
                    <a:pt x="0" y="141777"/>
                  </a:lnTo>
                  <a:lnTo>
                    <a:pt x="0" y="131664"/>
                  </a:lnTo>
                  <a:lnTo>
                    <a:pt x="1411" y="127979"/>
                  </a:lnTo>
                  <a:lnTo>
                    <a:pt x="6742" y="122004"/>
                  </a:lnTo>
                  <a:lnTo>
                    <a:pt x="24419" y="111302"/>
                  </a:lnTo>
                  <a:lnTo>
                    <a:pt x="61014" y="102565"/>
                  </a:lnTo>
                  <a:lnTo>
                    <a:pt x="102847" y="94011"/>
                  </a:lnTo>
                  <a:lnTo>
                    <a:pt x="127831" y="88766"/>
                  </a:lnTo>
                  <a:lnTo>
                    <a:pt x="157893" y="83859"/>
                  </a:lnTo>
                  <a:lnTo>
                    <a:pt x="191340" y="79176"/>
                  </a:lnTo>
                  <a:lnTo>
                    <a:pt x="227043" y="74643"/>
                  </a:lnTo>
                  <a:lnTo>
                    <a:pt x="270601" y="69504"/>
                  </a:lnTo>
                  <a:lnTo>
                    <a:pt x="319395" y="63962"/>
                  </a:lnTo>
                  <a:lnTo>
                    <a:pt x="371680" y="58150"/>
                  </a:lnTo>
                  <a:lnTo>
                    <a:pt x="429820" y="53570"/>
                  </a:lnTo>
                  <a:lnTo>
                    <a:pt x="491863" y="49811"/>
                  </a:lnTo>
                  <a:lnTo>
                    <a:pt x="556509" y="46600"/>
                  </a:lnTo>
                  <a:lnTo>
                    <a:pt x="628534" y="43754"/>
                  </a:lnTo>
                  <a:lnTo>
                    <a:pt x="705478" y="41150"/>
                  </a:lnTo>
                  <a:lnTo>
                    <a:pt x="785702" y="38709"/>
                  </a:lnTo>
                  <a:lnTo>
                    <a:pt x="875168" y="36376"/>
                  </a:lnTo>
                  <a:lnTo>
                    <a:pt x="970795" y="34115"/>
                  </a:lnTo>
                  <a:lnTo>
                    <a:pt x="1070530" y="31902"/>
                  </a:lnTo>
                  <a:lnTo>
                    <a:pt x="1177943" y="29016"/>
                  </a:lnTo>
                  <a:lnTo>
                    <a:pt x="1290473" y="25681"/>
                  </a:lnTo>
                  <a:lnTo>
                    <a:pt x="1406415" y="22046"/>
                  </a:lnTo>
                  <a:lnTo>
                    <a:pt x="1527454" y="18212"/>
                  </a:lnTo>
                  <a:lnTo>
                    <a:pt x="1651891" y="14245"/>
                  </a:lnTo>
                  <a:lnTo>
                    <a:pt x="1778595" y="10189"/>
                  </a:lnTo>
                  <a:lnTo>
                    <a:pt x="1914568" y="6779"/>
                  </a:lnTo>
                  <a:lnTo>
                    <a:pt x="2056724" y="3801"/>
                  </a:lnTo>
                  <a:lnTo>
                    <a:pt x="2202999" y="1110"/>
                  </a:lnTo>
                  <a:lnTo>
                    <a:pt x="2349905" y="21"/>
                  </a:lnTo>
                  <a:lnTo>
                    <a:pt x="2497231" y="0"/>
                  </a:lnTo>
                  <a:lnTo>
                    <a:pt x="2644838" y="693"/>
                  </a:lnTo>
                  <a:lnTo>
                    <a:pt x="2791925" y="2565"/>
                  </a:lnTo>
                  <a:lnTo>
                    <a:pt x="2938666" y="5224"/>
                  </a:lnTo>
                  <a:lnTo>
                    <a:pt x="3085178" y="8409"/>
                  </a:lnTo>
                  <a:lnTo>
                    <a:pt x="3233652" y="12648"/>
                  </a:lnTo>
                  <a:lnTo>
                    <a:pt x="3383435" y="17591"/>
                  </a:lnTo>
                  <a:lnTo>
                    <a:pt x="3534090" y="23003"/>
                  </a:lnTo>
                  <a:lnTo>
                    <a:pt x="3681093" y="30139"/>
                  </a:lnTo>
                  <a:lnTo>
                    <a:pt x="3825662" y="38424"/>
                  </a:lnTo>
                  <a:lnTo>
                    <a:pt x="3968608" y="47475"/>
                  </a:lnTo>
                  <a:lnTo>
                    <a:pt x="4106945" y="56331"/>
                  </a:lnTo>
                  <a:lnTo>
                    <a:pt x="4242207" y="65058"/>
                  </a:lnTo>
                  <a:lnTo>
                    <a:pt x="4375421" y="73697"/>
                  </a:lnTo>
                  <a:lnTo>
                    <a:pt x="4503036" y="80869"/>
                  </a:lnTo>
                  <a:lnTo>
                    <a:pt x="4626918" y="87060"/>
                  </a:lnTo>
                  <a:lnTo>
                    <a:pt x="4748312" y="92599"/>
                  </a:lnTo>
                  <a:lnTo>
                    <a:pt x="4860991" y="97703"/>
                  </a:lnTo>
                  <a:lnTo>
                    <a:pt x="4967860" y="102516"/>
                  </a:lnTo>
                  <a:lnTo>
                    <a:pt x="5070856" y="107136"/>
                  </a:lnTo>
                  <a:lnTo>
                    <a:pt x="5165627" y="110217"/>
                  </a:lnTo>
                  <a:lnTo>
                    <a:pt x="5254912" y="112270"/>
                  </a:lnTo>
                  <a:lnTo>
                    <a:pt x="5340541" y="113639"/>
                  </a:lnTo>
                  <a:lnTo>
                    <a:pt x="5416678" y="113846"/>
                  </a:lnTo>
                  <a:lnTo>
                    <a:pt x="5486485" y="113278"/>
                  </a:lnTo>
                  <a:lnTo>
                    <a:pt x="5552073" y="112195"/>
                  </a:lnTo>
                  <a:lnTo>
                    <a:pt x="5609204" y="110766"/>
                  </a:lnTo>
                  <a:lnTo>
                    <a:pt x="5660697" y="109108"/>
                  </a:lnTo>
                  <a:lnTo>
                    <a:pt x="5708431" y="107298"/>
                  </a:lnTo>
                  <a:lnTo>
                    <a:pt x="5749427" y="105386"/>
                  </a:lnTo>
                  <a:lnTo>
                    <a:pt x="5785929" y="103405"/>
                  </a:lnTo>
                  <a:lnTo>
                    <a:pt x="5819435" y="101379"/>
                  </a:lnTo>
                  <a:lnTo>
                    <a:pt x="5847418" y="100028"/>
                  </a:lnTo>
                  <a:lnTo>
                    <a:pt x="5893562" y="98527"/>
                  </a:lnTo>
                  <a:lnTo>
                    <a:pt x="5937250" y="97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080">
              <a:extLst>
                <a:ext uri="{FF2B5EF4-FFF2-40B4-BE49-F238E27FC236}">
                  <a16:creationId xmlns:a16="http://schemas.microsoft.com/office/drawing/2014/main" xmlns="" id="{BF9C84EA-A528-4955-90C1-296B791FCE3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273300" y="1723054"/>
              <a:ext cx="285751" cy="137497"/>
            </a:xfrm>
            <a:custGeom>
              <a:avLst/>
              <a:gdLst/>
              <a:ahLst/>
              <a:cxnLst/>
              <a:rect l="0" t="0" r="0" b="0"/>
              <a:pathLst>
                <a:path w="285751" h="137497">
                  <a:moveTo>
                    <a:pt x="0" y="118446"/>
                  </a:moveTo>
                  <a:lnTo>
                    <a:pt x="0" y="118446"/>
                  </a:lnTo>
                  <a:lnTo>
                    <a:pt x="0" y="111704"/>
                  </a:lnTo>
                  <a:lnTo>
                    <a:pt x="15696" y="68230"/>
                  </a:lnTo>
                  <a:lnTo>
                    <a:pt x="28143" y="43211"/>
                  </a:lnTo>
                  <a:lnTo>
                    <a:pt x="45434" y="20332"/>
                  </a:lnTo>
                  <a:lnTo>
                    <a:pt x="64878" y="5931"/>
                  </a:lnTo>
                  <a:lnTo>
                    <a:pt x="75002" y="1102"/>
                  </a:lnTo>
                  <a:lnTo>
                    <a:pt x="85279" y="0"/>
                  </a:lnTo>
                  <a:lnTo>
                    <a:pt x="106105" y="4420"/>
                  </a:lnTo>
                  <a:lnTo>
                    <a:pt x="127121" y="22848"/>
                  </a:lnTo>
                  <a:lnTo>
                    <a:pt x="160667" y="63074"/>
                  </a:lnTo>
                  <a:lnTo>
                    <a:pt x="195537" y="100628"/>
                  </a:lnTo>
                  <a:lnTo>
                    <a:pt x="206558" y="110801"/>
                  </a:lnTo>
                  <a:lnTo>
                    <a:pt x="235737" y="123985"/>
                  </a:lnTo>
                  <a:lnTo>
                    <a:pt x="285750" y="137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081">
              <a:extLst>
                <a:ext uri="{FF2B5EF4-FFF2-40B4-BE49-F238E27FC236}">
                  <a16:creationId xmlns:a16="http://schemas.microsoft.com/office/drawing/2014/main" xmlns="" id="{5A4895C1-F4EB-4D85-BDDC-583E664E129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658100" y="3892550"/>
              <a:ext cx="126383" cy="330201"/>
            </a:xfrm>
            <a:custGeom>
              <a:avLst/>
              <a:gdLst/>
              <a:ahLst/>
              <a:cxnLst/>
              <a:rect l="0" t="0" r="0" b="0"/>
              <a:pathLst>
                <a:path w="126383" h="330201">
                  <a:moveTo>
                    <a:pt x="76200" y="0"/>
                  </a:moveTo>
                  <a:lnTo>
                    <a:pt x="76200" y="0"/>
                  </a:lnTo>
                  <a:lnTo>
                    <a:pt x="72829" y="0"/>
                  </a:lnTo>
                  <a:lnTo>
                    <a:pt x="63991" y="3371"/>
                  </a:lnTo>
                  <a:lnTo>
                    <a:pt x="61710" y="7186"/>
                  </a:lnTo>
                  <a:lnTo>
                    <a:pt x="59177" y="18952"/>
                  </a:lnTo>
                  <a:lnTo>
                    <a:pt x="65577" y="33587"/>
                  </a:lnTo>
                  <a:lnTo>
                    <a:pt x="92681" y="72722"/>
                  </a:lnTo>
                  <a:lnTo>
                    <a:pt x="113540" y="108801"/>
                  </a:lnTo>
                  <a:lnTo>
                    <a:pt x="126382" y="149673"/>
                  </a:lnTo>
                  <a:lnTo>
                    <a:pt x="124544" y="196434"/>
                  </a:lnTo>
                  <a:lnTo>
                    <a:pt x="112973" y="223712"/>
                  </a:lnTo>
                  <a:lnTo>
                    <a:pt x="93249" y="247594"/>
                  </a:lnTo>
                  <a:lnTo>
                    <a:pt x="49267" y="281578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082">
              <a:extLst>
                <a:ext uri="{FF2B5EF4-FFF2-40B4-BE49-F238E27FC236}">
                  <a16:creationId xmlns:a16="http://schemas.microsoft.com/office/drawing/2014/main" xmlns="" id="{F2B4E0FC-786D-438C-B5AC-97F517CC331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898900" y="3917756"/>
              <a:ext cx="50801" cy="222445"/>
            </a:xfrm>
            <a:custGeom>
              <a:avLst/>
              <a:gdLst/>
              <a:ahLst/>
              <a:cxnLst/>
              <a:rect l="0" t="0" r="0" b="0"/>
              <a:pathLst>
                <a:path w="50801" h="222445">
                  <a:moveTo>
                    <a:pt x="0" y="44644"/>
                  </a:moveTo>
                  <a:lnTo>
                    <a:pt x="0" y="44644"/>
                  </a:lnTo>
                  <a:lnTo>
                    <a:pt x="5026" y="89833"/>
                  </a:lnTo>
                  <a:lnTo>
                    <a:pt x="5958" y="127413"/>
                  </a:lnTo>
                  <a:lnTo>
                    <a:pt x="6327" y="170641"/>
                  </a:lnTo>
                  <a:lnTo>
                    <a:pt x="6347" y="126304"/>
                  </a:lnTo>
                  <a:lnTo>
                    <a:pt x="6349" y="78718"/>
                  </a:lnTo>
                  <a:lnTo>
                    <a:pt x="6350" y="33808"/>
                  </a:lnTo>
                  <a:lnTo>
                    <a:pt x="6350" y="0"/>
                  </a:lnTo>
                  <a:lnTo>
                    <a:pt x="7761" y="17494"/>
                  </a:lnTo>
                  <a:lnTo>
                    <a:pt x="18283" y="61388"/>
                  </a:lnTo>
                  <a:lnTo>
                    <a:pt x="27054" y="101111"/>
                  </a:lnTo>
                  <a:lnTo>
                    <a:pt x="34827" y="137810"/>
                  </a:lnTo>
                  <a:lnTo>
                    <a:pt x="40824" y="181816"/>
                  </a:lnTo>
                  <a:lnTo>
                    <a:pt x="50800" y="222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083">
              <a:extLst>
                <a:ext uri="{FF2B5EF4-FFF2-40B4-BE49-F238E27FC236}">
                  <a16:creationId xmlns:a16="http://schemas.microsoft.com/office/drawing/2014/main" xmlns="" id="{97FBF7BF-F0DE-41DA-A1BC-5739DD9176E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001633" y="3981712"/>
              <a:ext cx="62618" cy="158489"/>
            </a:xfrm>
            <a:custGeom>
              <a:avLst/>
              <a:gdLst/>
              <a:ahLst/>
              <a:cxnLst/>
              <a:rect l="0" t="0" r="0" b="0"/>
              <a:pathLst>
                <a:path w="62618" h="158489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411" y="326"/>
                  </a:lnTo>
                  <a:lnTo>
                    <a:pt x="2749" y="0"/>
                  </a:lnTo>
                  <a:lnTo>
                    <a:pt x="6141" y="1736"/>
                  </a:lnTo>
                  <a:lnTo>
                    <a:pt x="8033" y="3187"/>
                  </a:lnTo>
                  <a:lnTo>
                    <a:pt x="10135" y="12324"/>
                  </a:lnTo>
                  <a:lnTo>
                    <a:pt x="15254" y="57970"/>
                  </a:lnTo>
                  <a:lnTo>
                    <a:pt x="14585" y="90603"/>
                  </a:lnTo>
                  <a:lnTo>
                    <a:pt x="17106" y="100744"/>
                  </a:lnTo>
                  <a:lnTo>
                    <a:pt x="17460" y="100942"/>
                  </a:lnTo>
                  <a:lnTo>
                    <a:pt x="28955" y="54332"/>
                  </a:lnTo>
                  <a:lnTo>
                    <a:pt x="35989" y="29401"/>
                  </a:lnTo>
                  <a:lnTo>
                    <a:pt x="33482" y="36514"/>
                  </a:lnTo>
                  <a:lnTo>
                    <a:pt x="36453" y="62950"/>
                  </a:lnTo>
                  <a:lnTo>
                    <a:pt x="45861" y="107066"/>
                  </a:lnTo>
                  <a:lnTo>
                    <a:pt x="62617" y="158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084">
              <a:extLst>
                <a:ext uri="{FF2B5EF4-FFF2-40B4-BE49-F238E27FC236}">
                  <a16:creationId xmlns:a16="http://schemas.microsoft.com/office/drawing/2014/main" xmlns="" id="{11561F77-B305-4665-BD74-0C6D5885E25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834278" y="4359763"/>
              <a:ext cx="242423" cy="156535"/>
            </a:xfrm>
            <a:custGeom>
              <a:avLst/>
              <a:gdLst/>
              <a:ahLst/>
              <a:cxnLst/>
              <a:rect l="0" t="0" r="0" b="0"/>
              <a:pathLst>
                <a:path w="242423" h="156535">
                  <a:moveTo>
                    <a:pt x="102722" y="72537"/>
                  </a:moveTo>
                  <a:lnTo>
                    <a:pt x="102722" y="72537"/>
                  </a:lnTo>
                  <a:lnTo>
                    <a:pt x="106093" y="69166"/>
                  </a:lnTo>
                  <a:lnTo>
                    <a:pt x="111560" y="56957"/>
                  </a:lnTo>
                  <a:lnTo>
                    <a:pt x="114277" y="43304"/>
                  </a:lnTo>
                  <a:lnTo>
                    <a:pt x="111712" y="26951"/>
                  </a:lnTo>
                  <a:lnTo>
                    <a:pt x="99741" y="8700"/>
                  </a:lnTo>
                  <a:lnTo>
                    <a:pt x="88697" y="1832"/>
                  </a:lnTo>
                  <a:lnTo>
                    <a:pt x="82789" y="0"/>
                  </a:lnTo>
                  <a:lnTo>
                    <a:pt x="57618" y="793"/>
                  </a:lnTo>
                  <a:lnTo>
                    <a:pt x="39872" y="9371"/>
                  </a:lnTo>
                  <a:lnTo>
                    <a:pt x="23989" y="23297"/>
                  </a:lnTo>
                  <a:lnTo>
                    <a:pt x="12226" y="41245"/>
                  </a:lnTo>
                  <a:lnTo>
                    <a:pt x="1041" y="77925"/>
                  </a:lnTo>
                  <a:lnTo>
                    <a:pt x="0" y="116703"/>
                  </a:lnTo>
                  <a:lnTo>
                    <a:pt x="6268" y="136616"/>
                  </a:lnTo>
                  <a:lnTo>
                    <a:pt x="10902" y="144890"/>
                  </a:lnTo>
                  <a:lnTo>
                    <a:pt x="17520" y="150405"/>
                  </a:lnTo>
                  <a:lnTo>
                    <a:pt x="34280" y="156534"/>
                  </a:lnTo>
                  <a:lnTo>
                    <a:pt x="51607" y="153613"/>
                  </a:lnTo>
                  <a:lnTo>
                    <a:pt x="60178" y="149871"/>
                  </a:lnTo>
                  <a:lnTo>
                    <a:pt x="75347" y="134424"/>
                  </a:lnTo>
                  <a:lnTo>
                    <a:pt x="98961" y="93385"/>
                  </a:lnTo>
                  <a:lnTo>
                    <a:pt x="108184" y="63433"/>
                  </a:lnTo>
                  <a:lnTo>
                    <a:pt x="109891" y="63645"/>
                  </a:lnTo>
                  <a:lnTo>
                    <a:pt x="115551" y="67644"/>
                  </a:lnTo>
                  <a:lnTo>
                    <a:pt x="159676" y="114869"/>
                  </a:lnTo>
                  <a:lnTo>
                    <a:pt x="189996" y="133998"/>
                  </a:lnTo>
                  <a:lnTo>
                    <a:pt x="242422" y="148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085">
              <a:extLst>
                <a:ext uri="{FF2B5EF4-FFF2-40B4-BE49-F238E27FC236}">
                  <a16:creationId xmlns:a16="http://schemas.microsoft.com/office/drawing/2014/main" xmlns="" id="{61A33D6F-F267-4166-9220-F87C1743535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108700" y="4397480"/>
              <a:ext cx="125832" cy="262809"/>
            </a:xfrm>
            <a:custGeom>
              <a:avLst/>
              <a:gdLst/>
              <a:ahLst/>
              <a:cxnLst/>
              <a:rect l="0" t="0" r="0" b="0"/>
              <a:pathLst>
                <a:path w="125832" h="262809">
                  <a:moveTo>
                    <a:pt x="6350" y="9420"/>
                  </a:moveTo>
                  <a:lnTo>
                    <a:pt x="6350" y="9420"/>
                  </a:lnTo>
                  <a:lnTo>
                    <a:pt x="6350" y="581"/>
                  </a:lnTo>
                  <a:lnTo>
                    <a:pt x="7055" y="0"/>
                  </a:lnTo>
                  <a:lnTo>
                    <a:pt x="8231" y="318"/>
                  </a:lnTo>
                  <a:lnTo>
                    <a:pt x="9721" y="1235"/>
                  </a:lnTo>
                  <a:lnTo>
                    <a:pt x="15189" y="12640"/>
                  </a:lnTo>
                  <a:lnTo>
                    <a:pt x="13923" y="57850"/>
                  </a:lnTo>
                  <a:lnTo>
                    <a:pt x="13244" y="93269"/>
                  </a:lnTo>
                  <a:lnTo>
                    <a:pt x="12942" y="128766"/>
                  </a:lnTo>
                  <a:lnTo>
                    <a:pt x="12807" y="163357"/>
                  </a:lnTo>
                  <a:lnTo>
                    <a:pt x="12748" y="197545"/>
                  </a:lnTo>
                  <a:lnTo>
                    <a:pt x="8345" y="243091"/>
                  </a:lnTo>
                  <a:lnTo>
                    <a:pt x="7236" y="253914"/>
                  </a:lnTo>
                  <a:lnTo>
                    <a:pt x="7647" y="253555"/>
                  </a:lnTo>
                  <a:lnTo>
                    <a:pt x="15266" y="211651"/>
                  </a:lnTo>
                  <a:lnTo>
                    <a:pt x="29147" y="168109"/>
                  </a:lnTo>
                  <a:lnTo>
                    <a:pt x="45561" y="145339"/>
                  </a:lnTo>
                  <a:lnTo>
                    <a:pt x="63123" y="130753"/>
                  </a:lnTo>
                  <a:lnTo>
                    <a:pt x="72975" y="126847"/>
                  </a:lnTo>
                  <a:lnTo>
                    <a:pt x="85822" y="128872"/>
                  </a:lnTo>
                  <a:lnTo>
                    <a:pt x="100231" y="135182"/>
                  </a:lnTo>
                  <a:lnTo>
                    <a:pt x="113692" y="145042"/>
                  </a:lnTo>
                  <a:lnTo>
                    <a:pt x="121086" y="160243"/>
                  </a:lnTo>
                  <a:lnTo>
                    <a:pt x="125831" y="198746"/>
                  </a:lnTo>
                  <a:lnTo>
                    <a:pt x="120836" y="217507"/>
                  </a:lnTo>
                  <a:lnTo>
                    <a:pt x="116541" y="226461"/>
                  </a:lnTo>
                  <a:lnTo>
                    <a:pt x="100479" y="242055"/>
                  </a:lnTo>
                  <a:lnTo>
                    <a:pt x="78524" y="254630"/>
                  </a:lnTo>
                  <a:lnTo>
                    <a:pt x="52303" y="262570"/>
                  </a:lnTo>
                  <a:lnTo>
                    <a:pt x="27949" y="262808"/>
                  </a:lnTo>
                  <a:lnTo>
                    <a:pt x="16516" y="260895"/>
                  </a:lnTo>
                  <a:lnTo>
                    <a:pt x="9601" y="255388"/>
                  </a:lnTo>
                  <a:lnTo>
                    <a:pt x="5695" y="247481"/>
                  </a:lnTo>
                  <a:lnTo>
                    <a:pt x="0" y="218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653">
            <a:extLst>
              <a:ext uri="{FF2B5EF4-FFF2-40B4-BE49-F238E27FC236}">
                <a16:creationId xmlns:a16="http://schemas.microsoft.com/office/drawing/2014/main" xmlns="" id="{2E31EFE1-93FE-4095-896E-ED13122485FC}"/>
              </a:ext>
            </a:extLst>
          </p:cNvPr>
          <p:cNvGrpSpPr/>
          <p:nvPr/>
        </p:nvGrpSpPr>
        <p:grpSpPr>
          <a:xfrm>
            <a:off x="3901592" y="3251279"/>
            <a:ext cx="2159139" cy="812722"/>
            <a:chOff x="3901592" y="3251279"/>
            <a:chExt cx="2159139" cy="812722"/>
          </a:xfrm>
        </p:grpSpPr>
        <p:sp>
          <p:nvSpPr>
            <p:cNvPr id="63" name="SMARTInkShape-3086">
              <a:extLst>
                <a:ext uri="{FF2B5EF4-FFF2-40B4-BE49-F238E27FC236}">
                  <a16:creationId xmlns:a16="http://schemas.microsoft.com/office/drawing/2014/main" xmlns="" id="{7199893D-E5F0-482B-9835-1AD35F201D7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901592" y="3263978"/>
              <a:ext cx="21225" cy="760542"/>
            </a:xfrm>
            <a:custGeom>
              <a:avLst/>
              <a:gdLst/>
              <a:ahLst/>
              <a:cxnLst/>
              <a:rect l="0" t="0" r="0" b="0"/>
              <a:pathLst>
                <a:path w="21225" h="760542">
                  <a:moveTo>
                    <a:pt x="10008" y="6272"/>
                  </a:moveTo>
                  <a:lnTo>
                    <a:pt x="10008" y="6272"/>
                  </a:lnTo>
                  <a:lnTo>
                    <a:pt x="3736" y="0"/>
                  </a:lnTo>
                  <a:lnTo>
                    <a:pt x="3661" y="40402"/>
                  </a:lnTo>
                  <a:lnTo>
                    <a:pt x="0" y="87149"/>
                  </a:lnTo>
                  <a:lnTo>
                    <a:pt x="2260" y="126113"/>
                  </a:lnTo>
                  <a:lnTo>
                    <a:pt x="3244" y="164782"/>
                  </a:lnTo>
                  <a:lnTo>
                    <a:pt x="4241" y="204462"/>
                  </a:lnTo>
                  <a:lnTo>
                    <a:pt x="7986" y="252045"/>
                  </a:lnTo>
                  <a:lnTo>
                    <a:pt x="9109" y="287660"/>
                  </a:lnTo>
                  <a:lnTo>
                    <a:pt x="11490" y="322774"/>
                  </a:lnTo>
                  <a:lnTo>
                    <a:pt x="14900" y="357195"/>
                  </a:lnTo>
                  <a:lnTo>
                    <a:pt x="18768" y="391308"/>
                  </a:lnTo>
                  <a:lnTo>
                    <a:pt x="20957" y="425284"/>
                  </a:lnTo>
                  <a:lnTo>
                    <a:pt x="21224" y="459199"/>
                  </a:lnTo>
                  <a:lnTo>
                    <a:pt x="18991" y="493088"/>
                  </a:lnTo>
                  <a:lnTo>
                    <a:pt x="17138" y="540529"/>
                  </a:lnTo>
                  <a:lnTo>
                    <a:pt x="13218" y="582494"/>
                  </a:lnTo>
                  <a:lnTo>
                    <a:pt x="9936" y="629531"/>
                  </a:lnTo>
                  <a:lnTo>
                    <a:pt x="5107" y="672793"/>
                  </a:lnTo>
                  <a:lnTo>
                    <a:pt x="3849" y="715064"/>
                  </a:lnTo>
                  <a:lnTo>
                    <a:pt x="3658" y="760541"/>
                  </a:lnTo>
                  <a:lnTo>
                    <a:pt x="3658" y="7555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087">
              <a:extLst>
                <a:ext uri="{FF2B5EF4-FFF2-40B4-BE49-F238E27FC236}">
                  <a16:creationId xmlns:a16="http://schemas.microsoft.com/office/drawing/2014/main" xmlns="" id="{FA71A1B0-8AEC-4D5D-B721-A5DEE63DA55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905250" y="3251279"/>
              <a:ext cx="2155481" cy="812722"/>
            </a:xfrm>
            <a:custGeom>
              <a:avLst/>
              <a:gdLst/>
              <a:ahLst/>
              <a:cxnLst/>
              <a:rect l="0" t="0" r="0" b="0"/>
              <a:pathLst>
                <a:path w="2155481" h="812722">
                  <a:moveTo>
                    <a:pt x="0" y="12621"/>
                  </a:moveTo>
                  <a:lnTo>
                    <a:pt x="0" y="12621"/>
                  </a:lnTo>
                  <a:lnTo>
                    <a:pt x="42716" y="10739"/>
                  </a:lnTo>
                  <a:lnTo>
                    <a:pt x="84716" y="7154"/>
                  </a:lnTo>
                  <a:lnTo>
                    <a:pt x="128034" y="6533"/>
                  </a:lnTo>
                  <a:lnTo>
                    <a:pt x="163913" y="4506"/>
                  </a:lnTo>
                  <a:lnTo>
                    <a:pt x="204084" y="1958"/>
                  </a:lnTo>
                  <a:lnTo>
                    <a:pt x="247808" y="826"/>
                  </a:lnTo>
                  <a:lnTo>
                    <a:pt x="272450" y="524"/>
                  </a:lnTo>
                  <a:lnTo>
                    <a:pt x="298755" y="323"/>
                  </a:lnTo>
                  <a:lnTo>
                    <a:pt x="326170" y="189"/>
                  </a:lnTo>
                  <a:lnTo>
                    <a:pt x="354325" y="99"/>
                  </a:lnTo>
                  <a:lnTo>
                    <a:pt x="382972" y="40"/>
                  </a:lnTo>
                  <a:lnTo>
                    <a:pt x="411948" y="0"/>
                  </a:lnTo>
                  <a:lnTo>
                    <a:pt x="441849" y="679"/>
                  </a:lnTo>
                  <a:lnTo>
                    <a:pt x="472366" y="1838"/>
                  </a:lnTo>
                  <a:lnTo>
                    <a:pt x="503294" y="3315"/>
                  </a:lnTo>
                  <a:lnTo>
                    <a:pt x="535201" y="5006"/>
                  </a:lnTo>
                  <a:lnTo>
                    <a:pt x="567762" y="6838"/>
                  </a:lnTo>
                  <a:lnTo>
                    <a:pt x="600758" y="8766"/>
                  </a:lnTo>
                  <a:lnTo>
                    <a:pt x="634750" y="10051"/>
                  </a:lnTo>
                  <a:lnTo>
                    <a:pt x="669406" y="10908"/>
                  </a:lnTo>
                  <a:lnTo>
                    <a:pt x="704504" y="11478"/>
                  </a:lnTo>
                  <a:lnTo>
                    <a:pt x="739897" y="11859"/>
                  </a:lnTo>
                  <a:lnTo>
                    <a:pt x="775487" y="12113"/>
                  </a:lnTo>
                  <a:lnTo>
                    <a:pt x="811208" y="12282"/>
                  </a:lnTo>
                  <a:lnTo>
                    <a:pt x="847017" y="13101"/>
                  </a:lnTo>
                  <a:lnTo>
                    <a:pt x="882883" y="14352"/>
                  </a:lnTo>
                  <a:lnTo>
                    <a:pt x="918789" y="15891"/>
                  </a:lnTo>
                  <a:lnTo>
                    <a:pt x="953309" y="17624"/>
                  </a:lnTo>
                  <a:lnTo>
                    <a:pt x="986906" y="19484"/>
                  </a:lnTo>
                  <a:lnTo>
                    <a:pt x="1019887" y="21429"/>
                  </a:lnTo>
                  <a:lnTo>
                    <a:pt x="1053164" y="23432"/>
                  </a:lnTo>
                  <a:lnTo>
                    <a:pt x="1086637" y="25473"/>
                  </a:lnTo>
                  <a:lnTo>
                    <a:pt x="1120241" y="27539"/>
                  </a:lnTo>
                  <a:lnTo>
                    <a:pt x="1153228" y="29622"/>
                  </a:lnTo>
                  <a:lnTo>
                    <a:pt x="1185802" y="31716"/>
                  </a:lnTo>
                  <a:lnTo>
                    <a:pt x="1218101" y="33817"/>
                  </a:lnTo>
                  <a:lnTo>
                    <a:pt x="1249512" y="35924"/>
                  </a:lnTo>
                  <a:lnTo>
                    <a:pt x="1280330" y="38034"/>
                  </a:lnTo>
                  <a:lnTo>
                    <a:pt x="1310754" y="40146"/>
                  </a:lnTo>
                  <a:lnTo>
                    <a:pt x="1340914" y="41555"/>
                  </a:lnTo>
                  <a:lnTo>
                    <a:pt x="1370898" y="42493"/>
                  </a:lnTo>
                  <a:lnTo>
                    <a:pt x="1400766" y="43119"/>
                  </a:lnTo>
                  <a:lnTo>
                    <a:pt x="1429143" y="44242"/>
                  </a:lnTo>
                  <a:lnTo>
                    <a:pt x="1456529" y="45696"/>
                  </a:lnTo>
                  <a:lnTo>
                    <a:pt x="1483252" y="47371"/>
                  </a:lnTo>
                  <a:lnTo>
                    <a:pt x="1508829" y="49193"/>
                  </a:lnTo>
                  <a:lnTo>
                    <a:pt x="1533642" y="51114"/>
                  </a:lnTo>
                  <a:lnTo>
                    <a:pt x="1557944" y="53100"/>
                  </a:lnTo>
                  <a:lnTo>
                    <a:pt x="1582613" y="55128"/>
                  </a:lnTo>
                  <a:lnTo>
                    <a:pt x="1607525" y="57187"/>
                  </a:lnTo>
                  <a:lnTo>
                    <a:pt x="1632600" y="59265"/>
                  </a:lnTo>
                  <a:lnTo>
                    <a:pt x="1657078" y="59944"/>
                  </a:lnTo>
                  <a:lnTo>
                    <a:pt x="1681158" y="59692"/>
                  </a:lnTo>
                  <a:lnTo>
                    <a:pt x="1728609" y="58941"/>
                  </a:lnTo>
                  <a:lnTo>
                    <a:pt x="1775569" y="60960"/>
                  </a:lnTo>
                  <a:lnTo>
                    <a:pt x="1820430" y="62327"/>
                  </a:lnTo>
                  <a:lnTo>
                    <a:pt x="1863885" y="63640"/>
                  </a:lnTo>
                  <a:lnTo>
                    <a:pt x="1906716" y="66576"/>
                  </a:lnTo>
                  <a:lnTo>
                    <a:pt x="1945510" y="68351"/>
                  </a:lnTo>
                  <a:lnTo>
                    <a:pt x="1980860" y="69140"/>
                  </a:lnTo>
                  <a:lnTo>
                    <a:pt x="2027117" y="68878"/>
                  </a:lnTo>
                  <a:lnTo>
                    <a:pt x="2071305" y="64708"/>
                  </a:lnTo>
                  <a:lnTo>
                    <a:pt x="2102922" y="63496"/>
                  </a:lnTo>
                  <a:lnTo>
                    <a:pt x="2104680" y="62765"/>
                  </a:lnTo>
                  <a:lnTo>
                    <a:pt x="2105854" y="61573"/>
                  </a:lnTo>
                  <a:lnTo>
                    <a:pt x="2106636" y="60072"/>
                  </a:lnTo>
                  <a:lnTo>
                    <a:pt x="2107862" y="59072"/>
                  </a:lnTo>
                  <a:lnTo>
                    <a:pt x="2114545" y="57072"/>
                  </a:lnTo>
                  <a:lnTo>
                    <a:pt x="2114548" y="57071"/>
                  </a:lnTo>
                  <a:lnTo>
                    <a:pt x="2114550" y="62538"/>
                  </a:lnTo>
                  <a:lnTo>
                    <a:pt x="2118914" y="68316"/>
                  </a:lnTo>
                  <a:lnTo>
                    <a:pt x="2132433" y="105872"/>
                  </a:lnTo>
                  <a:lnTo>
                    <a:pt x="2138580" y="150609"/>
                  </a:lnTo>
                  <a:lnTo>
                    <a:pt x="2139192" y="196246"/>
                  </a:lnTo>
                  <a:lnTo>
                    <a:pt x="2136275" y="211510"/>
                  </a:lnTo>
                  <a:lnTo>
                    <a:pt x="2141555" y="252159"/>
                  </a:lnTo>
                  <a:lnTo>
                    <a:pt x="2144894" y="267980"/>
                  </a:lnTo>
                  <a:lnTo>
                    <a:pt x="2149322" y="304840"/>
                  </a:lnTo>
                  <a:lnTo>
                    <a:pt x="2148348" y="316768"/>
                  </a:lnTo>
                  <a:lnTo>
                    <a:pt x="2155480" y="354035"/>
                  </a:lnTo>
                  <a:lnTo>
                    <a:pt x="2152815" y="399373"/>
                  </a:lnTo>
                  <a:lnTo>
                    <a:pt x="2143827" y="441389"/>
                  </a:lnTo>
                  <a:lnTo>
                    <a:pt x="2136920" y="487722"/>
                  </a:lnTo>
                  <a:lnTo>
                    <a:pt x="2135192" y="533254"/>
                  </a:lnTo>
                  <a:lnTo>
                    <a:pt x="2134445" y="580143"/>
                  </a:lnTo>
                  <a:lnTo>
                    <a:pt x="2139374" y="626941"/>
                  </a:lnTo>
                  <a:lnTo>
                    <a:pt x="2143558" y="672226"/>
                  </a:lnTo>
                  <a:lnTo>
                    <a:pt x="2140627" y="691130"/>
                  </a:lnTo>
                  <a:lnTo>
                    <a:pt x="2130545" y="730031"/>
                  </a:lnTo>
                  <a:lnTo>
                    <a:pt x="2122658" y="742574"/>
                  </a:lnTo>
                  <a:lnTo>
                    <a:pt x="2115535" y="763138"/>
                  </a:lnTo>
                  <a:lnTo>
                    <a:pt x="2115913" y="765554"/>
                  </a:lnTo>
                  <a:lnTo>
                    <a:pt x="2126297" y="794898"/>
                  </a:lnTo>
                  <a:lnTo>
                    <a:pt x="2127250" y="8127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654">
            <a:extLst>
              <a:ext uri="{FF2B5EF4-FFF2-40B4-BE49-F238E27FC236}">
                <a16:creationId xmlns:a16="http://schemas.microsoft.com/office/drawing/2014/main" xmlns="" id="{A1AB53A4-1AA3-4F1D-9F67-DDA63187E2E2}"/>
              </a:ext>
            </a:extLst>
          </p:cNvPr>
          <p:cNvGrpSpPr/>
          <p:nvPr/>
        </p:nvGrpSpPr>
        <p:grpSpPr>
          <a:xfrm>
            <a:off x="6261100" y="3111500"/>
            <a:ext cx="584201" cy="488102"/>
            <a:chOff x="6261100" y="3111500"/>
            <a:chExt cx="584201" cy="488102"/>
          </a:xfrm>
        </p:grpSpPr>
        <p:sp>
          <p:nvSpPr>
            <p:cNvPr id="66" name="SMARTInkShape-3088">
              <a:extLst>
                <a:ext uri="{FF2B5EF4-FFF2-40B4-BE49-F238E27FC236}">
                  <a16:creationId xmlns:a16="http://schemas.microsoft.com/office/drawing/2014/main" xmlns="" id="{86BA096A-C731-4392-8B54-0723AE10AEB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521450" y="353695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35010" y="316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089">
              <a:extLst>
                <a:ext uri="{FF2B5EF4-FFF2-40B4-BE49-F238E27FC236}">
                  <a16:creationId xmlns:a16="http://schemas.microsoft.com/office/drawing/2014/main" xmlns="" id="{129CCA83-129E-41AF-AAE6-68723FB559C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369933" y="3435350"/>
              <a:ext cx="90981" cy="164252"/>
            </a:xfrm>
            <a:custGeom>
              <a:avLst/>
              <a:gdLst/>
              <a:ahLst/>
              <a:cxnLst/>
              <a:rect l="0" t="0" r="0" b="0"/>
              <a:pathLst>
                <a:path w="90981" h="164252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9295" y="44043"/>
                  </a:lnTo>
                  <a:lnTo>
                    <a:pt x="11069" y="81410"/>
                  </a:lnTo>
                  <a:lnTo>
                    <a:pt x="11670" y="124475"/>
                  </a:lnTo>
                  <a:lnTo>
                    <a:pt x="11809" y="156233"/>
                  </a:lnTo>
                  <a:lnTo>
                    <a:pt x="12517" y="155661"/>
                  </a:lnTo>
                  <a:lnTo>
                    <a:pt x="15186" y="151262"/>
                  </a:lnTo>
                  <a:lnTo>
                    <a:pt x="30115" y="114525"/>
                  </a:lnTo>
                  <a:lnTo>
                    <a:pt x="54269" y="85058"/>
                  </a:lnTo>
                  <a:lnTo>
                    <a:pt x="58464" y="82811"/>
                  </a:lnTo>
                  <a:lnTo>
                    <a:pt x="62670" y="82018"/>
                  </a:lnTo>
                  <a:lnTo>
                    <a:pt x="66886" y="82196"/>
                  </a:lnTo>
                  <a:lnTo>
                    <a:pt x="82930" y="89187"/>
                  </a:lnTo>
                  <a:lnTo>
                    <a:pt x="86744" y="93325"/>
                  </a:lnTo>
                  <a:lnTo>
                    <a:pt x="90978" y="103567"/>
                  </a:lnTo>
                  <a:lnTo>
                    <a:pt x="90980" y="115174"/>
                  </a:lnTo>
                  <a:lnTo>
                    <a:pt x="85231" y="139873"/>
                  </a:lnTo>
                  <a:lnTo>
                    <a:pt x="75725" y="150595"/>
                  </a:lnTo>
                  <a:lnTo>
                    <a:pt x="62092" y="158653"/>
                  </a:lnTo>
                  <a:lnTo>
                    <a:pt x="28794" y="164251"/>
                  </a:lnTo>
                  <a:lnTo>
                    <a:pt x="21009" y="162841"/>
                  </a:lnTo>
                  <a:lnTo>
                    <a:pt x="17945" y="161477"/>
                  </a:lnTo>
                  <a:lnTo>
                    <a:pt x="15902" y="159863"/>
                  </a:lnTo>
                  <a:lnTo>
                    <a:pt x="11817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090">
              <a:extLst>
                <a:ext uri="{FF2B5EF4-FFF2-40B4-BE49-F238E27FC236}">
                  <a16:creationId xmlns:a16="http://schemas.microsoft.com/office/drawing/2014/main" xmlns="" id="{350DA3B1-FB2A-4436-B3B0-EED361A157B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261100" y="3335327"/>
              <a:ext cx="304801" cy="30174"/>
            </a:xfrm>
            <a:custGeom>
              <a:avLst/>
              <a:gdLst/>
              <a:ahLst/>
              <a:cxnLst/>
              <a:rect l="0" t="0" r="0" b="0"/>
              <a:pathLst>
                <a:path w="304801" h="30174">
                  <a:moveTo>
                    <a:pt x="0" y="30173"/>
                  </a:moveTo>
                  <a:lnTo>
                    <a:pt x="0" y="30173"/>
                  </a:lnTo>
                  <a:lnTo>
                    <a:pt x="36628" y="26802"/>
                  </a:lnTo>
                  <a:lnTo>
                    <a:pt x="66844" y="21384"/>
                  </a:lnTo>
                  <a:lnTo>
                    <a:pt x="105908" y="14272"/>
                  </a:lnTo>
                  <a:lnTo>
                    <a:pt x="129167" y="10400"/>
                  </a:lnTo>
                  <a:lnTo>
                    <a:pt x="153843" y="6408"/>
                  </a:lnTo>
                  <a:lnTo>
                    <a:pt x="200079" y="1972"/>
                  </a:lnTo>
                  <a:lnTo>
                    <a:pt x="241323" y="0"/>
                  </a:lnTo>
                  <a:lnTo>
                    <a:pt x="284111" y="301"/>
                  </a:lnTo>
                  <a:lnTo>
                    <a:pt x="291007" y="2498"/>
                  </a:lnTo>
                  <a:lnTo>
                    <a:pt x="304800" y="111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091">
              <a:extLst>
                <a:ext uri="{FF2B5EF4-FFF2-40B4-BE49-F238E27FC236}">
                  <a16:creationId xmlns:a16="http://schemas.microsoft.com/office/drawing/2014/main" xmlns="" id="{E0AE4C89-138C-47FD-B13C-42305689681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683788" y="3469851"/>
              <a:ext cx="161513" cy="117900"/>
            </a:xfrm>
            <a:custGeom>
              <a:avLst/>
              <a:gdLst/>
              <a:ahLst/>
              <a:cxnLst/>
              <a:rect l="0" t="0" r="0" b="0"/>
              <a:pathLst>
                <a:path w="161513" h="117900">
                  <a:moveTo>
                    <a:pt x="47212" y="54399"/>
                  </a:moveTo>
                  <a:lnTo>
                    <a:pt x="47212" y="54399"/>
                  </a:lnTo>
                  <a:lnTo>
                    <a:pt x="59145" y="40584"/>
                  </a:lnTo>
                  <a:lnTo>
                    <a:pt x="68227" y="21174"/>
                  </a:lnTo>
                  <a:lnTo>
                    <a:pt x="71312" y="6533"/>
                  </a:lnTo>
                  <a:lnTo>
                    <a:pt x="71040" y="3439"/>
                  </a:lnTo>
                  <a:lnTo>
                    <a:pt x="70152" y="1375"/>
                  </a:lnTo>
                  <a:lnTo>
                    <a:pt x="68856" y="0"/>
                  </a:lnTo>
                  <a:lnTo>
                    <a:pt x="50175" y="8177"/>
                  </a:lnTo>
                  <a:lnTo>
                    <a:pt x="22397" y="34973"/>
                  </a:lnTo>
                  <a:lnTo>
                    <a:pt x="5053" y="59148"/>
                  </a:lnTo>
                  <a:lnTo>
                    <a:pt x="253" y="75795"/>
                  </a:lnTo>
                  <a:lnTo>
                    <a:pt x="0" y="88838"/>
                  </a:lnTo>
                  <a:lnTo>
                    <a:pt x="920" y="94292"/>
                  </a:lnTo>
                  <a:lnTo>
                    <a:pt x="3651" y="97927"/>
                  </a:lnTo>
                  <a:lnTo>
                    <a:pt x="12329" y="101967"/>
                  </a:lnTo>
                  <a:lnTo>
                    <a:pt x="17606" y="100928"/>
                  </a:lnTo>
                  <a:lnTo>
                    <a:pt x="29115" y="94128"/>
                  </a:lnTo>
                  <a:lnTo>
                    <a:pt x="64084" y="56239"/>
                  </a:lnTo>
                  <a:lnTo>
                    <a:pt x="65515" y="53509"/>
                  </a:lnTo>
                  <a:lnTo>
                    <a:pt x="65764" y="51689"/>
                  </a:lnTo>
                  <a:lnTo>
                    <a:pt x="67341" y="51181"/>
                  </a:lnTo>
                  <a:lnTo>
                    <a:pt x="72856" y="52499"/>
                  </a:lnTo>
                  <a:lnTo>
                    <a:pt x="78129" y="57317"/>
                  </a:lnTo>
                  <a:lnTo>
                    <a:pt x="80525" y="60578"/>
                  </a:lnTo>
                  <a:lnTo>
                    <a:pt x="122341" y="93041"/>
                  </a:lnTo>
                  <a:lnTo>
                    <a:pt x="161512" y="1178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092">
              <a:extLst>
                <a:ext uri="{FF2B5EF4-FFF2-40B4-BE49-F238E27FC236}">
                  <a16:creationId xmlns:a16="http://schemas.microsoft.com/office/drawing/2014/main" xmlns="" id="{29BC4D17-7ADA-4C1E-8B77-9BCB033D6D1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381750" y="3111500"/>
              <a:ext cx="6351" cy="171451"/>
            </a:xfrm>
            <a:custGeom>
              <a:avLst/>
              <a:gdLst/>
              <a:ahLst/>
              <a:cxnLst/>
              <a:rect l="0" t="0" r="0" b="0"/>
              <a:pathLst>
                <a:path w="6351" h="171451">
                  <a:moveTo>
                    <a:pt x="0" y="0"/>
                  </a:moveTo>
                  <a:lnTo>
                    <a:pt x="0" y="0"/>
                  </a:lnTo>
                  <a:lnTo>
                    <a:pt x="0" y="47384"/>
                  </a:lnTo>
                  <a:lnTo>
                    <a:pt x="0" y="94105"/>
                  </a:lnTo>
                  <a:lnTo>
                    <a:pt x="4364" y="135685"/>
                  </a:lnTo>
                  <a:lnTo>
                    <a:pt x="635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SMARTInkShape-3093">
            <a:extLst>
              <a:ext uri="{FF2B5EF4-FFF2-40B4-BE49-F238E27FC236}">
                <a16:creationId xmlns:a16="http://schemas.microsoft.com/office/drawing/2014/main" xmlns="" id="{72082078-505D-44C4-B060-CF42C9A76F9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01389" y="4536141"/>
            <a:ext cx="171905" cy="263109"/>
          </a:xfrm>
          <a:custGeom>
            <a:avLst/>
            <a:gdLst/>
            <a:ahLst/>
            <a:cxnLst/>
            <a:rect l="0" t="0" r="0" b="0"/>
            <a:pathLst>
              <a:path w="171905" h="263109">
                <a:moveTo>
                  <a:pt x="140161" y="61259"/>
                </a:moveTo>
                <a:lnTo>
                  <a:pt x="140161" y="61259"/>
                </a:lnTo>
                <a:lnTo>
                  <a:pt x="139455" y="37493"/>
                </a:lnTo>
                <a:lnTo>
                  <a:pt x="135091" y="23173"/>
                </a:lnTo>
                <a:lnTo>
                  <a:pt x="128624" y="13129"/>
                </a:lnTo>
                <a:lnTo>
                  <a:pt x="121863" y="5531"/>
                </a:lnTo>
                <a:lnTo>
                  <a:pt x="110392" y="1213"/>
                </a:lnTo>
                <a:lnTo>
                  <a:pt x="95886" y="0"/>
                </a:lnTo>
                <a:lnTo>
                  <a:pt x="80031" y="1812"/>
                </a:lnTo>
                <a:lnTo>
                  <a:pt x="48497" y="27025"/>
                </a:lnTo>
                <a:lnTo>
                  <a:pt x="19084" y="69147"/>
                </a:lnTo>
                <a:lnTo>
                  <a:pt x="6856" y="104746"/>
                </a:lnTo>
                <a:lnTo>
                  <a:pt x="481" y="143381"/>
                </a:lnTo>
                <a:lnTo>
                  <a:pt x="0" y="181719"/>
                </a:lnTo>
                <a:lnTo>
                  <a:pt x="9663" y="214280"/>
                </a:lnTo>
                <a:lnTo>
                  <a:pt x="17179" y="228889"/>
                </a:lnTo>
                <a:lnTo>
                  <a:pt x="38701" y="248886"/>
                </a:lnTo>
                <a:lnTo>
                  <a:pt x="64023" y="260360"/>
                </a:lnTo>
                <a:lnTo>
                  <a:pt x="89389" y="263108"/>
                </a:lnTo>
                <a:lnTo>
                  <a:pt x="112892" y="254451"/>
                </a:lnTo>
                <a:lnTo>
                  <a:pt x="134391" y="236727"/>
                </a:lnTo>
                <a:lnTo>
                  <a:pt x="160245" y="195016"/>
                </a:lnTo>
                <a:lnTo>
                  <a:pt x="171904" y="148320"/>
                </a:lnTo>
                <a:lnTo>
                  <a:pt x="171517" y="107045"/>
                </a:lnTo>
                <a:lnTo>
                  <a:pt x="166228" y="69415"/>
                </a:lnTo>
                <a:lnTo>
                  <a:pt x="153767" y="22040"/>
                </a:lnTo>
                <a:lnTo>
                  <a:pt x="152861" y="168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Shape-3094">
            <a:extLst>
              <a:ext uri="{FF2B5EF4-FFF2-40B4-BE49-F238E27FC236}">
                <a16:creationId xmlns:a16="http://schemas.microsoft.com/office/drawing/2014/main" xmlns="" id="{FB1E7A33-8EB4-42D5-AC4F-A047F62C4D9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08990" y="3937000"/>
            <a:ext cx="1732754" cy="95251"/>
          </a:xfrm>
          <a:custGeom>
            <a:avLst/>
            <a:gdLst/>
            <a:ahLst/>
            <a:cxnLst/>
            <a:rect l="0" t="0" r="0" b="0"/>
            <a:pathLst>
              <a:path w="1732754" h="95251">
                <a:moveTo>
                  <a:pt x="107160" y="95250"/>
                </a:moveTo>
                <a:lnTo>
                  <a:pt x="107160" y="95250"/>
                </a:lnTo>
                <a:lnTo>
                  <a:pt x="147913" y="95250"/>
                </a:lnTo>
                <a:lnTo>
                  <a:pt x="187942" y="94544"/>
                </a:lnTo>
                <a:lnTo>
                  <a:pt x="233343" y="89783"/>
                </a:lnTo>
                <a:lnTo>
                  <a:pt x="280105" y="87135"/>
                </a:lnTo>
                <a:lnTo>
                  <a:pt x="321239" y="83455"/>
                </a:lnTo>
                <a:lnTo>
                  <a:pt x="367699" y="82729"/>
                </a:lnTo>
                <a:lnTo>
                  <a:pt x="402217" y="82603"/>
                </a:lnTo>
                <a:lnTo>
                  <a:pt x="441685" y="82566"/>
                </a:lnTo>
                <a:lnTo>
                  <a:pt x="487342" y="82553"/>
                </a:lnTo>
                <a:lnTo>
                  <a:pt x="530331" y="82550"/>
                </a:lnTo>
                <a:lnTo>
                  <a:pt x="568430" y="81844"/>
                </a:lnTo>
                <a:lnTo>
                  <a:pt x="607315" y="79406"/>
                </a:lnTo>
                <a:lnTo>
                  <a:pt x="631885" y="79737"/>
                </a:lnTo>
                <a:lnTo>
                  <a:pt x="673987" y="76510"/>
                </a:lnTo>
                <a:lnTo>
                  <a:pt x="714864" y="76241"/>
                </a:lnTo>
                <a:lnTo>
                  <a:pt x="761099" y="71134"/>
                </a:lnTo>
                <a:lnTo>
                  <a:pt x="801690" y="64644"/>
                </a:lnTo>
                <a:lnTo>
                  <a:pt x="845677" y="63650"/>
                </a:lnTo>
                <a:lnTo>
                  <a:pt x="893271" y="62814"/>
                </a:lnTo>
                <a:lnTo>
                  <a:pt x="938128" y="58478"/>
                </a:lnTo>
                <a:lnTo>
                  <a:pt x="981169" y="57412"/>
                </a:lnTo>
                <a:lnTo>
                  <a:pt x="1023642" y="57202"/>
                </a:lnTo>
                <a:lnTo>
                  <a:pt x="1064122" y="55279"/>
                </a:lnTo>
                <a:lnTo>
                  <a:pt x="1102875" y="51684"/>
                </a:lnTo>
                <a:lnTo>
                  <a:pt x="1148118" y="50916"/>
                </a:lnTo>
                <a:lnTo>
                  <a:pt x="1195199" y="50815"/>
                </a:lnTo>
                <a:lnTo>
                  <a:pt x="1242679" y="50802"/>
                </a:lnTo>
                <a:lnTo>
                  <a:pt x="1287832" y="50800"/>
                </a:lnTo>
                <a:lnTo>
                  <a:pt x="1331242" y="46436"/>
                </a:lnTo>
                <a:lnTo>
                  <a:pt x="1371356" y="44842"/>
                </a:lnTo>
                <a:lnTo>
                  <a:pt x="1413251" y="44528"/>
                </a:lnTo>
                <a:lnTo>
                  <a:pt x="1451135" y="44465"/>
                </a:lnTo>
                <a:lnTo>
                  <a:pt x="1489975" y="42571"/>
                </a:lnTo>
                <a:lnTo>
                  <a:pt x="1528404" y="38983"/>
                </a:lnTo>
                <a:lnTo>
                  <a:pt x="1573579" y="38216"/>
                </a:lnTo>
                <a:lnTo>
                  <a:pt x="1616992" y="37410"/>
                </a:lnTo>
                <a:lnTo>
                  <a:pt x="1664136" y="32634"/>
                </a:lnTo>
                <a:lnTo>
                  <a:pt x="1711071" y="31784"/>
                </a:lnTo>
                <a:lnTo>
                  <a:pt x="1722905" y="31752"/>
                </a:lnTo>
                <a:lnTo>
                  <a:pt x="1724073" y="31046"/>
                </a:lnTo>
                <a:lnTo>
                  <a:pt x="1724852" y="29869"/>
                </a:lnTo>
                <a:lnTo>
                  <a:pt x="1726102" y="26283"/>
                </a:lnTo>
                <a:lnTo>
                  <a:pt x="1728155" y="25792"/>
                </a:lnTo>
                <a:lnTo>
                  <a:pt x="1732753" y="25400"/>
                </a:lnTo>
                <a:lnTo>
                  <a:pt x="1726015" y="28771"/>
                </a:lnTo>
                <a:lnTo>
                  <a:pt x="1724031" y="29059"/>
                </a:lnTo>
                <a:lnTo>
                  <a:pt x="1722707" y="28545"/>
                </a:lnTo>
                <a:lnTo>
                  <a:pt x="1721825" y="27496"/>
                </a:lnTo>
                <a:lnTo>
                  <a:pt x="1677770" y="20456"/>
                </a:lnTo>
                <a:lnTo>
                  <a:pt x="1632057" y="19328"/>
                </a:lnTo>
                <a:lnTo>
                  <a:pt x="1600514" y="21055"/>
                </a:lnTo>
                <a:lnTo>
                  <a:pt x="1564623" y="24174"/>
                </a:lnTo>
                <a:lnTo>
                  <a:pt x="1525153" y="27913"/>
                </a:lnTo>
                <a:lnTo>
                  <a:pt x="1482211" y="30045"/>
                </a:lnTo>
                <a:lnTo>
                  <a:pt x="1436549" y="31697"/>
                </a:lnTo>
                <a:lnTo>
                  <a:pt x="1412519" y="33126"/>
                </a:lnTo>
                <a:lnTo>
                  <a:pt x="1388033" y="34784"/>
                </a:lnTo>
                <a:lnTo>
                  <a:pt x="1363242" y="36595"/>
                </a:lnTo>
                <a:lnTo>
                  <a:pt x="1338248" y="38508"/>
                </a:lnTo>
                <a:lnTo>
                  <a:pt x="1313119" y="40489"/>
                </a:lnTo>
                <a:lnTo>
                  <a:pt x="1287193" y="42514"/>
                </a:lnTo>
                <a:lnTo>
                  <a:pt x="1260738" y="44571"/>
                </a:lnTo>
                <a:lnTo>
                  <a:pt x="1233929" y="46647"/>
                </a:lnTo>
                <a:lnTo>
                  <a:pt x="1208295" y="48737"/>
                </a:lnTo>
                <a:lnTo>
                  <a:pt x="1183444" y="50836"/>
                </a:lnTo>
                <a:lnTo>
                  <a:pt x="1159116" y="52941"/>
                </a:lnTo>
                <a:lnTo>
                  <a:pt x="1134431" y="54344"/>
                </a:lnTo>
                <a:lnTo>
                  <a:pt x="1109507" y="55279"/>
                </a:lnTo>
                <a:lnTo>
                  <a:pt x="1084425" y="55903"/>
                </a:lnTo>
                <a:lnTo>
                  <a:pt x="1059942" y="56318"/>
                </a:lnTo>
                <a:lnTo>
                  <a:pt x="1035859" y="56596"/>
                </a:lnTo>
                <a:lnTo>
                  <a:pt x="1012042" y="56781"/>
                </a:lnTo>
                <a:lnTo>
                  <a:pt x="987698" y="56904"/>
                </a:lnTo>
                <a:lnTo>
                  <a:pt x="963002" y="56986"/>
                </a:lnTo>
                <a:lnTo>
                  <a:pt x="938071" y="57040"/>
                </a:lnTo>
                <a:lnTo>
                  <a:pt x="893437" y="57102"/>
                </a:lnTo>
                <a:lnTo>
                  <a:pt x="851022" y="57128"/>
                </a:lnTo>
                <a:lnTo>
                  <a:pt x="806301" y="57140"/>
                </a:lnTo>
                <a:lnTo>
                  <a:pt x="762436" y="55264"/>
                </a:lnTo>
                <a:lnTo>
                  <a:pt x="719421" y="52784"/>
                </a:lnTo>
                <a:lnTo>
                  <a:pt x="676786" y="51682"/>
                </a:lnTo>
                <a:lnTo>
                  <a:pt x="634318" y="51192"/>
                </a:lnTo>
                <a:lnTo>
                  <a:pt x="591924" y="50974"/>
                </a:lnTo>
                <a:lnTo>
                  <a:pt x="549565" y="50877"/>
                </a:lnTo>
                <a:lnTo>
                  <a:pt x="507219" y="50834"/>
                </a:lnTo>
                <a:lnTo>
                  <a:pt x="464175" y="50815"/>
                </a:lnTo>
                <a:lnTo>
                  <a:pt x="419174" y="50807"/>
                </a:lnTo>
                <a:lnTo>
                  <a:pt x="375185" y="50803"/>
                </a:lnTo>
                <a:lnTo>
                  <a:pt x="331410" y="51507"/>
                </a:lnTo>
                <a:lnTo>
                  <a:pt x="286084" y="54171"/>
                </a:lnTo>
                <a:lnTo>
                  <a:pt x="241950" y="57707"/>
                </a:lnTo>
                <a:lnTo>
                  <a:pt x="199523" y="61632"/>
                </a:lnTo>
                <a:lnTo>
                  <a:pt x="159499" y="65727"/>
                </a:lnTo>
                <a:lnTo>
                  <a:pt x="122426" y="69899"/>
                </a:lnTo>
                <a:lnTo>
                  <a:pt x="88544" y="74105"/>
                </a:lnTo>
                <a:lnTo>
                  <a:pt x="47081" y="79734"/>
                </a:lnTo>
                <a:lnTo>
                  <a:pt x="0" y="82517"/>
                </a:lnTo>
                <a:lnTo>
                  <a:pt x="6186" y="79169"/>
                </a:lnTo>
                <a:lnTo>
                  <a:pt x="44430" y="74710"/>
                </a:lnTo>
                <a:lnTo>
                  <a:pt x="89514" y="71290"/>
                </a:lnTo>
                <a:lnTo>
                  <a:pt x="129656" y="69784"/>
                </a:lnTo>
                <a:lnTo>
                  <a:pt x="153202" y="68395"/>
                </a:lnTo>
                <a:lnTo>
                  <a:pt x="178071" y="66763"/>
                </a:lnTo>
                <a:lnTo>
                  <a:pt x="204529" y="64970"/>
                </a:lnTo>
                <a:lnTo>
                  <a:pt x="232044" y="63069"/>
                </a:lnTo>
                <a:lnTo>
                  <a:pt x="260266" y="61096"/>
                </a:lnTo>
                <a:lnTo>
                  <a:pt x="290370" y="59075"/>
                </a:lnTo>
                <a:lnTo>
                  <a:pt x="321727" y="57022"/>
                </a:lnTo>
                <a:lnTo>
                  <a:pt x="353921" y="54948"/>
                </a:lnTo>
                <a:lnTo>
                  <a:pt x="388085" y="52860"/>
                </a:lnTo>
                <a:lnTo>
                  <a:pt x="423560" y="50762"/>
                </a:lnTo>
                <a:lnTo>
                  <a:pt x="459910" y="48658"/>
                </a:lnTo>
                <a:lnTo>
                  <a:pt x="497549" y="47255"/>
                </a:lnTo>
                <a:lnTo>
                  <a:pt x="536047" y="46320"/>
                </a:lnTo>
                <a:lnTo>
                  <a:pt x="575118" y="45696"/>
                </a:lnTo>
                <a:lnTo>
                  <a:pt x="613866" y="44576"/>
                </a:lnTo>
                <a:lnTo>
                  <a:pt x="652397" y="43123"/>
                </a:lnTo>
                <a:lnTo>
                  <a:pt x="690785" y="41449"/>
                </a:lnTo>
                <a:lnTo>
                  <a:pt x="728371" y="39627"/>
                </a:lnTo>
                <a:lnTo>
                  <a:pt x="765423" y="37707"/>
                </a:lnTo>
                <a:lnTo>
                  <a:pt x="802118" y="35721"/>
                </a:lnTo>
                <a:lnTo>
                  <a:pt x="837871" y="33692"/>
                </a:lnTo>
                <a:lnTo>
                  <a:pt x="872995" y="31633"/>
                </a:lnTo>
                <a:lnTo>
                  <a:pt x="907700" y="29556"/>
                </a:lnTo>
                <a:lnTo>
                  <a:pt x="941420" y="28171"/>
                </a:lnTo>
                <a:lnTo>
                  <a:pt x="974483" y="27247"/>
                </a:lnTo>
                <a:lnTo>
                  <a:pt x="1007109" y="26631"/>
                </a:lnTo>
                <a:lnTo>
                  <a:pt x="1038737" y="26221"/>
                </a:lnTo>
                <a:lnTo>
                  <a:pt x="1069700" y="25947"/>
                </a:lnTo>
                <a:lnTo>
                  <a:pt x="1100221" y="25765"/>
                </a:lnTo>
                <a:lnTo>
                  <a:pt x="1129033" y="25643"/>
                </a:lnTo>
                <a:lnTo>
                  <a:pt x="1156709" y="25562"/>
                </a:lnTo>
                <a:lnTo>
                  <a:pt x="1183626" y="25508"/>
                </a:lnTo>
                <a:lnTo>
                  <a:pt x="1228586" y="25448"/>
                </a:lnTo>
                <a:lnTo>
                  <a:pt x="1266677" y="24715"/>
                </a:lnTo>
                <a:lnTo>
                  <a:pt x="1300069" y="22038"/>
                </a:lnTo>
                <a:lnTo>
                  <a:pt x="1339894" y="19935"/>
                </a:lnTo>
                <a:lnTo>
                  <a:pt x="1379885" y="19225"/>
                </a:lnTo>
                <a:lnTo>
                  <a:pt x="1417558" y="18360"/>
                </a:lnTo>
                <a:lnTo>
                  <a:pt x="1439134" y="13289"/>
                </a:lnTo>
                <a:lnTo>
                  <a:pt x="1478608" y="8387"/>
                </a:lnTo>
                <a:lnTo>
                  <a:pt x="1519548" y="6752"/>
                </a:lnTo>
                <a:lnTo>
                  <a:pt x="1555756" y="4587"/>
                </a:lnTo>
                <a:lnTo>
                  <a:pt x="1593296" y="1359"/>
                </a:lnTo>
                <a:lnTo>
                  <a:pt x="1631229" y="403"/>
                </a:lnTo>
                <a:lnTo>
                  <a:pt x="1675231" y="79"/>
                </a:lnTo>
                <a:lnTo>
                  <a:pt x="1698579" y="4"/>
                </a:lnTo>
                <a:lnTo>
                  <a:pt x="1653656" y="0"/>
                </a:lnTo>
                <a:lnTo>
                  <a:pt x="1608337" y="0"/>
                </a:lnTo>
                <a:lnTo>
                  <a:pt x="1568613" y="705"/>
                </a:lnTo>
                <a:lnTo>
                  <a:pt x="1524590" y="4364"/>
                </a:lnTo>
                <a:lnTo>
                  <a:pt x="1492308" y="5467"/>
                </a:lnTo>
                <a:lnTo>
                  <a:pt x="1453502" y="5958"/>
                </a:lnTo>
                <a:lnTo>
                  <a:pt x="1408973" y="6881"/>
                </a:lnTo>
                <a:lnTo>
                  <a:pt x="1384258" y="8115"/>
                </a:lnTo>
                <a:lnTo>
                  <a:pt x="1358608" y="9643"/>
                </a:lnTo>
                <a:lnTo>
                  <a:pt x="1331631" y="11368"/>
                </a:lnTo>
                <a:lnTo>
                  <a:pt x="1303769" y="13223"/>
                </a:lnTo>
                <a:lnTo>
                  <a:pt x="1275316" y="15165"/>
                </a:lnTo>
                <a:lnTo>
                  <a:pt x="1245058" y="16460"/>
                </a:lnTo>
                <a:lnTo>
                  <a:pt x="1213598" y="17323"/>
                </a:lnTo>
                <a:lnTo>
                  <a:pt x="1181335" y="17899"/>
                </a:lnTo>
                <a:lnTo>
                  <a:pt x="1147832" y="18988"/>
                </a:lnTo>
                <a:lnTo>
                  <a:pt x="1113503" y="20420"/>
                </a:lnTo>
                <a:lnTo>
                  <a:pt x="1078622" y="22080"/>
                </a:lnTo>
                <a:lnTo>
                  <a:pt x="1044079" y="23892"/>
                </a:lnTo>
                <a:lnTo>
                  <a:pt x="1009761" y="25806"/>
                </a:lnTo>
                <a:lnTo>
                  <a:pt x="975594" y="27787"/>
                </a:lnTo>
                <a:lnTo>
                  <a:pt x="942232" y="29108"/>
                </a:lnTo>
                <a:lnTo>
                  <a:pt x="909408" y="29989"/>
                </a:lnTo>
                <a:lnTo>
                  <a:pt x="876942" y="30576"/>
                </a:lnTo>
                <a:lnTo>
                  <a:pt x="844715" y="30967"/>
                </a:lnTo>
                <a:lnTo>
                  <a:pt x="812647" y="31228"/>
                </a:lnTo>
                <a:lnTo>
                  <a:pt x="780684" y="31402"/>
                </a:lnTo>
                <a:lnTo>
                  <a:pt x="750204" y="31518"/>
                </a:lnTo>
                <a:lnTo>
                  <a:pt x="720712" y="31595"/>
                </a:lnTo>
                <a:lnTo>
                  <a:pt x="691878" y="31647"/>
                </a:lnTo>
                <a:lnTo>
                  <a:pt x="664188" y="31681"/>
                </a:lnTo>
                <a:lnTo>
                  <a:pt x="637262" y="31704"/>
                </a:lnTo>
                <a:lnTo>
                  <a:pt x="610845" y="31719"/>
                </a:lnTo>
                <a:lnTo>
                  <a:pt x="584061" y="31730"/>
                </a:lnTo>
                <a:lnTo>
                  <a:pt x="557033" y="31736"/>
                </a:lnTo>
                <a:lnTo>
                  <a:pt x="529842" y="31741"/>
                </a:lnTo>
                <a:lnTo>
                  <a:pt x="503954" y="31745"/>
                </a:lnTo>
                <a:lnTo>
                  <a:pt x="478934" y="31746"/>
                </a:lnTo>
                <a:lnTo>
                  <a:pt x="454492" y="31747"/>
                </a:lnTo>
                <a:lnTo>
                  <a:pt x="408520" y="31748"/>
                </a:lnTo>
                <a:lnTo>
                  <a:pt x="364570" y="32455"/>
                </a:lnTo>
                <a:lnTo>
                  <a:pt x="321518" y="35120"/>
                </a:lnTo>
                <a:lnTo>
                  <a:pt x="284510" y="38657"/>
                </a:lnTo>
                <a:lnTo>
                  <a:pt x="237789" y="42733"/>
                </a:lnTo>
                <a:lnTo>
                  <a:pt x="194190" y="44111"/>
                </a:lnTo>
                <a:lnTo>
                  <a:pt x="177457" y="44441"/>
                </a:lnTo>
                <a:lnTo>
                  <a:pt x="217504" y="44450"/>
                </a:lnTo>
                <a:lnTo>
                  <a:pt x="264945" y="48814"/>
                </a:lnTo>
                <a:lnTo>
                  <a:pt x="310388" y="50917"/>
                </a:lnTo>
                <a:lnTo>
                  <a:pt x="348002" y="53910"/>
                </a:lnTo>
                <a:lnTo>
                  <a:pt x="392001" y="57591"/>
                </a:lnTo>
                <a:lnTo>
                  <a:pt x="415587" y="59561"/>
                </a:lnTo>
                <a:lnTo>
                  <a:pt x="441189" y="60874"/>
                </a:lnTo>
                <a:lnTo>
                  <a:pt x="468135" y="61749"/>
                </a:lnTo>
                <a:lnTo>
                  <a:pt x="495977" y="62333"/>
                </a:lnTo>
                <a:lnTo>
                  <a:pt x="525826" y="62722"/>
                </a:lnTo>
                <a:lnTo>
                  <a:pt x="557015" y="62981"/>
                </a:lnTo>
                <a:lnTo>
                  <a:pt x="589097" y="63154"/>
                </a:lnTo>
                <a:lnTo>
                  <a:pt x="622479" y="63269"/>
                </a:lnTo>
                <a:lnTo>
                  <a:pt x="656728" y="63346"/>
                </a:lnTo>
                <a:lnTo>
                  <a:pt x="691556" y="63397"/>
                </a:lnTo>
                <a:lnTo>
                  <a:pt x="726063" y="63431"/>
                </a:lnTo>
                <a:lnTo>
                  <a:pt x="760356" y="63454"/>
                </a:lnTo>
                <a:lnTo>
                  <a:pt x="794508" y="63470"/>
                </a:lnTo>
                <a:lnTo>
                  <a:pt x="829270" y="62774"/>
                </a:lnTo>
                <a:lnTo>
                  <a:pt x="864439" y="61605"/>
                </a:lnTo>
                <a:lnTo>
                  <a:pt x="899879" y="60120"/>
                </a:lnTo>
                <a:lnTo>
                  <a:pt x="934089" y="59130"/>
                </a:lnTo>
                <a:lnTo>
                  <a:pt x="967479" y="58470"/>
                </a:lnTo>
                <a:lnTo>
                  <a:pt x="1000323" y="58030"/>
                </a:lnTo>
                <a:lnTo>
                  <a:pt x="1032097" y="57031"/>
                </a:lnTo>
                <a:lnTo>
                  <a:pt x="1063156" y="55660"/>
                </a:lnTo>
                <a:lnTo>
                  <a:pt x="1093741" y="54040"/>
                </a:lnTo>
                <a:lnTo>
                  <a:pt x="1123303" y="52960"/>
                </a:lnTo>
                <a:lnTo>
                  <a:pt x="1152183" y="52240"/>
                </a:lnTo>
                <a:lnTo>
                  <a:pt x="1180608" y="51760"/>
                </a:lnTo>
                <a:lnTo>
                  <a:pt x="1208026" y="50734"/>
                </a:lnTo>
                <a:lnTo>
                  <a:pt x="1234771" y="49345"/>
                </a:lnTo>
                <a:lnTo>
                  <a:pt x="1261067" y="47713"/>
                </a:lnTo>
                <a:lnTo>
                  <a:pt x="1285654" y="45920"/>
                </a:lnTo>
                <a:lnTo>
                  <a:pt x="1331786" y="42046"/>
                </a:lnTo>
                <a:lnTo>
                  <a:pt x="1373927" y="37972"/>
                </a:lnTo>
                <a:lnTo>
                  <a:pt x="1413823" y="33810"/>
                </a:lnTo>
                <a:lnTo>
                  <a:pt x="1452721" y="29608"/>
                </a:lnTo>
                <a:lnTo>
                  <a:pt x="1489295" y="25388"/>
                </a:lnTo>
                <a:lnTo>
                  <a:pt x="1522953" y="21161"/>
                </a:lnTo>
                <a:lnTo>
                  <a:pt x="1564997" y="15521"/>
                </a:lnTo>
                <a:lnTo>
                  <a:pt x="1609284" y="11376"/>
                </a:lnTo>
                <a:lnTo>
                  <a:pt x="1655967" y="6351"/>
                </a:lnTo>
                <a:lnTo>
                  <a:pt x="1701962" y="6350"/>
                </a:lnTo>
                <a:lnTo>
                  <a:pt x="1706842" y="4468"/>
                </a:lnTo>
                <a:lnTo>
                  <a:pt x="1711363" y="1986"/>
                </a:lnTo>
                <a:lnTo>
                  <a:pt x="172006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MARTInkShape-Group657">
            <a:extLst>
              <a:ext uri="{FF2B5EF4-FFF2-40B4-BE49-F238E27FC236}">
                <a16:creationId xmlns:a16="http://schemas.microsoft.com/office/drawing/2014/main" xmlns="" id="{C99D1459-FB2B-4F0E-B9B4-F366BBD3CC51}"/>
              </a:ext>
            </a:extLst>
          </p:cNvPr>
          <p:cNvGrpSpPr/>
          <p:nvPr/>
        </p:nvGrpSpPr>
        <p:grpSpPr>
          <a:xfrm>
            <a:off x="6051944" y="2464216"/>
            <a:ext cx="2114157" cy="66062"/>
            <a:chOff x="6051944" y="2464216"/>
            <a:chExt cx="2114157" cy="66062"/>
          </a:xfrm>
        </p:grpSpPr>
        <p:sp>
          <p:nvSpPr>
            <p:cNvPr id="74" name="SMARTInkShape-3095">
              <a:extLst>
                <a:ext uri="{FF2B5EF4-FFF2-40B4-BE49-F238E27FC236}">
                  <a16:creationId xmlns:a16="http://schemas.microsoft.com/office/drawing/2014/main" xmlns="" id="{409A0727-ABA2-412F-80CF-7CB6FE2A895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197600" y="2514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096">
              <a:extLst>
                <a:ext uri="{FF2B5EF4-FFF2-40B4-BE49-F238E27FC236}">
                  <a16:creationId xmlns:a16="http://schemas.microsoft.com/office/drawing/2014/main" xmlns="" id="{E7A2932D-FE10-40DF-ADE7-E6DDC67AA77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051944" y="2464216"/>
              <a:ext cx="2114157" cy="66062"/>
            </a:xfrm>
            <a:custGeom>
              <a:avLst/>
              <a:gdLst/>
              <a:ahLst/>
              <a:cxnLst/>
              <a:rect l="0" t="0" r="0" b="0"/>
              <a:pathLst>
                <a:path w="2114157" h="66062">
                  <a:moveTo>
                    <a:pt x="12306" y="18634"/>
                  </a:moveTo>
                  <a:lnTo>
                    <a:pt x="12306" y="18634"/>
                  </a:lnTo>
                  <a:lnTo>
                    <a:pt x="12306" y="0"/>
                  </a:lnTo>
                  <a:lnTo>
                    <a:pt x="23842" y="42228"/>
                  </a:lnTo>
                  <a:lnTo>
                    <a:pt x="33677" y="60432"/>
                  </a:lnTo>
                  <a:lnTo>
                    <a:pt x="38973" y="65433"/>
                  </a:lnTo>
                  <a:lnTo>
                    <a:pt x="42783" y="66061"/>
                  </a:lnTo>
                  <a:lnTo>
                    <a:pt x="52662" y="64877"/>
                  </a:lnTo>
                  <a:lnTo>
                    <a:pt x="56144" y="61457"/>
                  </a:lnTo>
                  <a:lnTo>
                    <a:pt x="60012" y="50131"/>
                  </a:lnTo>
                  <a:lnTo>
                    <a:pt x="58818" y="31259"/>
                  </a:lnTo>
                  <a:lnTo>
                    <a:pt x="53909" y="20482"/>
                  </a:lnTo>
                  <a:lnTo>
                    <a:pt x="47024" y="11694"/>
                  </a:lnTo>
                  <a:lnTo>
                    <a:pt x="39261" y="5437"/>
                  </a:lnTo>
                  <a:lnTo>
                    <a:pt x="29225" y="2185"/>
                  </a:lnTo>
                  <a:lnTo>
                    <a:pt x="23585" y="1318"/>
                  </a:lnTo>
                  <a:lnTo>
                    <a:pt x="19120" y="2151"/>
                  </a:lnTo>
                  <a:lnTo>
                    <a:pt x="12277" y="6840"/>
                  </a:lnTo>
                  <a:lnTo>
                    <a:pt x="8765" y="13627"/>
                  </a:lnTo>
                  <a:lnTo>
                    <a:pt x="7827" y="17413"/>
                  </a:lnTo>
                  <a:lnTo>
                    <a:pt x="8616" y="21348"/>
                  </a:lnTo>
                  <a:lnTo>
                    <a:pt x="13253" y="29483"/>
                  </a:lnTo>
                  <a:lnTo>
                    <a:pt x="21898" y="35921"/>
                  </a:lnTo>
                  <a:lnTo>
                    <a:pt x="37956" y="42431"/>
                  </a:lnTo>
                  <a:lnTo>
                    <a:pt x="45107" y="41440"/>
                  </a:lnTo>
                  <a:lnTo>
                    <a:pt x="48990" y="40188"/>
                  </a:lnTo>
                  <a:lnTo>
                    <a:pt x="51579" y="37942"/>
                  </a:lnTo>
                  <a:lnTo>
                    <a:pt x="54455" y="31684"/>
                  </a:lnTo>
                  <a:lnTo>
                    <a:pt x="53810" y="28039"/>
                  </a:lnTo>
                  <a:lnTo>
                    <a:pt x="49332" y="20227"/>
                  </a:lnTo>
                  <a:lnTo>
                    <a:pt x="38877" y="11267"/>
                  </a:lnTo>
                  <a:lnTo>
                    <a:pt x="29055" y="8304"/>
                  </a:lnTo>
                  <a:lnTo>
                    <a:pt x="23472" y="7514"/>
                  </a:lnTo>
                  <a:lnTo>
                    <a:pt x="19044" y="8398"/>
                  </a:lnTo>
                  <a:lnTo>
                    <a:pt x="12242" y="13144"/>
                  </a:lnTo>
                  <a:lnTo>
                    <a:pt x="11558" y="15679"/>
                  </a:lnTo>
                  <a:lnTo>
                    <a:pt x="12513" y="18076"/>
                  </a:lnTo>
                  <a:lnTo>
                    <a:pt x="14561" y="20378"/>
                  </a:lnTo>
                  <a:lnTo>
                    <a:pt x="30926" y="30361"/>
                  </a:lnTo>
                  <a:lnTo>
                    <a:pt x="60329" y="36237"/>
                  </a:lnTo>
                  <a:lnTo>
                    <a:pt x="71516" y="37041"/>
                  </a:lnTo>
                  <a:lnTo>
                    <a:pt x="74356" y="36550"/>
                  </a:lnTo>
                  <a:lnTo>
                    <a:pt x="75545" y="35516"/>
                  </a:lnTo>
                  <a:lnTo>
                    <a:pt x="75632" y="34122"/>
                  </a:lnTo>
                  <a:lnTo>
                    <a:pt x="70084" y="30692"/>
                  </a:lnTo>
                  <a:lnTo>
                    <a:pt x="59152" y="27521"/>
                  </a:lnTo>
                  <a:lnTo>
                    <a:pt x="15610" y="25083"/>
                  </a:lnTo>
                  <a:lnTo>
                    <a:pt x="15921" y="25755"/>
                  </a:lnTo>
                  <a:lnTo>
                    <a:pt x="20027" y="28384"/>
                  </a:lnTo>
                  <a:lnTo>
                    <a:pt x="65602" y="25261"/>
                  </a:lnTo>
                  <a:lnTo>
                    <a:pt x="69003" y="25169"/>
                  </a:lnTo>
                  <a:lnTo>
                    <a:pt x="71271" y="24401"/>
                  </a:lnTo>
                  <a:lnTo>
                    <a:pt x="72783" y="23184"/>
                  </a:lnTo>
                  <a:lnTo>
                    <a:pt x="73791" y="21668"/>
                  </a:lnTo>
                  <a:lnTo>
                    <a:pt x="73051" y="20656"/>
                  </a:lnTo>
                  <a:lnTo>
                    <a:pt x="68467" y="19533"/>
                  </a:lnTo>
                  <a:lnTo>
                    <a:pt x="43168" y="25154"/>
                  </a:lnTo>
                  <a:lnTo>
                    <a:pt x="41348" y="26508"/>
                  </a:lnTo>
                  <a:lnTo>
                    <a:pt x="40134" y="28117"/>
                  </a:lnTo>
                  <a:lnTo>
                    <a:pt x="40030" y="29189"/>
                  </a:lnTo>
                  <a:lnTo>
                    <a:pt x="40667" y="29904"/>
                  </a:lnTo>
                  <a:lnTo>
                    <a:pt x="43385" y="31051"/>
                  </a:lnTo>
                  <a:lnTo>
                    <a:pt x="50399" y="37677"/>
                  </a:lnTo>
                  <a:lnTo>
                    <a:pt x="40946" y="28224"/>
                  </a:lnTo>
                  <a:lnTo>
                    <a:pt x="37265" y="26424"/>
                  </a:lnTo>
                  <a:lnTo>
                    <a:pt x="35296" y="25944"/>
                  </a:lnTo>
                  <a:lnTo>
                    <a:pt x="26359" y="20810"/>
                  </a:lnTo>
                  <a:lnTo>
                    <a:pt x="0" y="18641"/>
                  </a:lnTo>
                  <a:lnTo>
                    <a:pt x="44573" y="18634"/>
                  </a:lnTo>
                  <a:lnTo>
                    <a:pt x="81814" y="19340"/>
                  </a:lnTo>
                  <a:lnTo>
                    <a:pt x="126113" y="22998"/>
                  </a:lnTo>
                  <a:lnTo>
                    <a:pt x="160959" y="24101"/>
                  </a:lnTo>
                  <a:lnTo>
                    <a:pt x="205138" y="22710"/>
                  </a:lnTo>
                  <a:lnTo>
                    <a:pt x="229761" y="21351"/>
                  </a:lnTo>
                  <a:lnTo>
                    <a:pt x="256759" y="21151"/>
                  </a:lnTo>
                  <a:lnTo>
                    <a:pt x="285342" y="21723"/>
                  </a:lnTo>
                  <a:lnTo>
                    <a:pt x="314980" y="22810"/>
                  </a:lnTo>
                  <a:lnTo>
                    <a:pt x="346027" y="23535"/>
                  </a:lnTo>
                  <a:lnTo>
                    <a:pt x="378015" y="24018"/>
                  </a:lnTo>
                  <a:lnTo>
                    <a:pt x="410628" y="24340"/>
                  </a:lnTo>
                  <a:lnTo>
                    <a:pt x="443660" y="24554"/>
                  </a:lnTo>
                  <a:lnTo>
                    <a:pt x="476969" y="24698"/>
                  </a:lnTo>
                  <a:lnTo>
                    <a:pt x="510465" y="24793"/>
                  </a:lnTo>
                  <a:lnTo>
                    <a:pt x="546201" y="24857"/>
                  </a:lnTo>
                  <a:lnTo>
                    <a:pt x="583430" y="24899"/>
                  </a:lnTo>
                  <a:lnTo>
                    <a:pt x="621655" y="24927"/>
                  </a:lnTo>
                  <a:lnTo>
                    <a:pt x="659839" y="25652"/>
                  </a:lnTo>
                  <a:lnTo>
                    <a:pt x="697994" y="26840"/>
                  </a:lnTo>
                  <a:lnTo>
                    <a:pt x="736133" y="28338"/>
                  </a:lnTo>
                  <a:lnTo>
                    <a:pt x="775667" y="30042"/>
                  </a:lnTo>
                  <a:lnTo>
                    <a:pt x="816136" y="31884"/>
                  </a:lnTo>
                  <a:lnTo>
                    <a:pt x="857226" y="33817"/>
                  </a:lnTo>
                  <a:lnTo>
                    <a:pt x="899436" y="35106"/>
                  </a:lnTo>
                  <a:lnTo>
                    <a:pt x="942392" y="35965"/>
                  </a:lnTo>
                  <a:lnTo>
                    <a:pt x="985847" y="36538"/>
                  </a:lnTo>
                  <a:lnTo>
                    <a:pt x="1028928" y="36920"/>
                  </a:lnTo>
                  <a:lnTo>
                    <a:pt x="1071759" y="37175"/>
                  </a:lnTo>
                  <a:lnTo>
                    <a:pt x="1114425" y="37344"/>
                  </a:lnTo>
                  <a:lnTo>
                    <a:pt x="1157686" y="38163"/>
                  </a:lnTo>
                  <a:lnTo>
                    <a:pt x="1201342" y="39414"/>
                  </a:lnTo>
                  <a:lnTo>
                    <a:pt x="1245263" y="40954"/>
                  </a:lnTo>
                  <a:lnTo>
                    <a:pt x="1289361" y="42686"/>
                  </a:lnTo>
                  <a:lnTo>
                    <a:pt x="1333576" y="44547"/>
                  </a:lnTo>
                  <a:lnTo>
                    <a:pt x="1377869" y="46492"/>
                  </a:lnTo>
                  <a:lnTo>
                    <a:pt x="1421508" y="47790"/>
                  </a:lnTo>
                  <a:lnTo>
                    <a:pt x="1464713" y="48654"/>
                  </a:lnTo>
                  <a:lnTo>
                    <a:pt x="1507627" y="49231"/>
                  </a:lnTo>
                  <a:lnTo>
                    <a:pt x="1548936" y="50321"/>
                  </a:lnTo>
                  <a:lnTo>
                    <a:pt x="1589176" y="51753"/>
                  </a:lnTo>
                  <a:lnTo>
                    <a:pt x="1628702" y="53413"/>
                  </a:lnTo>
                  <a:lnTo>
                    <a:pt x="1667755" y="54520"/>
                  </a:lnTo>
                  <a:lnTo>
                    <a:pt x="1706488" y="55258"/>
                  </a:lnTo>
                  <a:lnTo>
                    <a:pt x="1745011" y="55750"/>
                  </a:lnTo>
                  <a:lnTo>
                    <a:pt x="1780570" y="56784"/>
                  </a:lnTo>
                  <a:lnTo>
                    <a:pt x="1814154" y="58178"/>
                  </a:lnTo>
                  <a:lnTo>
                    <a:pt x="1846421" y="59813"/>
                  </a:lnTo>
                  <a:lnTo>
                    <a:pt x="1876400" y="60903"/>
                  </a:lnTo>
                  <a:lnTo>
                    <a:pt x="1904852" y="61630"/>
                  </a:lnTo>
                  <a:lnTo>
                    <a:pt x="1932286" y="62115"/>
                  </a:lnTo>
                  <a:lnTo>
                    <a:pt x="1977822" y="62653"/>
                  </a:lnTo>
                  <a:lnTo>
                    <a:pt x="2015463" y="62893"/>
                  </a:lnTo>
                  <a:lnTo>
                    <a:pt x="2058338" y="63027"/>
                  </a:lnTo>
                  <a:lnTo>
                    <a:pt x="2103516" y="63083"/>
                  </a:lnTo>
                  <a:lnTo>
                    <a:pt x="2101458" y="63084"/>
                  </a:lnTo>
                  <a:lnTo>
                    <a:pt x="2104828" y="63084"/>
                  </a:lnTo>
                  <a:lnTo>
                    <a:pt x="2105820" y="62378"/>
                  </a:lnTo>
                  <a:lnTo>
                    <a:pt x="2106482" y="61203"/>
                  </a:lnTo>
                  <a:lnTo>
                    <a:pt x="2106924" y="59713"/>
                  </a:lnTo>
                  <a:lnTo>
                    <a:pt x="2107923" y="58720"/>
                  </a:lnTo>
                  <a:lnTo>
                    <a:pt x="2114156" y="567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SMARTInkShape-3097">
            <a:extLst>
              <a:ext uri="{FF2B5EF4-FFF2-40B4-BE49-F238E27FC236}">
                <a16:creationId xmlns:a16="http://schemas.microsoft.com/office/drawing/2014/main" xmlns="" id="{B5BC164E-8B01-4466-B05A-E73F41AB5B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399229" y="2270819"/>
            <a:ext cx="57681" cy="243782"/>
          </a:xfrm>
          <a:custGeom>
            <a:avLst/>
            <a:gdLst/>
            <a:ahLst/>
            <a:cxnLst/>
            <a:rect l="0" t="0" r="0" b="0"/>
            <a:pathLst>
              <a:path w="57681" h="243782">
                <a:moveTo>
                  <a:pt x="8171" y="15181"/>
                </a:moveTo>
                <a:lnTo>
                  <a:pt x="8171" y="15181"/>
                </a:lnTo>
                <a:lnTo>
                  <a:pt x="1429" y="8439"/>
                </a:lnTo>
                <a:lnTo>
                  <a:pt x="149" y="5747"/>
                </a:lnTo>
                <a:lnTo>
                  <a:pt x="0" y="3247"/>
                </a:lnTo>
                <a:lnTo>
                  <a:pt x="1012" y="0"/>
                </a:lnTo>
                <a:lnTo>
                  <a:pt x="1281" y="121"/>
                </a:lnTo>
                <a:lnTo>
                  <a:pt x="8230" y="18790"/>
                </a:lnTo>
                <a:lnTo>
                  <a:pt x="26606" y="60475"/>
                </a:lnTo>
                <a:lnTo>
                  <a:pt x="37857" y="104331"/>
                </a:lnTo>
                <a:lnTo>
                  <a:pt x="45659" y="148605"/>
                </a:lnTo>
                <a:lnTo>
                  <a:pt x="52439" y="187358"/>
                </a:lnTo>
                <a:lnTo>
                  <a:pt x="57680" y="218995"/>
                </a:lnTo>
                <a:lnTo>
                  <a:pt x="56517" y="227591"/>
                </a:lnTo>
                <a:lnTo>
                  <a:pt x="51893" y="236397"/>
                </a:lnTo>
                <a:lnTo>
                  <a:pt x="46271" y="24378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Shape-3098">
            <a:extLst>
              <a:ext uri="{FF2B5EF4-FFF2-40B4-BE49-F238E27FC236}">
                <a16:creationId xmlns:a16="http://schemas.microsoft.com/office/drawing/2014/main" xmlns="" id="{8A75BE02-EF3F-4E26-A668-33AC090D5AE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812691" y="3926110"/>
            <a:ext cx="83856" cy="54205"/>
          </a:xfrm>
          <a:custGeom>
            <a:avLst/>
            <a:gdLst/>
            <a:ahLst/>
            <a:cxnLst/>
            <a:rect l="0" t="0" r="0" b="0"/>
            <a:pathLst>
              <a:path w="83856" h="54205">
                <a:moveTo>
                  <a:pt x="3659" y="36290"/>
                </a:moveTo>
                <a:lnTo>
                  <a:pt x="3659" y="36290"/>
                </a:lnTo>
                <a:lnTo>
                  <a:pt x="0" y="36290"/>
                </a:lnTo>
                <a:lnTo>
                  <a:pt x="19437" y="35584"/>
                </a:lnTo>
                <a:lnTo>
                  <a:pt x="30755" y="31221"/>
                </a:lnTo>
                <a:lnTo>
                  <a:pt x="43541" y="21363"/>
                </a:lnTo>
                <a:lnTo>
                  <a:pt x="46079" y="17191"/>
                </a:lnTo>
                <a:lnTo>
                  <a:pt x="46756" y="15091"/>
                </a:lnTo>
                <a:lnTo>
                  <a:pt x="46501" y="12984"/>
                </a:lnTo>
                <a:lnTo>
                  <a:pt x="44337" y="8764"/>
                </a:lnTo>
                <a:lnTo>
                  <a:pt x="42067" y="8767"/>
                </a:lnTo>
                <a:lnTo>
                  <a:pt x="35781" y="12533"/>
                </a:lnTo>
                <a:lnTo>
                  <a:pt x="27679" y="22587"/>
                </a:lnTo>
                <a:lnTo>
                  <a:pt x="24182" y="31133"/>
                </a:lnTo>
                <a:lnTo>
                  <a:pt x="25102" y="32852"/>
                </a:lnTo>
                <a:lnTo>
                  <a:pt x="27127" y="33998"/>
                </a:lnTo>
                <a:lnTo>
                  <a:pt x="29887" y="34762"/>
                </a:lnTo>
                <a:lnTo>
                  <a:pt x="38599" y="31848"/>
                </a:lnTo>
                <a:lnTo>
                  <a:pt x="55404" y="20392"/>
                </a:lnTo>
                <a:lnTo>
                  <a:pt x="83384" y="0"/>
                </a:lnTo>
                <a:lnTo>
                  <a:pt x="81190" y="2758"/>
                </a:lnTo>
                <a:lnTo>
                  <a:pt x="72022" y="16006"/>
                </a:lnTo>
                <a:lnTo>
                  <a:pt x="55998" y="51505"/>
                </a:lnTo>
                <a:lnTo>
                  <a:pt x="56191" y="52783"/>
                </a:lnTo>
                <a:lnTo>
                  <a:pt x="57024" y="53635"/>
                </a:lnTo>
                <a:lnTo>
                  <a:pt x="58286" y="54204"/>
                </a:lnTo>
                <a:lnTo>
                  <a:pt x="63450" y="49190"/>
                </a:lnTo>
                <a:lnTo>
                  <a:pt x="78264" y="25354"/>
                </a:lnTo>
                <a:lnTo>
                  <a:pt x="83855" y="8434"/>
                </a:lnTo>
                <a:lnTo>
                  <a:pt x="83229" y="5019"/>
                </a:lnTo>
                <a:lnTo>
                  <a:pt x="81400" y="2742"/>
                </a:lnTo>
                <a:lnTo>
                  <a:pt x="78770" y="1225"/>
                </a:lnTo>
                <a:lnTo>
                  <a:pt x="75605" y="919"/>
                </a:lnTo>
                <a:lnTo>
                  <a:pt x="68326" y="2461"/>
                </a:lnTo>
                <a:lnTo>
                  <a:pt x="45543" y="21585"/>
                </a:lnTo>
                <a:lnTo>
                  <a:pt x="43576" y="24370"/>
                </a:lnTo>
                <a:lnTo>
                  <a:pt x="41759" y="2994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Shape-3099">
            <a:extLst>
              <a:ext uri="{FF2B5EF4-FFF2-40B4-BE49-F238E27FC236}">
                <a16:creationId xmlns:a16="http://schemas.microsoft.com/office/drawing/2014/main" xmlns="" id="{058744B4-6596-4FC9-A21F-D4AE579729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848100" y="2498432"/>
            <a:ext cx="2247901" cy="1483019"/>
          </a:xfrm>
          <a:custGeom>
            <a:avLst/>
            <a:gdLst/>
            <a:ahLst/>
            <a:cxnLst/>
            <a:rect l="0" t="0" r="0" b="0"/>
            <a:pathLst>
              <a:path w="2247901" h="1483019">
                <a:moveTo>
                  <a:pt x="0" y="1483018"/>
                </a:moveTo>
                <a:lnTo>
                  <a:pt x="0" y="1483018"/>
                </a:lnTo>
                <a:lnTo>
                  <a:pt x="27603" y="1483018"/>
                </a:lnTo>
                <a:lnTo>
                  <a:pt x="61495" y="1468091"/>
                </a:lnTo>
                <a:lnTo>
                  <a:pt x="108946" y="1434221"/>
                </a:lnTo>
                <a:lnTo>
                  <a:pt x="153856" y="1409059"/>
                </a:lnTo>
                <a:lnTo>
                  <a:pt x="196935" y="1381301"/>
                </a:lnTo>
                <a:lnTo>
                  <a:pt x="233076" y="1359152"/>
                </a:lnTo>
                <a:lnTo>
                  <a:pt x="243995" y="1348944"/>
                </a:lnTo>
                <a:lnTo>
                  <a:pt x="289942" y="1317999"/>
                </a:lnTo>
                <a:lnTo>
                  <a:pt x="332541" y="1282822"/>
                </a:lnTo>
                <a:lnTo>
                  <a:pt x="379151" y="1241522"/>
                </a:lnTo>
                <a:lnTo>
                  <a:pt x="424007" y="1203601"/>
                </a:lnTo>
                <a:lnTo>
                  <a:pt x="469126" y="1168494"/>
                </a:lnTo>
                <a:lnTo>
                  <a:pt x="508971" y="1140000"/>
                </a:lnTo>
                <a:lnTo>
                  <a:pt x="555504" y="1099607"/>
                </a:lnTo>
                <a:lnTo>
                  <a:pt x="594420" y="1070340"/>
                </a:lnTo>
                <a:lnTo>
                  <a:pt x="635346" y="1038114"/>
                </a:lnTo>
                <a:lnTo>
                  <a:pt x="674031" y="1004572"/>
                </a:lnTo>
                <a:lnTo>
                  <a:pt x="714624" y="975133"/>
                </a:lnTo>
                <a:lnTo>
                  <a:pt x="760795" y="942873"/>
                </a:lnTo>
                <a:lnTo>
                  <a:pt x="800724" y="916065"/>
                </a:lnTo>
                <a:lnTo>
                  <a:pt x="840858" y="887748"/>
                </a:lnTo>
                <a:lnTo>
                  <a:pt x="882757" y="861040"/>
                </a:lnTo>
                <a:lnTo>
                  <a:pt x="921633" y="835382"/>
                </a:lnTo>
                <a:lnTo>
                  <a:pt x="961559" y="805566"/>
                </a:lnTo>
                <a:lnTo>
                  <a:pt x="1003417" y="776681"/>
                </a:lnTo>
                <a:lnTo>
                  <a:pt x="1049027" y="747378"/>
                </a:lnTo>
                <a:lnTo>
                  <a:pt x="1094437" y="716138"/>
                </a:lnTo>
                <a:lnTo>
                  <a:pt x="1141561" y="684672"/>
                </a:lnTo>
                <a:lnTo>
                  <a:pt x="1188420" y="654493"/>
                </a:lnTo>
                <a:lnTo>
                  <a:pt x="1225837" y="633103"/>
                </a:lnTo>
                <a:lnTo>
                  <a:pt x="1271338" y="606207"/>
                </a:lnTo>
                <a:lnTo>
                  <a:pt x="1314295" y="576330"/>
                </a:lnTo>
                <a:lnTo>
                  <a:pt x="1360124" y="549837"/>
                </a:lnTo>
                <a:lnTo>
                  <a:pt x="1404872" y="519857"/>
                </a:lnTo>
                <a:lnTo>
                  <a:pt x="1451445" y="489058"/>
                </a:lnTo>
                <a:lnTo>
                  <a:pt x="1493330" y="461554"/>
                </a:lnTo>
                <a:lnTo>
                  <a:pt x="1538903" y="435531"/>
                </a:lnTo>
                <a:lnTo>
                  <a:pt x="1584389" y="409946"/>
                </a:lnTo>
                <a:lnTo>
                  <a:pt x="1626559" y="384491"/>
                </a:lnTo>
                <a:lnTo>
                  <a:pt x="1668453" y="359075"/>
                </a:lnTo>
                <a:lnTo>
                  <a:pt x="1707676" y="335551"/>
                </a:lnTo>
                <a:lnTo>
                  <a:pt x="1747991" y="315176"/>
                </a:lnTo>
                <a:lnTo>
                  <a:pt x="1787453" y="295733"/>
                </a:lnTo>
                <a:lnTo>
                  <a:pt x="1823369" y="276567"/>
                </a:lnTo>
                <a:lnTo>
                  <a:pt x="1870061" y="251128"/>
                </a:lnTo>
                <a:lnTo>
                  <a:pt x="1913960" y="225720"/>
                </a:lnTo>
                <a:lnTo>
                  <a:pt x="1958903" y="202200"/>
                </a:lnTo>
                <a:lnTo>
                  <a:pt x="1999690" y="179399"/>
                </a:lnTo>
                <a:lnTo>
                  <a:pt x="2040672" y="158017"/>
                </a:lnTo>
                <a:lnTo>
                  <a:pt x="2082478" y="124119"/>
                </a:lnTo>
                <a:lnTo>
                  <a:pt x="2129363" y="84432"/>
                </a:lnTo>
                <a:lnTo>
                  <a:pt x="2141360" y="75514"/>
                </a:lnTo>
                <a:lnTo>
                  <a:pt x="2153974" y="62097"/>
                </a:lnTo>
                <a:lnTo>
                  <a:pt x="2199131" y="26754"/>
                </a:lnTo>
                <a:lnTo>
                  <a:pt x="2201530" y="22519"/>
                </a:lnTo>
                <a:lnTo>
                  <a:pt x="2202171" y="20402"/>
                </a:lnTo>
                <a:lnTo>
                  <a:pt x="2203303" y="18991"/>
                </a:lnTo>
                <a:lnTo>
                  <a:pt x="2214673" y="11878"/>
                </a:lnTo>
                <a:lnTo>
                  <a:pt x="2220573" y="9723"/>
                </a:lnTo>
                <a:lnTo>
                  <a:pt x="2231857" y="382"/>
                </a:lnTo>
                <a:lnTo>
                  <a:pt x="2232971" y="0"/>
                </a:lnTo>
                <a:lnTo>
                  <a:pt x="2233714" y="450"/>
                </a:lnTo>
                <a:lnTo>
                  <a:pt x="2234209" y="1456"/>
                </a:lnTo>
                <a:lnTo>
                  <a:pt x="2238522" y="2574"/>
                </a:lnTo>
                <a:lnTo>
                  <a:pt x="2247900" y="346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29087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9</cp:revision>
  <dcterms:created xsi:type="dcterms:W3CDTF">2019-08-29T19:54:54Z</dcterms:created>
  <dcterms:modified xsi:type="dcterms:W3CDTF">2019-09-10T23:41:01Z</dcterms:modified>
</cp:coreProperties>
</file>